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32a402349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132a402349_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32a40234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132a402349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32a40234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132a402349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32a40234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132a402349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32a40234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132a402349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32a402349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132a402349_1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32a402349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132a402349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32a402349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132a402349_3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32a4023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132a40234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32a402349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132a402349_3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32a402349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132a402349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32a40234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132a402349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32a40234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132a402349_1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32a40234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132a402349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32a402349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132a402349_1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abs/1608.00367" TargetMode="External"/><Relationship Id="rId4" Type="http://schemas.openxmlformats.org/officeDocument/2006/relationships/hyperlink" Target="https://arxiv.org/abs/1807.02758" TargetMode="External"/><Relationship Id="rId5" Type="http://schemas.openxmlformats.org/officeDocument/2006/relationships/hyperlink" Target="https://arxiv.org/abs/1809.0021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vision.ee.ethz.ch/cvl/DIV2K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232949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0" i="0"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Super-Resolution of Images</a:t>
            </a:r>
            <a:endParaRPr sz="5000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Prepared by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Iftekhar Hakim Kaowsar (1705045)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Apurba Saha (1705056)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Maisha Rahman Mim (1705060)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Performance Report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Metric: PSNR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ratio is used as a quality measurement between the original and a generated image.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PSNR in our model: 33.78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125"/>
            <a:ext cx="45289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050" y="1072125"/>
            <a:ext cx="4528949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>
            <p:ph type="title"/>
          </p:nvPr>
        </p:nvSpPr>
        <p:spPr>
          <a:xfrm>
            <a:off x="315125" y="1268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Performance Report (cont.)</a:t>
            </a:r>
            <a:endParaRPr/>
          </a:p>
        </p:txBody>
      </p:sp>
      <p:sp>
        <p:nvSpPr>
          <p:cNvPr id="196" name="Google Shape;196;p35"/>
          <p:cNvSpPr txBox="1"/>
          <p:nvPr/>
        </p:nvSpPr>
        <p:spPr>
          <a:xfrm>
            <a:off x="1286100" y="4397150"/>
            <a:ext cx="21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5763400" y="4397150"/>
            <a:ext cx="17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Output Image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Comparison with FSRCNN</a:t>
            </a:r>
            <a:endParaRPr sz="3600"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PSNR of paper: 33.06 (ours was 33.78)</a:t>
            </a:r>
            <a:endParaRPr sz="160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Challenges</a:t>
            </a:r>
            <a:endParaRPr sz="3600"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Training with these much images without GPU.</a:t>
            </a:r>
            <a:endParaRPr sz="160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Working with large number of residual groups and blocks was problematic, as it takes too much time and RAM.</a:t>
            </a:r>
            <a:endParaRPr sz="160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Setting up old code of the paper was tough, as their environment was too old.</a:t>
            </a:r>
            <a:endParaRPr sz="160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Related Papers</a:t>
            </a:r>
            <a:endParaRPr sz="3600"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Accelerating the Super-Resolution Convolutional Neural Network</a:t>
            </a:r>
            <a:endParaRPr sz="160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Image Super-Resolution Using Very Deep Residual Channel Attention Networks</a:t>
            </a:r>
            <a:endParaRPr sz="160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ESRGAN: Enhanced Super-Resolution Generative Adversarial Networks</a:t>
            </a:r>
            <a:endParaRPr sz="160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628650" y="2231973"/>
            <a:ext cx="78867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THANK YOU</a:t>
            </a:r>
            <a:endParaRPr sz="450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Problem Definition 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0" lang="en" sz="2400">
                <a:latin typeface="Arial"/>
                <a:ea typeface="Arial"/>
                <a:cs typeface="Arial"/>
                <a:sym typeface="Arial"/>
              </a:rPr>
              <a:t>Problem Definition</a:t>
            </a:r>
            <a:r>
              <a:rPr b="1" i="0" lang="en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task is to train a model that can increase the resolution of an image, using a set of high-resolution images.</a:t>
            </a:r>
            <a:endParaRPr sz="2400"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Dataset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13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" sz="2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https://data.vision.ee.ethz.ch/cvl/DIV2K/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2413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 900 High resolution images.</a:t>
            </a:r>
            <a:endParaRPr sz="2400"/>
          </a:p>
          <a:p>
            <a:pPr indent="-2413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100 images were subsampled for training.</a:t>
            </a:r>
            <a:endParaRPr sz="2400"/>
          </a:p>
          <a:p>
            <a:pPr indent="-2413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5 images for validation.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Architecture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Main flow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750" y="1628125"/>
            <a:ext cx="31623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Architecture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Residual in Residual Dense Block (RRDB)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463" y="1840125"/>
            <a:ext cx="28860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Architecture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Residual Block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013" y="172863"/>
            <a:ext cx="223837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Architecture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Channel Attention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1952800"/>
            <a:ext cx="4229100" cy="31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Loss Function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•"/>
            </a:pPr>
            <a:r>
              <a:rPr b="0" i="0"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Mean Squared Error (MSE)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Average of the squared differences between the predicted </a:t>
            </a:r>
            <a:endParaRPr sz="1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output and the target image, pixel-wise.</a:t>
            </a:r>
            <a:endParaRPr sz="1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Well-defined gradient, which makes it easier to optimize models using gradient descent.</a:t>
            </a:r>
            <a:endParaRPr sz="1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Loss in our model: 0.001469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Loss Function (cont.)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350" y="1132025"/>
            <a:ext cx="5072150" cy="38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