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29665-63BA-5B1C-B65F-86649F5F45E2}" v="1631" dt="2024-12-03T17:13:36.726"/>
    <p1510:client id="{6F3AD538-5961-8868-8D39-DC7973772BD7}" v="10" dt="2024-12-03T17:17:4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TISUM RAHAMAN" userId="a44d28132344904c" providerId="Windows Live" clId="Web-{02029665-63BA-5B1C-B65F-86649F5F45E2}"/>
    <pc:docChg chg="delSld modSld sldOrd">
      <pc:chgData name="IFTISUM RAHAMAN" userId="a44d28132344904c" providerId="Windows Live" clId="Web-{02029665-63BA-5B1C-B65F-86649F5F45E2}" dt="2024-12-03T17:13:36.726" v="1644"/>
      <pc:docMkLst>
        <pc:docMk/>
      </pc:docMkLst>
      <pc:sldChg chg="modSp">
        <pc:chgData name="IFTISUM RAHAMAN" userId="a44d28132344904c" providerId="Windows Live" clId="Web-{02029665-63BA-5B1C-B65F-86649F5F45E2}" dt="2024-12-03T16:58:12.332" v="1317" actId="20577"/>
        <pc:sldMkLst>
          <pc:docMk/>
          <pc:sldMk cId="2065865953" sldId="258"/>
        </pc:sldMkLst>
        <pc:spChg chg="mod">
          <ac:chgData name="IFTISUM RAHAMAN" userId="a44d28132344904c" providerId="Windows Live" clId="Web-{02029665-63BA-5B1C-B65F-86649F5F45E2}" dt="2024-12-03T16:58:12.332" v="1317" actId="20577"/>
          <ac:spMkLst>
            <pc:docMk/>
            <pc:sldMk cId="2065865953" sldId="258"/>
            <ac:spMk id="3" creationId="{857B3329-F70C-F373-22F0-E13F9F8A1F8E}"/>
          </ac:spMkLst>
        </pc:spChg>
      </pc:sldChg>
      <pc:sldChg chg="del">
        <pc:chgData name="IFTISUM RAHAMAN" userId="a44d28132344904c" providerId="Windows Live" clId="Web-{02029665-63BA-5B1C-B65F-86649F5F45E2}" dt="2024-12-03T17:13:22.288" v="1640"/>
        <pc:sldMkLst>
          <pc:docMk/>
          <pc:sldMk cId="849500604" sldId="260"/>
        </pc:sldMkLst>
      </pc:sldChg>
      <pc:sldChg chg="modSp">
        <pc:chgData name="IFTISUM RAHAMAN" userId="a44d28132344904c" providerId="Windows Live" clId="Web-{02029665-63BA-5B1C-B65F-86649F5F45E2}" dt="2024-12-03T16:45:46.628" v="1161" actId="14100"/>
        <pc:sldMkLst>
          <pc:docMk/>
          <pc:sldMk cId="3788484335" sldId="261"/>
        </pc:sldMkLst>
        <pc:spChg chg="mod">
          <ac:chgData name="IFTISUM RAHAMAN" userId="a44d28132344904c" providerId="Windows Live" clId="Web-{02029665-63BA-5B1C-B65F-86649F5F45E2}" dt="2024-12-03T16:29:22.864" v="549" actId="20577"/>
          <ac:spMkLst>
            <pc:docMk/>
            <pc:sldMk cId="3788484335" sldId="261"/>
            <ac:spMk id="2" creationId="{95E271DF-704A-6C79-FB0E-6320BC45EDD7}"/>
          </ac:spMkLst>
        </pc:spChg>
        <pc:spChg chg="mod">
          <ac:chgData name="IFTISUM RAHAMAN" userId="a44d28132344904c" providerId="Windows Live" clId="Web-{02029665-63BA-5B1C-B65F-86649F5F45E2}" dt="2024-12-03T16:45:46.628" v="1161" actId="14100"/>
          <ac:spMkLst>
            <pc:docMk/>
            <pc:sldMk cId="3788484335" sldId="261"/>
            <ac:spMk id="3" creationId="{B890C09F-E62A-ECF3-D35D-E1177A3850C0}"/>
          </ac:spMkLst>
        </pc:spChg>
      </pc:sldChg>
      <pc:sldChg chg="addSp delSp modSp mod ord modTransition modClrScheme delDesignElem chgLayout">
        <pc:chgData name="IFTISUM RAHAMAN" userId="a44d28132344904c" providerId="Windows Live" clId="Web-{02029665-63BA-5B1C-B65F-86649F5F45E2}" dt="2024-12-03T17:13:36.726" v="1644"/>
        <pc:sldMkLst>
          <pc:docMk/>
          <pc:sldMk cId="1846524159" sldId="262"/>
        </pc:sldMkLst>
        <pc:spChg chg="del">
          <ac:chgData name="IFTISUM RAHAMAN" userId="a44d28132344904c" providerId="Windows Live" clId="Web-{02029665-63BA-5B1C-B65F-86649F5F45E2}" dt="2024-12-03T17:10:17.625" v="1618"/>
          <ac:spMkLst>
            <pc:docMk/>
            <pc:sldMk cId="1846524159" sldId="262"/>
            <ac:spMk id="2" creationId="{34D44495-B465-A3D2-A123-0DC0203CA922}"/>
          </ac:spMkLst>
        </pc:spChg>
        <pc:spChg chg="del">
          <ac:chgData name="IFTISUM RAHAMAN" userId="a44d28132344904c" providerId="Windows Live" clId="Web-{02029665-63BA-5B1C-B65F-86649F5F45E2}" dt="2024-12-03T17:10:17.625" v="1618"/>
          <ac:spMkLst>
            <pc:docMk/>
            <pc:sldMk cId="1846524159" sldId="262"/>
            <ac:spMk id="3" creationId="{B77BC080-4E57-EFBF-5914-FFA73FA7EFE0}"/>
          </ac:spMkLst>
        </pc:spChg>
        <pc:spChg chg="add mod ord">
          <ac:chgData name="IFTISUM RAHAMAN" userId="a44d28132344904c" providerId="Windows Live" clId="Web-{02029665-63BA-5B1C-B65F-86649F5F45E2}" dt="2024-12-03T17:11:50.003" v="1635" actId="20577"/>
          <ac:spMkLst>
            <pc:docMk/>
            <pc:sldMk cId="1846524159" sldId="262"/>
            <ac:spMk id="4" creationId="{093A9A20-1C25-3F53-F5C7-88000B7A3774}"/>
          </ac:spMkLst>
        </pc:spChg>
        <pc:spChg chg="add del mod">
          <ac:chgData name="IFTISUM RAHAMAN" userId="a44d28132344904c" providerId="Windows Live" clId="Web-{02029665-63BA-5B1C-B65F-86649F5F45E2}" dt="2024-12-03T17:11:36.065" v="1633"/>
          <ac:spMkLst>
            <pc:docMk/>
            <pc:sldMk cId="1846524159" sldId="262"/>
            <ac:spMk id="5" creationId="{28233A0D-3906-F3C7-2107-F2697029425F}"/>
          </ac:spMkLst>
        </pc:spChg>
        <pc:spChg chg="add del">
          <ac:chgData name="IFTISUM RAHAMAN" userId="a44d28132344904c" providerId="Windows Live" clId="Web-{02029665-63BA-5B1C-B65F-86649F5F45E2}" dt="2024-12-03T17:11:36.065" v="1633"/>
          <ac:spMkLst>
            <pc:docMk/>
            <pc:sldMk cId="1846524159" sldId="262"/>
            <ac:spMk id="7" creationId="{DAB482FD-C684-4DAA-AC4C-1739F51A98A0}"/>
          </ac:spMkLst>
        </pc:spChg>
        <pc:spChg chg="del">
          <ac:chgData name="IFTISUM RAHAMAN" userId="a44d28132344904c" providerId="Windows Live" clId="Web-{02029665-63BA-5B1C-B65F-86649F5F45E2}" dt="2024-12-03T17:10:17.625" v="1618"/>
          <ac:spMkLst>
            <pc:docMk/>
            <pc:sldMk cId="1846524159" sldId="262"/>
            <ac:spMk id="8" creationId="{3992AEAC-4C71-88BE-7944-572B043ECC22}"/>
          </ac:spMkLst>
        </pc:spChg>
        <pc:spChg chg="add">
          <ac:chgData name="IFTISUM RAHAMAN" userId="a44d28132344904c" providerId="Windows Live" clId="Web-{02029665-63BA-5B1C-B65F-86649F5F45E2}" dt="2024-12-03T17:11:40.362" v="1634"/>
          <ac:spMkLst>
            <pc:docMk/>
            <pc:sldMk cId="1846524159" sldId="262"/>
            <ac:spMk id="9" creationId="{DAB482FD-C684-4DAA-AC4C-1739F51A98A0}"/>
          </ac:spMkLst>
        </pc:spChg>
        <pc:spChg chg="del">
          <ac:chgData name="IFTISUM RAHAMAN" userId="a44d28132344904c" providerId="Windows Live" clId="Web-{02029665-63BA-5B1C-B65F-86649F5F45E2}" dt="2024-12-03T17:10:17.625" v="1618"/>
          <ac:spMkLst>
            <pc:docMk/>
            <pc:sldMk cId="1846524159" sldId="262"/>
            <ac:spMk id="10" creationId="{0DEDF8B9-3B02-AC09-9F02-CAEA35288A00}"/>
          </ac:spMkLst>
        </pc:spChg>
        <pc:cxnChg chg="add">
          <ac:chgData name="IFTISUM RAHAMAN" userId="a44d28132344904c" providerId="Windows Live" clId="Web-{02029665-63BA-5B1C-B65F-86649F5F45E2}" dt="2024-12-03T17:11:40.362" v="1634"/>
          <ac:cxnSpMkLst>
            <pc:docMk/>
            <pc:sldMk cId="1846524159" sldId="262"/>
            <ac:cxnSpMk id="11" creationId="{2DAA738B-EDF5-4694-B25A-3488245BC87C}"/>
          </ac:cxnSpMkLst>
        </pc:cxnChg>
        <pc:cxnChg chg="add del">
          <ac:chgData name="IFTISUM RAHAMAN" userId="a44d28132344904c" providerId="Windows Live" clId="Web-{02029665-63BA-5B1C-B65F-86649F5F45E2}" dt="2024-12-03T17:11:36.065" v="1633"/>
          <ac:cxnSpMkLst>
            <pc:docMk/>
            <pc:sldMk cId="1846524159" sldId="262"/>
            <ac:cxnSpMk id="12" creationId="{2DAA738B-EDF5-4694-B25A-3488245BC87C}"/>
          </ac:cxnSpMkLst>
        </pc:cxnChg>
      </pc:sldChg>
      <pc:sldChg chg="modSp ord">
        <pc:chgData name="IFTISUM RAHAMAN" userId="a44d28132344904c" providerId="Windows Live" clId="Web-{02029665-63BA-5B1C-B65F-86649F5F45E2}" dt="2024-12-03T16:27:33.032" v="524" actId="20577"/>
        <pc:sldMkLst>
          <pc:docMk/>
          <pc:sldMk cId="2646926204" sldId="263"/>
        </pc:sldMkLst>
        <pc:spChg chg="mod">
          <ac:chgData name="IFTISUM RAHAMAN" userId="a44d28132344904c" providerId="Windows Live" clId="Web-{02029665-63BA-5B1C-B65F-86649F5F45E2}" dt="2024-12-03T16:16:46.617" v="14" actId="20577"/>
          <ac:spMkLst>
            <pc:docMk/>
            <pc:sldMk cId="2646926204" sldId="263"/>
            <ac:spMk id="2" creationId="{259802B2-200E-5E7C-99C4-0E3781C82411}"/>
          </ac:spMkLst>
        </pc:spChg>
        <pc:spChg chg="mod">
          <ac:chgData name="IFTISUM RAHAMAN" userId="a44d28132344904c" providerId="Windows Live" clId="Web-{02029665-63BA-5B1C-B65F-86649F5F45E2}" dt="2024-12-03T16:27:33.032" v="524" actId="20577"/>
          <ac:spMkLst>
            <pc:docMk/>
            <pc:sldMk cId="2646926204" sldId="263"/>
            <ac:spMk id="3" creationId="{C41D1190-2AF6-E03B-727A-60F41105A861}"/>
          </ac:spMkLst>
        </pc:spChg>
      </pc:sldChg>
      <pc:sldChg chg="modSp">
        <pc:chgData name="IFTISUM RAHAMAN" userId="a44d28132344904c" providerId="Windows Live" clId="Web-{02029665-63BA-5B1C-B65F-86649F5F45E2}" dt="2024-12-03T17:09:52.530" v="1617" actId="20577"/>
        <pc:sldMkLst>
          <pc:docMk/>
          <pc:sldMk cId="800216859" sldId="264"/>
        </pc:sldMkLst>
        <pc:spChg chg="mod">
          <ac:chgData name="IFTISUM RAHAMAN" userId="a44d28132344904c" providerId="Windows Live" clId="Web-{02029665-63BA-5B1C-B65F-86649F5F45E2}" dt="2024-12-03T16:58:50.568" v="1334" actId="20577"/>
          <ac:spMkLst>
            <pc:docMk/>
            <pc:sldMk cId="800216859" sldId="264"/>
            <ac:spMk id="2" creationId="{06584DE2-3F41-F430-950E-81D362C25DAA}"/>
          </ac:spMkLst>
        </pc:spChg>
        <pc:spChg chg="mod">
          <ac:chgData name="IFTISUM RAHAMAN" userId="a44d28132344904c" providerId="Windows Live" clId="Web-{02029665-63BA-5B1C-B65F-86649F5F45E2}" dt="2024-12-03T17:09:52.530" v="1617" actId="20577"/>
          <ac:spMkLst>
            <pc:docMk/>
            <pc:sldMk cId="800216859" sldId="264"/>
            <ac:spMk id="3" creationId="{F119E49D-EB8D-A70F-E78D-01181371767B}"/>
          </ac:spMkLst>
        </pc:spChg>
      </pc:sldChg>
      <pc:sldChg chg="del">
        <pc:chgData name="IFTISUM RAHAMAN" userId="a44d28132344904c" providerId="Windows Live" clId="Web-{02029665-63BA-5B1C-B65F-86649F5F45E2}" dt="2024-12-03T16:46:18.067" v="1164"/>
        <pc:sldMkLst>
          <pc:docMk/>
          <pc:sldMk cId="1724275453" sldId="265"/>
        </pc:sldMkLst>
      </pc:sldChg>
      <pc:sldChg chg="del">
        <pc:chgData name="IFTISUM RAHAMAN" userId="a44d28132344904c" providerId="Windows Live" clId="Web-{02029665-63BA-5B1C-B65F-86649F5F45E2}" dt="2024-12-03T16:46:12.582" v="1162"/>
        <pc:sldMkLst>
          <pc:docMk/>
          <pc:sldMk cId="1624966172" sldId="266"/>
        </pc:sldMkLst>
      </pc:sldChg>
      <pc:sldChg chg="del">
        <pc:chgData name="IFTISUM RAHAMAN" userId="a44d28132344904c" providerId="Windows Live" clId="Web-{02029665-63BA-5B1C-B65F-86649F5F45E2}" dt="2024-12-03T16:46:14.442" v="1163"/>
        <pc:sldMkLst>
          <pc:docMk/>
          <pc:sldMk cId="2704392022" sldId="267"/>
        </pc:sldMkLst>
      </pc:sldChg>
    </pc:docChg>
  </pc:docChgLst>
  <pc:docChgLst>
    <pc:chgData name="IFTISUM RAHAMAN" userId="a44d28132344904c" providerId="Windows Live" clId="Web-{731BB337-F973-EB27-3730-D9932D86FE2A}"/>
    <pc:docChg chg="addSld delSld modSld">
      <pc:chgData name="IFTISUM RAHAMAN" userId="a44d28132344904c" providerId="Windows Live" clId="Web-{731BB337-F973-EB27-3730-D9932D86FE2A}" dt="2024-11-29T16:06:55.334" v="957" actId="20577"/>
      <pc:docMkLst>
        <pc:docMk/>
      </pc:docMkLst>
      <pc:sldChg chg="modSp">
        <pc:chgData name="IFTISUM RAHAMAN" userId="a44d28132344904c" providerId="Windows Live" clId="Web-{731BB337-F973-EB27-3730-D9932D86FE2A}" dt="2024-11-29T15:30:56.870" v="31" actId="20577"/>
        <pc:sldMkLst>
          <pc:docMk/>
          <pc:sldMk cId="3648202268" sldId="256"/>
        </pc:sldMkLst>
        <pc:spChg chg="mod">
          <ac:chgData name="IFTISUM RAHAMAN" userId="a44d28132344904c" providerId="Windows Live" clId="Web-{731BB337-F973-EB27-3730-D9932D86FE2A}" dt="2024-11-29T15:30:56.870" v="31" actId="20577"/>
          <ac:spMkLst>
            <pc:docMk/>
            <pc:sldMk cId="3648202268" sldId="256"/>
            <ac:spMk id="8" creationId="{074869AA-1DD8-5AB2-2122-1FD6385481C4}"/>
          </ac:spMkLst>
        </pc:spChg>
      </pc:sldChg>
      <pc:sldChg chg="addSp delSp modSp mod setBg modClrScheme chgLayout">
        <pc:chgData name="IFTISUM RAHAMAN" userId="a44d28132344904c" providerId="Windows Live" clId="Web-{731BB337-F973-EB27-3730-D9932D86FE2A}" dt="2024-11-29T16:06:55.334" v="957" actId="20577"/>
        <pc:sldMkLst>
          <pc:docMk/>
          <pc:sldMk cId="2673715955" sldId="257"/>
        </pc:sldMkLst>
        <pc:spChg chg="mod ord">
          <ac:chgData name="IFTISUM RAHAMAN" userId="a44d28132344904c" providerId="Windows Live" clId="Web-{731BB337-F973-EB27-3730-D9932D86FE2A}" dt="2024-11-29T15:43:51.395" v="301"/>
          <ac:spMkLst>
            <pc:docMk/>
            <pc:sldMk cId="2673715955" sldId="257"/>
            <ac:spMk id="2" creationId="{E2C8CA8B-75FA-601C-37B9-6A3EEEA2A2FE}"/>
          </ac:spMkLst>
        </pc:spChg>
        <pc:spChg chg="add del mod">
          <ac:chgData name="IFTISUM RAHAMAN" userId="a44d28132344904c" providerId="Windows Live" clId="Web-{731BB337-F973-EB27-3730-D9932D86FE2A}" dt="2024-11-29T15:27:06.780" v="2"/>
          <ac:spMkLst>
            <pc:docMk/>
            <pc:sldMk cId="2673715955" sldId="257"/>
            <ac:spMk id="3" creationId="{8780B497-4A83-9CFF-14B8-8A6E9F6ECE04}"/>
          </ac:spMkLst>
        </pc:spChg>
        <pc:spChg chg="add del mod ord">
          <ac:chgData name="IFTISUM RAHAMAN" userId="a44d28132344904c" providerId="Windows Live" clId="Web-{731BB337-F973-EB27-3730-D9932D86FE2A}" dt="2024-11-29T15:43:51.395" v="301"/>
          <ac:spMkLst>
            <pc:docMk/>
            <pc:sldMk cId="2673715955" sldId="257"/>
            <ac:spMk id="4" creationId="{763DB376-4EB6-7DBE-1754-11813BF4B790}"/>
          </ac:spMkLst>
        </pc:spChg>
        <pc:spChg chg="add del">
          <ac:chgData name="IFTISUM RAHAMAN" userId="a44d28132344904c" providerId="Windows Live" clId="Web-{731BB337-F973-EB27-3730-D9932D86FE2A}" dt="2024-11-29T15:43:34.019" v="298"/>
          <ac:spMkLst>
            <pc:docMk/>
            <pc:sldMk cId="2673715955" sldId="257"/>
            <ac:spMk id="9" creationId="{AC224410-FF86-4FBB-A05E-61232D4B1368}"/>
          </ac:spMkLst>
        </pc:spChg>
        <pc:spChg chg="add del">
          <ac:chgData name="IFTISUM RAHAMAN" userId="a44d28132344904c" providerId="Windows Live" clId="Web-{731BB337-F973-EB27-3730-D9932D86FE2A}" dt="2024-11-29T15:43:34.019" v="298"/>
          <ac:spMkLst>
            <pc:docMk/>
            <pc:sldMk cId="2673715955" sldId="257"/>
            <ac:spMk id="11" creationId="{F3BDD110-869E-4A8C-9250-C7AE5C840842}"/>
          </ac:spMkLst>
        </pc:spChg>
        <pc:spChg chg="add del">
          <ac:chgData name="IFTISUM RAHAMAN" userId="a44d28132344904c" providerId="Windows Live" clId="Web-{731BB337-F973-EB27-3730-D9932D86FE2A}" dt="2024-11-29T15:43:34.019" v="298"/>
          <ac:spMkLst>
            <pc:docMk/>
            <pc:sldMk cId="2673715955" sldId="257"/>
            <ac:spMk id="15" creationId="{763DB376-4EB6-7DBE-1754-11813BF4B790}"/>
          </ac:spMkLst>
        </pc:spChg>
        <pc:spChg chg="add del">
          <ac:chgData name="IFTISUM RAHAMAN" userId="a44d28132344904c" providerId="Windows Live" clId="Web-{731BB337-F973-EB27-3730-D9932D86FE2A}" dt="2024-11-29T15:43:51.332" v="300"/>
          <ac:spMkLst>
            <pc:docMk/>
            <pc:sldMk cId="2673715955" sldId="257"/>
            <ac:spMk id="17" creationId="{9A6C2C86-63BF-47D5-AA3F-905111A238E2}"/>
          </ac:spMkLst>
        </pc:spChg>
        <pc:spChg chg="add del">
          <ac:chgData name="IFTISUM RAHAMAN" userId="a44d28132344904c" providerId="Windows Live" clId="Web-{731BB337-F973-EB27-3730-D9932D86FE2A}" dt="2024-11-29T15:43:51.332" v="300"/>
          <ac:spMkLst>
            <pc:docMk/>
            <pc:sldMk cId="2673715955" sldId="257"/>
            <ac:spMk id="19" creationId="{763DB376-4EB6-7DBE-1754-11813BF4B790}"/>
          </ac:spMkLst>
        </pc:spChg>
        <pc:spChg chg="add">
          <ac:chgData name="IFTISUM RAHAMAN" userId="a44d28132344904c" providerId="Windows Live" clId="Web-{731BB337-F973-EB27-3730-D9932D86FE2A}" dt="2024-11-29T15:43:51.395" v="301"/>
          <ac:spMkLst>
            <pc:docMk/>
            <pc:sldMk cId="2673715955" sldId="257"/>
            <ac:spMk id="21" creationId="{AC224410-FF86-4FBB-A05E-61232D4B1368}"/>
          </ac:spMkLst>
        </pc:spChg>
        <pc:spChg chg="add">
          <ac:chgData name="IFTISUM RAHAMAN" userId="a44d28132344904c" providerId="Windows Live" clId="Web-{731BB337-F973-EB27-3730-D9932D86FE2A}" dt="2024-11-29T15:43:51.395" v="301"/>
          <ac:spMkLst>
            <pc:docMk/>
            <pc:sldMk cId="2673715955" sldId="257"/>
            <ac:spMk id="22" creationId="{F3BDD110-869E-4A8C-9250-C7AE5C840842}"/>
          </ac:spMkLst>
        </pc:spChg>
        <pc:spChg chg="add mod">
          <ac:chgData name="IFTISUM RAHAMAN" userId="a44d28132344904c" providerId="Windows Live" clId="Web-{731BB337-F973-EB27-3730-D9932D86FE2A}" dt="2024-11-29T16:06:55.334" v="957" actId="20577"/>
          <ac:spMkLst>
            <pc:docMk/>
            <pc:sldMk cId="2673715955" sldId="257"/>
            <ac:spMk id="23" creationId="{763DB376-4EB6-7DBE-1754-11813BF4B790}"/>
          </ac:spMkLst>
        </pc:spChg>
        <pc:graphicFrameChg chg="add del">
          <ac:chgData name="IFTISUM RAHAMAN" userId="a44d28132344904c" providerId="Windows Live" clId="Web-{731BB337-F973-EB27-3730-D9932D86FE2A}" dt="2024-11-29T15:43:08.284" v="292"/>
          <ac:graphicFrameMkLst>
            <pc:docMk/>
            <pc:sldMk cId="2673715955" sldId="257"/>
            <ac:graphicFrameMk id="6" creationId="{5850C8FF-A5B5-3C64-D212-10A8FF7A332E}"/>
          </ac:graphicFrameMkLst>
        </pc:graphicFrameChg>
        <pc:graphicFrameChg chg="add del">
          <ac:chgData name="IFTISUM RAHAMAN" userId="a44d28132344904c" providerId="Windows Live" clId="Web-{731BB337-F973-EB27-3730-D9932D86FE2A}" dt="2024-11-29T15:43:20.003" v="294"/>
          <ac:graphicFrameMkLst>
            <pc:docMk/>
            <pc:sldMk cId="2673715955" sldId="257"/>
            <ac:graphicFrameMk id="8" creationId="{4A985878-2124-FDA5-FF69-11D3EB9B22EA}"/>
          </ac:graphicFrameMkLst>
        </pc:graphicFrameChg>
        <pc:graphicFrameChg chg="add del">
          <ac:chgData name="IFTISUM RAHAMAN" userId="a44d28132344904c" providerId="Windows Live" clId="Web-{731BB337-F973-EB27-3730-D9932D86FE2A}" dt="2024-11-29T15:43:25.378" v="296"/>
          <ac:graphicFrameMkLst>
            <pc:docMk/>
            <pc:sldMk cId="2673715955" sldId="257"/>
            <ac:graphicFrameMk id="13" creationId="{7453A916-99DB-0B53-34A2-CAB1076E7438}"/>
          </ac:graphicFrameMkLst>
        </pc:graphicFrameChg>
        <pc:picChg chg="add del">
          <ac:chgData name="IFTISUM RAHAMAN" userId="a44d28132344904c" providerId="Windows Live" clId="Web-{731BB337-F973-EB27-3730-D9932D86FE2A}" dt="2024-11-29T15:43:20.003" v="294"/>
          <ac:picMkLst>
            <pc:docMk/>
            <pc:sldMk cId="2673715955" sldId="257"/>
            <ac:picMk id="10" creationId="{B577D423-FE81-4236-89DE-39776B810941}"/>
          </ac:picMkLst>
        </pc:picChg>
        <pc:picChg chg="add del">
          <ac:chgData name="IFTISUM RAHAMAN" userId="a44d28132344904c" providerId="Windows Live" clId="Web-{731BB337-F973-EB27-3730-D9932D86FE2A}" dt="2024-11-29T15:43:25.378" v="296"/>
          <ac:picMkLst>
            <pc:docMk/>
            <pc:sldMk cId="2673715955" sldId="257"/>
            <ac:picMk id="12" creationId="{82AABC82-C2D1-4340-A6DF-6E73DF06FCAC}"/>
          </ac:picMkLst>
        </pc:picChg>
        <pc:inkChg chg="add del">
          <ac:chgData name="IFTISUM RAHAMAN" userId="a44d28132344904c" providerId="Windows Live" clId="Web-{731BB337-F973-EB27-3730-D9932D86FE2A}" dt="2024-11-29T15:40:36.263" v="204"/>
          <ac:inkMkLst>
            <pc:docMk/>
            <pc:sldMk cId="2673715955" sldId="257"/>
            <ac:inkMk id="5" creationId="{DC274000-0839-5761-295F-F2A47D64391C}"/>
          </ac:inkMkLst>
        </pc:inkChg>
        <pc:cxnChg chg="add del">
          <ac:chgData name="IFTISUM RAHAMAN" userId="a44d28132344904c" providerId="Windows Live" clId="Web-{731BB337-F973-EB27-3730-D9932D86FE2A}" dt="2024-11-29T15:43:51.332" v="300"/>
          <ac:cxnSpMkLst>
            <pc:docMk/>
            <pc:sldMk cId="2673715955" sldId="257"/>
            <ac:cxnSpMk id="18" creationId="{425A0768-3044-4AA9-A889-D2CAA68C517A}"/>
          </ac:cxnSpMkLst>
        </pc:cxnChg>
      </pc:sldChg>
      <pc:sldChg chg="addSp modSp add mod replId setBg modClrScheme chgLayout">
        <pc:chgData name="IFTISUM RAHAMAN" userId="a44d28132344904c" providerId="Windows Live" clId="Web-{731BB337-F973-EB27-3730-D9932D86FE2A}" dt="2024-11-29T15:48:53.671" v="438"/>
        <pc:sldMkLst>
          <pc:docMk/>
          <pc:sldMk cId="2065865953" sldId="258"/>
        </pc:sldMkLst>
        <pc:spChg chg="mod ord">
          <ac:chgData name="IFTISUM RAHAMAN" userId="a44d28132344904c" providerId="Windows Live" clId="Web-{731BB337-F973-EB27-3730-D9932D86FE2A}" dt="2024-11-29T15:48:53.671" v="438"/>
          <ac:spMkLst>
            <pc:docMk/>
            <pc:sldMk cId="2065865953" sldId="258"/>
            <ac:spMk id="2" creationId="{E2C8CA8B-75FA-601C-37B9-6A3EEEA2A2FE}"/>
          </ac:spMkLst>
        </pc:spChg>
        <pc:spChg chg="add mod ord">
          <ac:chgData name="IFTISUM RAHAMAN" userId="a44d28132344904c" providerId="Windows Live" clId="Web-{731BB337-F973-EB27-3730-D9932D86FE2A}" dt="2024-11-29T15:48:53.671" v="438"/>
          <ac:spMkLst>
            <pc:docMk/>
            <pc:sldMk cId="2065865953" sldId="258"/>
            <ac:spMk id="3" creationId="{857B3329-F70C-F373-22F0-E13F9F8A1F8E}"/>
          </ac:spMkLst>
        </pc:spChg>
        <pc:spChg chg="add">
          <ac:chgData name="IFTISUM RAHAMAN" userId="a44d28132344904c" providerId="Windows Live" clId="Web-{731BB337-F973-EB27-3730-D9932D86FE2A}" dt="2024-11-29T15:48:53.671" v="438"/>
          <ac:spMkLst>
            <pc:docMk/>
            <pc:sldMk cId="2065865953" sldId="258"/>
            <ac:spMk id="8" creationId="{AC224410-FF86-4FBB-A05E-61232D4B1368}"/>
          </ac:spMkLst>
        </pc:spChg>
        <pc:spChg chg="add">
          <ac:chgData name="IFTISUM RAHAMAN" userId="a44d28132344904c" providerId="Windows Live" clId="Web-{731BB337-F973-EB27-3730-D9932D86FE2A}" dt="2024-11-29T15:48:53.671" v="438"/>
          <ac:spMkLst>
            <pc:docMk/>
            <pc:sldMk cId="2065865953" sldId="258"/>
            <ac:spMk id="10" creationId="{F3BDD110-869E-4A8C-9250-C7AE5C840842}"/>
          </ac:spMkLst>
        </pc:spChg>
      </pc:sldChg>
      <pc:sldChg chg="addSp modSp new mod modClrScheme modShow chgLayout">
        <pc:chgData name="IFTISUM RAHAMAN" userId="a44d28132344904c" providerId="Windows Live" clId="Web-{731BB337-F973-EB27-3730-D9932D86FE2A}" dt="2024-11-29T16:06:47.474" v="954" actId="20577"/>
        <pc:sldMkLst>
          <pc:docMk/>
          <pc:sldMk cId="731124418" sldId="259"/>
        </pc:sldMkLst>
        <pc:spChg chg="mod ord">
          <ac:chgData name="IFTISUM RAHAMAN" userId="a44d28132344904c" providerId="Windows Live" clId="Web-{731BB337-F973-EB27-3730-D9932D86FE2A}" dt="2024-11-29T15:49:42.454" v="447" actId="20577"/>
          <ac:spMkLst>
            <pc:docMk/>
            <pc:sldMk cId="731124418" sldId="259"/>
            <ac:spMk id="2" creationId="{6F19F9B5-41D4-54CF-1807-07687C8A4099}"/>
          </ac:spMkLst>
        </pc:spChg>
        <pc:spChg chg="add mod ord">
          <ac:chgData name="IFTISUM RAHAMAN" userId="a44d28132344904c" providerId="Windows Live" clId="Web-{731BB337-F973-EB27-3730-D9932D86FE2A}" dt="2024-11-29T16:06:47.474" v="954" actId="20577"/>
          <ac:spMkLst>
            <pc:docMk/>
            <pc:sldMk cId="731124418" sldId="259"/>
            <ac:spMk id="3" creationId="{69A36CD7-8A93-8043-E160-F8CAA1ED4BDB}"/>
          </ac:spMkLst>
        </pc:spChg>
      </pc:sldChg>
      <pc:sldChg chg="new">
        <pc:chgData name="IFTISUM RAHAMAN" userId="a44d28132344904c" providerId="Windows Live" clId="Web-{731BB337-F973-EB27-3730-D9932D86FE2A}" dt="2024-11-29T16:06:36.130" v="951"/>
        <pc:sldMkLst>
          <pc:docMk/>
          <pc:sldMk cId="849500604" sldId="260"/>
        </pc:sldMkLst>
      </pc:sldChg>
      <pc:sldChg chg="new del">
        <pc:chgData name="IFTISUM RAHAMAN" userId="a44d28132344904c" providerId="Windows Live" clId="Web-{731BB337-F973-EB27-3730-D9932D86FE2A}" dt="2024-11-29T16:06:31.349" v="950"/>
        <pc:sldMkLst>
          <pc:docMk/>
          <pc:sldMk cId="2002432196" sldId="260"/>
        </pc:sldMkLst>
      </pc:sldChg>
    </pc:docChg>
  </pc:docChgLst>
  <pc:docChgLst>
    <pc:chgData name="IFTISUM RAHAMAN" userId="a44d28132344904c" providerId="LiveId" clId="{55865896-34DC-4770-96FD-A98A19E9F595}"/>
    <pc:docChg chg="custSel addSld delSld modSld">
      <pc:chgData name="IFTISUM RAHAMAN" userId="a44d28132344904c" providerId="LiveId" clId="{55865896-34DC-4770-96FD-A98A19E9F595}" dt="2024-11-29T16:36:56.617" v="80" actId="2890"/>
      <pc:docMkLst>
        <pc:docMk/>
      </pc:docMkLst>
      <pc:sldChg chg="modSp mod">
        <pc:chgData name="IFTISUM RAHAMAN" userId="a44d28132344904c" providerId="LiveId" clId="{55865896-34DC-4770-96FD-A98A19E9F595}" dt="2024-11-29T15:12:36.869" v="17" actId="18131"/>
        <pc:sldMkLst>
          <pc:docMk/>
          <pc:sldMk cId="3648202268" sldId="256"/>
        </pc:sldMkLst>
        <pc:spChg chg="mod">
          <ac:chgData name="IFTISUM RAHAMAN" userId="a44d28132344904c" providerId="LiveId" clId="{55865896-34DC-4770-96FD-A98A19E9F595}" dt="2024-11-29T15:09:25.311" v="10" actId="27636"/>
          <ac:spMkLst>
            <pc:docMk/>
            <pc:sldMk cId="3648202268" sldId="256"/>
            <ac:spMk id="6" creationId="{CDE602B3-8CD3-80B1-68DC-8FCC91B9A16B}"/>
          </ac:spMkLst>
        </pc:spChg>
        <pc:spChg chg="mod">
          <ac:chgData name="IFTISUM RAHAMAN" userId="a44d28132344904c" providerId="LiveId" clId="{55865896-34DC-4770-96FD-A98A19E9F595}" dt="2024-11-29T15:09:25.311" v="11" actId="27636"/>
          <ac:spMkLst>
            <pc:docMk/>
            <pc:sldMk cId="3648202268" sldId="256"/>
            <ac:spMk id="8" creationId="{074869AA-1DD8-5AB2-2122-1FD6385481C4}"/>
          </ac:spMkLst>
        </pc:spChg>
        <pc:picChg chg="mod modCrop">
          <ac:chgData name="IFTISUM RAHAMAN" userId="a44d28132344904c" providerId="LiveId" clId="{55865896-34DC-4770-96FD-A98A19E9F595}" dt="2024-11-29T15:12:36.869" v="17" actId="18131"/>
          <ac:picMkLst>
            <pc:docMk/>
            <pc:sldMk cId="3648202268" sldId="256"/>
            <ac:picMk id="14" creationId="{DA278620-E554-EB49-E34D-98C384317A9C}"/>
          </ac:picMkLst>
        </pc:picChg>
      </pc:sldChg>
      <pc:sldChg chg="addSp modSp new mod modClrScheme chgLayout">
        <pc:chgData name="IFTISUM RAHAMAN" userId="a44d28132344904c" providerId="LiveId" clId="{55865896-34DC-4770-96FD-A98A19E9F595}" dt="2024-11-29T16:15:47.807" v="22" actId="255"/>
        <pc:sldMkLst>
          <pc:docMk/>
          <pc:sldMk cId="2673715955" sldId="257"/>
        </pc:sldMkLst>
        <pc:spChg chg="add mod">
          <ac:chgData name="IFTISUM RAHAMAN" userId="a44d28132344904c" providerId="LiveId" clId="{55865896-34DC-4770-96FD-A98A19E9F595}" dt="2024-11-29T16:15:47.807" v="22" actId="255"/>
          <ac:spMkLst>
            <pc:docMk/>
            <pc:sldMk cId="2673715955" sldId="257"/>
            <ac:spMk id="2" creationId="{E2C8CA8B-75FA-601C-37B9-6A3EEEA2A2FE}"/>
          </ac:spMkLst>
        </pc:spChg>
      </pc:sldChg>
      <pc:sldChg chg="modSp mod">
        <pc:chgData name="IFTISUM RAHAMAN" userId="a44d28132344904c" providerId="LiveId" clId="{55865896-34DC-4770-96FD-A98A19E9F595}" dt="2024-11-29T16:16:11.239" v="24" actId="255"/>
        <pc:sldMkLst>
          <pc:docMk/>
          <pc:sldMk cId="2065865953" sldId="258"/>
        </pc:sldMkLst>
        <pc:spChg chg="mod">
          <ac:chgData name="IFTISUM RAHAMAN" userId="a44d28132344904c" providerId="LiveId" clId="{55865896-34DC-4770-96FD-A98A19E9F595}" dt="2024-11-29T16:16:11.239" v="24" actId="255"/>
          <ac:spMkLst>
            <pc:docMk/>
            <pc:sldMk cId="2065865953" sldId="258"/>
            <ac:spMk id="2" creationId="{E2C8CA8B-75FA-601C-37B9-6A3EEEA2A2FE}"/>
          </ac:spMkLst>
        </pc:spChg>
      </pc:sldChg>
      <pc:sldChg chg="modSp del mod">
        <pc:chgData name="IFTISUM RAHAMAN" userId="a44d28132344904c" providerId="LiveId" clId="{55865896-34DC-4770-96FD-A98A19E9F595}" dt="2024-11-29T16:35:53.371" v="71" actId="2696"/>
        <pc:sldMkLst>
          <pc:docMk/>
          <pc:sldMk cId="731124418" sldId="259"/>
        </pc:sldMkLst>
        <pc:spChg chg="mod">
          <ac:chgData name="IFTISUM RAHAMAN" userId="a44d28132344904c" providerId="LiveId" clId="{55865896-34DC-4770-96FD-A98A19E9F595}" dt="2024-11-29T16:34:57.665" v="67" actId="1076"/>
          <ac:spMkLst>
            <pc:docMk/>
            <pc:sldMk cId="731124418" sldId="259"/>
            <ac:spMk id="2" creationId="{6F19F9B5-41D4-54CF-1807-07687C8A4099}"/>
          </ac:spMkLst>
        </pc:spChg>
      </pc:sldChg>
      <pc:sldChg chg="modSp mod">
        <pc:chgData name="IFTISUM RAHAMAN" userId="a44d28132344904c" providerId="LiveId" clId="{55865896-34DC-4770-96FD-A98A19E9F595}" dt="2024-11-29T16:17:14.142" v="43" actId="20577"/>
        <pc:sldMkLst>
          <pc:docMk/>
          <pc:sldMk cId="849500604" sldId="260"/>
        </pc:sldMkLst>
        <pc:spChg chg="mod">
          <ac:chgData name="IFTISUM RAHAMAN" userId="a44d28132344904c" providerId="LiveId" clId="{55865896-34DC-4770-96FD-A98A19E9F595}" dt="2024-11-29T16:17:14.142" v="43" actId="20577"/>
          <ac:spMkLst>
            <pc:docMk/>
            <pc:sldMk cId="849500604" sldId="260"/>
            <ac:spMk id="2" creationId="{6C813828-ED47-EA57-179F-CB1BF3645B1C}"/>
          </ac:spMkLst>
        </pc:spChg>
        <pc:spChg chg="mod">
          <ac:chgData name="IFTISUM RAHAMAN" userId="a44d28132344904c" providerId="LiveId" clId="{55865896-34DC-4770-96FD-A98A19E9F595}" dt="2024-11-29T16:17:12.093" v="40" actId="5793"/>
          <ac:spMkLst>
            <pc:docMk/>
            <pc:sldMk cId="849500604" sldId="260"/>
            <ac:spMk id="3" creationId="{2135D8A5-52E0-084C-4455-5A5815967E46}"/>
          </ac:spMkLst>
        </pc:spChg>
      </pc:sldChg>
      <pc:sldChg chg="modSp add mod">
        <pc:chgData name="IFTISUM RAHAMAN" userId="a44d28132344904c" providerId="LiveId" clId="{55865896-34DC-4770-96FD-A98A19E9F595}" dt="2024-11-29T16:35:39.716" v="70"/>
        <pc:sldMkLst>
          <pc:docMk/>
          <pc:sldMk cId="3788484335" sldId="261"/>
        </pc:sldMkLst>
        <pc:spChg chg="mod">
          <ac:chgData name="IFTISUM RAHAMAN" userId="a44d28132344904c" providerId="LiveId" clId="{55865896-34DC-4770-96FD-A98A19E9F595}" dt="2024-11-29T16:35:10.141" v="68"/>
          <ac:spMkLst>
            <pc:docMk/>
            <pc:sldMk cId="3788484335" sldId="261"/>
            <ac:spMk id="2" creationId="{95E271DF-704A-6C79-FB0E-6320BC45EDD7}"/>
          </ac:spMkLst>
        </pc:spChg>
        <pc:spChg chg="mod">
          <ac:chgData name="IFTISUM RAHAMAN" userId="a44d28132344904c" providerId="LiveId" clId="{55865896-34DC-4770-96FD-A98A19E9F595}" dt="2024-11-29T16:35:39.716" v="70"/>
          <ac:spMkLst>
            <pc:docMk/>
            <pc:sldMk cId="3788484335" sldId="261"/>
            <ac:spMk id="3" creationId="{B890C09F-E62A-ECF3-D35D-E1177A3850C0}"/>
          </ac:spMkLst>
        </pc:spChg>
      </pc:sldChg>
      <pc:sldChg chg="modSp add mod">
        <pc:chgData name="IFTISUM RAHAMAN" userId="a44d28132344904c" providerId="LiveId" clId="{55865896-34DC-4770-96FD-A98A19E9F595}" dt="2024-11-29T16:36:36.901" v="75" actId="20577"/>
        <pc:sldMkLst>
          <pc:docMk/>
          <pc:sldMk cId="1846524159" sldId="262"/>
        </pc:sldMkLst>
        <pc:spChg chg="mod">
          <ac:chgData name="IFTISUM RAHAMAN" userId="a44d28132344904c" providerId="LiveId" clId="{55865896-34DC-4770-96FD-A98A19E9F595}" dt="2024-11-29T16:36:17.591" v="73" actId="20577"/>
          <ac:spMkLst>
            <pc:docMk/>
            <pc:sldMk cId="1846524159" sldId="262"/>
            <ac:spMk id="2" creationId="{34D44495-B465-A3D2-A123-0DC0203CA922}"/>
          </ac:spMkLst>
        </pc:spChg>
        <pc:spChg chg="mod">
          <ac:chgData name="IFTISUM RAHAMAN" userId="a44d28132344904c" providerId="LiveId" clId="{55865896-34DC-4770-96FD-A98A19E9F595}" dt="2024-11-29T16:36:36.901" v="75" actId="20577"/>
          <ac:spMkLst>
            <pc:docMk/>
            <pc:sldMk cId="1846524159" sldId="262"/>
            <ac:spMk id="3" creationId="{B77BC080-4E57-EFBF-5914-FFA73FA7EFE0}"/>
          </ac:spMkLst>
        </pc:spChg>
      </pc:sldChg>
      <pc:sldChg chg="add">
        <pc:chgData name="IFTISUM RAHAMAN" userId="a44d28132344904c" providerId="LiveId" clId="{55865896-34DC-4770-96FD-A98A19E9F595}" dt="2024-11-29T16:36:44.783" v="76" actId="2890"/>
        <pc:sldMkLst>
          <pc:docMk/>
          <pc:sldMk cId="2646926204" sldId="263"/>
        </pc:sldMkLst>
      </pc:sldChg>
      <pc:sldChg chg="add">
        <pc:chgData name="IFTISUM RAHAMAN" userId="a44d28132344904c" providerId="LiveId" clId="{55865896-34DC-4770-96FD-A98A19E9F595}" dt="2024-11-29T16:36:47.779" v="77" actId="2890"/>
        <pc:sldMkLst>
          <pc:docMk/>
          <pc:sldMk cId="800216859" sldId="264"/>
        </pc:sldMkLst>
      </pc:sldChg>
      <pc:sldChg chg="add">
        <pc:chgData name="IFTISUM RAHAMAN" userId="a44d28132344904c" providerId="LiveId" clId="{55865896-34DC-4770-96FD-A98A19E9F595}" dt="2024-11-29T16:36:50.887" v="78" actId="2890"/>
        <pc:sldMkLst>
          <pc:docMk/>
          <pc:sldMk cId="1724275453" sldId="265"/>
        </pc:sldMkLst>
      </pc:sldChg>
      <pc:sldChg chg="add">
        <pc:chgData name="IFTISUM RAHAMAN" userId="a44d28132344904c" providerId="LiveId" clId="{55865896-34DC-4770-96FD-A98A19E9F595}" dt="2024-11-29T16:36:53.713" v="79" actId="2890"/>
        <pc:sldMkLst>
          <pc:docMk/>
          <pc:sldMk cId="1624966172" sldId="266"/>
        </pc:sldMkLst>
      </pc:sldChg>
      <pc:sldChg chg="add">
        <pc:chgData name="IFTISUM RAHAMAN" userId="a44d28132344904c" providerId="LiveId" clId="{55865896-34DC-4770-96FD-A98A19E9F595}" dt="2024-11-29T16:36:56.617" v="80" actId="2890"/>
        <pc:sldMkLst>
          <pc:docMk/>
          <pc:sldMk cId="2704392022" sldId="267"/>
        </pc:sldMkLst>
      </pc:sldChg>
    </pc:docChg>
  </pc:docChgLst>
  <pc:docChgLst>
    <pc:chgData name="IFTISUM RAHAMAN" userId="a44d28132344904c" providerId="Windows Live" clId="Web-{6F3AD538-5961-8868-8D39-DC7973772BD7}"/>
    <pc:docChg chg="modSld">
      <pc:chgData name="IFTISUM RAHAMAN" userId="a44d28132344904c" providerId="Windows Live" clId="Web-{6F3AD538-5961-8868-8D39-DC7973772BD7}" dt="2024-12-03T17:17:40.310" v="9"/>
      <pc:docMkLst>
        <pc:docMk/>
      </pc:docMkLst>
      <pc:sldChg chg="addAnim delAnim modAnim">
        <pc:chgData name="IFTISUM RAHAMAN" userId="a44d28132344904c" providerId="Windows Live" clId="Web-{6F3AD538-5961-8868-8D39-DC7973772BD7}" dt="2024-12-03T17:17:40.310" v="9"/>
        <pc:sldMkLst>
          <pc:docMk/>
          <pc:sldMk cId="1846524159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8T19:13:46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1,'10813'0,"-10787"0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0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7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3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3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5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7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2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0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7810E0-6642-4075-9C45-EA1059A5B0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60EEA4-F346-46DF-8E3F-F9E60821A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1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E602B3-8CD3-80B1-68DC-8FCC91B9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8" y="1366684"/>
            <a:ext cx="5582062" cy="1101213"/>
          </a:xfrm>
        </p:spPr>
        <p:txBody>
          <a:bodyPr>
            <a:normAutofit fontScale="90000"/>
          </a:bodyPr>
          <a:lstStyle/>
          <a:p>
            <a:r>
              <a:rPr lang="en-IN" sz="540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Next</a:t>
            </a:r>
            <a:r>
              <a:rPr lang="en-IN"/>
              <a:t> </a:t>
            </a:r>
            <a:r>
              <a:rPr lang="en-IN" sz="480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Hikes</a:t>
            </a:r>
            <a:r>
              <a:rPr lang="en-IN"/>
              <a:t> </a:t>
            </a:r>
            <a:r>
              <a:rPr lang="en-IN" sz="400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IT</a:t>
            </a:r>
            <a:r>
              <a:rPr lang="en-IN"/>
              <a:t> </a:t>
            </a:r>
            <a:r>
              <a:rPr lang="en-IN" sz="400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  <a:r>
              <a:rPr lang="en-IN"/>
              <a:t>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A278620-E554-EB49-E34D-98C384317A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r="2382"/>
          <a:stretch/>
        </p:blipFill>
        <p:spPr>
          <a:xfrm>
            <a:off x="-74794" y="0"/>
            <a:ext cx="6790226" cy="6858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4869AA-1DD8-5AB2-2122-1FD63854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7213" y="2743200"/>
            <a:ext cx="4689985" cy="3250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r>
              <a:rPr lang="en-IN" sz="4800" b="1"/>
              <a:t>  </a:t>
            </a:r>
            <a:r>
              <a:rPr lang="en-IN" sz="6400" b="1"/>
              <a:t> </a:t>
            </a:r>
            <a:r>
              <a:rPr lang="en-IN" sz="3200" b="1"/>
              <a:t>BUILDING BASIC CALCULATOR</a:t>
            </a:r>
          </a:p>
          <a:p>
            <a:endParaRPr lang="en-IN" sz="2200" b="1"/>
          </a:p>
          <a:p>
            <a:endParaRPr lang="en-IN" sz="2200" b="1"/>
          </a:p>
          <a:p>
            <a:r>
              <a:rPr lang="en-IN" sz="2200" b="1"/>
              <a:t>    </a:t>
            </a:r>
          </a:p>
          <a:p>
            <a:endParaRPr lang="en-IN" sz="2200" b="1"/>
          </a:p>
          <a:p>
            <a:r>
              <a:rPr lang="en-IN" sz="2200" b="1"/>
              <a:t>                                      </a:t>
            </a:r>
            <a:r>
              <a:rPr lang="en-IN" sz="2000" b="1"/>
              <a:t> </a:t>
            </a:r>
            <a:r>
              <a:rPr lang="en-IN" sz="3200" b="1" err="1"/>
              <a:t>Iftisum</a:t>
            </a:r>
            <a:r>
              <a:rPr lang="en-IN" sz="3200" b="1"/>
              <a:t> Rahaman      </a:t>
            </a:r>
            <a:r>
              <a:rPr lang="en-IN" sz="2200" b="1"/>
              <a:t>                           </a:t>
            </a:r>
          </a:p>
          <a:p>
            <a:endParaRPr lang="en-IN" sz="2200" b="1"/>
          </a:p>
          <a:p>
            <a:endParaRPr lang="en-IN" sz="2200" b="1"/>
          </a:p>
          <a:p>
            <a:r>
              <a:rPr lang="en-IN" sz="2200" b="1"/>
              <a:t>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40ACC9-A4EE-D51C-5237-83CC6938C2AC}"/>
                  </a:ext>
                </a:extLst>
              </p14:cNvPr>
              <p14:cNvContentPartPr/>
              <p14:nvPr/>
            </p14:nvContentPartPr>
            <p14:xfrm>
              <a:off x="7266217" y="4430028"/>
              <a:ext cx="39024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40ACC9-A4EE-D51C-5237-83CC6938C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7217" y="4421028"/>
                <a:ext cx="39200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20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8CA8B-75FA-601C-37B9-6A3EEEA2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IN" sz="4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Project Objective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763DB376-4EB6-7DBE-1754-11813BF4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To develop a simple calculator using Python which provides :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Simple arithmetic operation.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operation performed are: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Addition.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Subtraction.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Multiplication.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Division.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Clearing the content of the screen.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371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6B385-7779-5BB6-29C8-3FF046E1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7210A5-4873-6FDD-03D7-B60239952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CB2FB15-568A-DAA5-4606-4D0A83B73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802B2-200E-5E7C-99C4-0E3781C8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IN" sz="5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1190-2AF6-E03B-727A-60F41105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 fontScale="85000" lnSpcReduction="10000"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GUI Calculator is a calculator that can be used by clicking buttons. In this calculator, all its numbers and operators are represented graphically and can be used with one click.</a:t>
            </a: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GUI is a visual and more easy way to interact with the computer. It includes graphical representation like buttons and icons and we can interact with these icons rather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 text based interaction.</a:t>
            </a:r>
          </a:p>
          <a:p>
            <a:pPr indent="-305435"/>
            <a:endParaRPr lang="en-US"/>
          </a:p>
          <a:p>
            <a:pPr indent="-305435"/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Tkinter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is an library which provides GUI app to work with and manage all errors in the background. It's easy to use, lightweight and cross-platform. It's simple and practical to create a calculator using 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Tkinter's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many functions. </a:t>
            </a:r>
          </a:p>
        </p:txBody>
      </p:sp>
    </p:spTree>
    <p:extLst>
      <p:ext uri="{BB962C8B-B14F-4D97-AF65-F5344CB8AC3E}">
        <p14:creationId xmlns:p14="http://schemas.microsoft.com/office/powerpoint/2010/main" val="264692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8CA8B-75FA-601C-37B9-6A3EEEA2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IN" sz="60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Knowledge I Gain </a:t>
            </a:r>
            <a:endParaRPr lang="en-IN" sz="6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3329-F70C-F373-22F0-E13F9F8A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Study briefly abou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 the Python Programming.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And also learnt how to design and implement the coding skills.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Now I could explore more and more. Adding advanced features like scientific calculations, history tracking, or even integrating the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calculator into a larger application.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8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958EE-534D-4713-3AA1-69EAC14D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2EC9CB-FB93-95C3-4986-5B5E38F38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4C7BDC2-5C04-89F5-D62E-EABC178D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71DF-704A-6C79-FB0E-6320BC4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Setting Up The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C09F-E62A-ECF3-D35D-E1177A38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470080"/>
            <a:ext cx="5049763" cy="6055437"/>
          </a:xfrm>
          <a:effectLst/>
        </p:spPr>
        <p:txBody>
          <a:bodyPr anchor="ctr">
            <a:normAutofit fontScale="77500" lnSpcReduction="20000"/>
          </a:bodyPr>
          <a:lstStyle/>
          <a:p>
            <a:pPr marL="37465" indent="0">
              <a:buNone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Window creation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 will start by creating the main window using the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Tkinter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"Tk()" function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and setting its properties.</a:t>
            </a:r>
          </a:p>
          <a:p>
            <a:pPr marL="37465" indent="0">
              <a:buNone/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Widgets and layout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 will then add various widgets like buttons, labels, and input fields to create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calculator interface.</a:t>
            </a:r>
          </a:p>
          <a:p>
            <a:pPr marL="37465" indent="0">
              <a:buNone/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Grid Placement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To arrange the widgets, we will use the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grid layout system provided by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Tkinter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.</a:t>
            </a:r>
          </a:p>
          <a:p>
            <a:pPr marL="37465" indent="0">
              <a:buNone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Number Input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 will create functions to handle the input of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numeric values and update the display accordingly.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Operator Input</a:t>
            </a:r>
          </a:p>
          <a:p>
            <a:pPr marL="380365" indent="-342900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Functions will be implemented to capture user's selection of mathematical operators. </a:t>
            </a:r>
          </a:p>
          <a:p>
            <a:pPr marL="37465" indent="0">
              <a:buNone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Clear and equal </a:t>
            </a:r>
          </a:p>
          <a:p>
            <a:pPr marL="380365" indent="-342900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"Clear" and "Equal" buttons will be programmed to reset the calculator or execute the calculator.</a:t>
            </a:r>
          </a:p>
        </p:txBody>
      </p:sp>
    </p:spTree>
    <p:extLst>
      <p:ext uri="{BB962C8B-B14F-4D97-AF65-F5344CB8AC3E}">
        <p14:creationId xmlns:p14="http://schemas.microsoft.com/office/powerpoint/2010/main" val="37884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54243-BCE0-FEBD-AC4A-9316571C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8C112C-1456-CA32-F42C-882A9F64D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6FB9DBC-F4E5-74C0-9284-B6B4A734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84DE2-3F41-F430-950E-81D362C2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IN" sz="6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Conclusion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E49D-EB8D-A70F-E78D-01181371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 completing this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Tkinter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Python Calculator project I have gained valuable experience in GUI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develpoment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event handling and creating functional desktop applications. Thus the advanced GUI calculator showcases the fusion of technical expertise and user-centric design, serving as a testament to the capabilities of Python in modern software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development.  </a:t>
            </a:r>
          </a:p>
        </p:txBody>
      </p:sp>
    </p:spTree>
    <p:extLst>
      <p:ext uri="{BB962C8B-B14F-4D97-AF65-F5344CB8AC3E}">
        <p14:creationId xmlns:p14="http://schemas.microsoft.com/office/powerpoint/2010/main" val="80021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A7976-6FE3-F504-FC3A-41F2B9B0A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A9A20-1C25-3F53-F5C7-88000B7A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/>
              <a:t>THANK YOU</a:t>
            </a:r>
            <a:endParaRPr lang="en-US" sz="5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2415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</vt:lpstr>
      <vt:lpstr>Next Hikes IT Solution </vt:lpstr>
      <vt:lpstr>Project Objective</vt:lpstr>
      <vt:lpstr>About The Project</vt:lpstr>
      <vt:lpstr>The Knowledge I Gain </vt:lpstr>
      <vt:lpstr>Setting Up The Calculator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IFTISUM RAHAMAN</dc:creator>
  <cp:revision>295</cp:revision>
  <dcterms:created xsi:type="dcterms:W3CDTF">2024-11-28T19:18:46Z</dcterms:created>
  <dcterms:modified xsi:type="dcterms:W3CDTF">2024-12-03T17:17:48Z</dcterms:modified>
</cp:coreProperties>
</file>