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8BB81-6168-5640-A2C3-A1FBC6DF0DCF}" v="135" dt="2022-11-07T07:08:2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>
        <p:scale>
          <a:sx n="77" d="100"/>
          <a:sy n="77" d="100"/>
        </p:scale>
        <p:origin x="13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tian Enggar Sukmana" userId="6b0423a1eea00d21" providerId="LiveId" clId="{A118BB81-6168-5640-A2C3-A1FBC6DF0DCF}"/>
    <pc:docChg chg="undo custSel addSld delSld modSld addMainMaster delMainMaster addSection delSection">
      <pc:chgData name="Septian Enggar Sukmana" userId="6b0423a1eea00d21" providerId="LiveId" clId="{A118BB81-6168-5640-A2C3-A1FBC6DF0DCF}" dt="2022-11-07T07:08:26.203" v="2857"/>
      <pc:docMkLst>
        <pc:docMk/>
      </pc:docMkLst>
      <pc:sldChg chg="addSp delSp modSp mod setBg modClrScheme chgLayout">
        <pc:chgData name="Septian Enggar Sukmana" userId="6b0423a1eea00d21" providerId="LiveId" clId="{A118BB81-6168-5640-A2C3-A1FBC6DF0DCF}" dt="2022-11-07T01:45:40.975" v="20" actId="26606"/>
        <pc:sldMkLst>
          <pc:docMk/>
          <pc:sldMk cId="403533956" sldId="256"/>
        </pc:sldMkLst>
        <pc:spChg chg="mod">
          <ac:chgData name="Septian Enggar Sukmana" userId="6b0423a1eea00d21" providerId="LiveId" clId="{A118BB81-6168-5640-A2C3-A1FBC6DF0DCF}" dt="2022-11-07T01:45:40.975" v="20" actId="26606"/>
          <ac:spMkLst>
            <pc:docMk/>
            <pc:sldMk cId="403533956" sldId="256"/>
            <ac:spMk id="2" creationId="{1614A841-2AD5-114D-BABF-329A7525D3BD}"/>
          </ac:spMkLst>
        </pc:spChg>
        <pc:spChg chg="mod">
          <ac:chgData name="Septian Enggar Sukmana" userId="6b0423a1eea00d21" providerId="LiveId" clId="{A118BB81-6168-5640-A2C3-A1FBC6DF0DCF}" dt="2022-11-07T01:45:40.975" v="20" actId="26606"/>
          <ac:spMkLst>
            <pc:docMk/>
            <pc:sldMk cId="403533956" sldId="256"/>
            <ac:spMk id="3" creationId="{FF6CEDC2-0DEC-A64E-B32D-8E6CC573B4B3}"/>
          </ac:spMkLst>
        </pc:spChg>
        <pc:spChg chg="add del">
          <ac:chgData name="Septian Enggar Sukmana" userId="6b0423a1eea00d21" providerId="LiveId" clId="{A118BB81-6168-5640-A2C3-A1FBC6DF0DCF}" dt="2022-11-07T01:45:40.975" v="20" actId="26606"/>
          <ac:spMkLst>
            <pc:docMk/>
            <pc:sldMk cId="403533956" sldId="256"/>
            <ac:spMk id="9" creationId="{55B419A7-F817-4767-8CCB-FB0E189C4ACD}"/>
          </ac:spMkLst>
        </pc:spChg>
        <pc:spChg chg="add del">
          <ac:chgData name="Septian Enggar Sukmana" userId="6b0423a1eea00d21" providerId="LiveId" clId="{A118BB81-6168-5640-A2C3-A1FBC6DF0DCF}" dt="2022-11-07T01:45:40.975" v="20" actId="26606"/>
          <ac:spMkLst>
            <pc:docMk/>
            <pc:sldMk cId="403533956" sldId="256"/>
            <ac:spMk id="13" creationId="{ADA271CD-3011-4A05-B4A3-80F1794684F2}"/>
          </ac:spMkLst>
        </pc:spChg>
        <pc:spChg chg="add">
          <ac:chgData name="Septian Enggar Sukmana" userId="6b0423a1eea00d21" providerId="LiveId" clId="{A118BB81-6168-5640-A2C3-A1FBC6DF0DCF}" dt="2022-11-07T01:45:40.975" v="20" actId="26606"/>
          <ac:spMkLst>
            <pc:docMk/>
            <pc:sldMk cId="403533956" sldId="256"/>
            <ac:spMk id="18" creationId="{4EFE82FE-7465-AE46-88DF-34D347E83B84}"/>
          </ac:spMkLst>
        </pc:spChg>
        <pc:grpChg chg="add">
          <ac:chgData name="Septian Enggar Sukmana" userId="6b0423a1eea00d21" providerId="LiveId" clId="{A118BB81-6168-5640-A2C3-A1FBC6DF0DCF}" dt="2022-11-07T01:45:40.975" v="20" actId="26606"/>
          <ac:grpSpMkLst>
            <pc:docMk/>
            <pc:sldMk cId="403533956" sldId="256"/>
            <ac:grpSpMk id="20" creationId="{C0205314-35C1-164D-BC9F-013EC41B615A}"/>
          </ac:grpSpMkLst>
        </pc:grpChg>
        <pc:picChg chg="add mod">
          <ac:chgData name="Septian Enggar Sukmana" userId="6b0423a1eea00d21" providerId="LiveId" clId="{A118BB81-6168-5640-A2C3-A1FBC6DF0DCF}" dt="2022-11-07T01:45:40.975" v="20" actId="26606"/>
          <ac:picMkLst>
            <pc:docMk/>
            <pc:sldMk cId="403533956" sldId="256"/>
            <ac:picMk id="4" creationId="{83D87C19-0996-8921-A1AF-21350FE60D6E}"/>
          </ac:picMkLst>
        </pc:picChg>
        <pc:cxnChg chg="add del">
          <ac:chgData name="Septian Enggar Sukmana" userId="6b0423a1eea00d21" providerId="LiveId" clId="{A118BB81-6168-5640-A2C3-A1FBC6DF0DCF}" dt="2022-11-07T01:45:40.975" v="20" actId="26606"/>
          <ac:cxnSpMkLst>
            <pc:docMk/>
            <pc:sldMk cId="403533956" sldId="256"/>
            <ac:cxnSpMk id="11" creationId="{E3B95BE3-D5B2-4F38-9A01-17866C9FBA6E}"/>
          </ac:cxnSpMkLst>
        </pc:cxnChg>
        <pc:cxnChg chg="add">
          <ac:chgData name="Septian Enggar Sukmana" userId="6b0423a1eea00d21" providerId="LiveId" clId="{A118BB81-6168-5640-A2C3-A1FBC6DF0DCF}" dt="2022-11-07T01:45:40.975" v="20" actId="26606"/>
          <ac:cxnSpMkLst>
            <pc:docMk/>
            <pc:sldMk cId="403533956" sldId="256"/>
            <ac:cxnSpMk id="29" creationId="{EEA70831-9A8D-3B4D-8EA5-EE32F93E94E9}"/>
          </ac:cxnSpMkLst>
        </pc:cxnChg>
      </pc:sldChg>
      <pc:sldChg chg="modSp new mod">
        <pc:chgData name="Septian Enggar Sukmana" userId="6b0423a1eea00d21" providerId="LiveId" clId="{A118BB81-6168-5640-A2C3-A1FBC6DF0DCF}" dt="2022-11-07T01:48:38.049" v="87" actId="20577"/>
        <pc:sldMkLst>
          <pc:docMk/>
          <pc:sldMk cId="1980527355" sldId="257"/>
        </pc:sldMkLst>
        <pc:spChg chg="mod">
          <ac:chgData name="Septian Enggar Sukmana" userId="6b0423a1eea00d21" providerId="LiveId" clId="{A118BB81-6168-5640-A2C3-A1FBC6DF0DCF}" dt="2022-11-07T01:48:02.966" v="28" actId="20577"/>
          <ac:spMkLst>
            <pc:docMk/>
            <pc:sldMk cId="1980527355" sldId="257"/>
            <ac:spMk id="2" creationId="{35689A53-E2CD-A94D-A638-509FD35C9957}"/>
          </ac:spMkLst>
        </pc:spChg>
        <pc:spChg chg="mod">
          <ac:chgData name="Septian Enggar Sukmana" userId="6b0423a1eea00d21" providerId="LiveId" clId="{A118BB81-6168-5640-A2C3-A1FBC6DF0DCF}" dt="2022-11-07T01:48:38.049" v="87" actId="20577"/>
          <ac:spMkLst>
            <pc:docMk/>
            <pc:sldMk cId="1980527355" sldId="257"/>
            <ac:spMk id="3" creationId="{781CCCE8-08B4-8044-AD79-68F433B99F64}"/>
          </ac:spMkLst>
        </pc:spChg>
      </pc:sldChg>
      <pc:sldChg chg="addSp modSp new mod setBg">
        <pc:chgData name="Septian Enggar Sukmana" userId="6b0423a1eea00d21" providerId="LiveId" clId="{A118BB81-6168-5640-A2C3-A1FBC6DF0DCF}" dt="2022-11-07T01:58:37.265" v="153" actId="26606"/>
        <pc:sldMkLst>
          <pc:docMk/>
          <pc:sldMk cId="3468770745" sldId="258"/>
        </pc:sldMkLst>
        <pc:spChg chg="mod">
          <ac:chgData name="Septian Enggar Sukmana" userId="6b0423a1eea00d21" providerId="LiveId" clId="{A118BB81-6168-5640-A2C3-A1FBC6DF0DCF}" dt="2022-11-07T01:58:37.265" v="153" actId="26606"/>
          <ac:spMkLst>
            <pc:docMk/>
            <pc:sldMk cId="3468770745" sldId="258"/>
            <ac:spMk id="2" creationId="{174BDE02-D843-E241-854C-D1DE8FFA8DC9}"/>
          </ac:spMkLst>
        </pc:spChg>
        <pc:spChg chg="mod">
          <ac:chgData name="Septian Enggar Sukmana" userId="6b0423a1eea00d21" providerId="LiveId" clId="{A118BB81-6168-5640-A2C3-A1FBC6DF0DCF}" dt="2022-11-07T01:58:37.265" v="153" actId="26606"/>
          <ac:spMkLst>
            <pc:docMk/>
            <pc:sldMk cId="3468770745" sldId="258"/>
            <ac:spMk id="3" creationId="{C7735079-046A-B94B-BADA-3859B47DFAEA}"/>
          </ac:spMkLst>
        </pc:spChg>
        <pc:spChg chg="add">
          <ac:chgData name="Septian Enggar Sukmana" userId="6b0423a1eea00d21" providerId="LiveId" clId="{A118BB81-6168-5640-A2C3-A1FBC6DF0DCF}" dt="2022-11-07T01:58:37.265" v="153" actId="26606"/>
          <ac:spMkLst>
            <pc:docMk/>
            <pc:sldMk cId="3468770745" sldId="258"/>
            <ac:spMk id="37" creationId="{4EFE82FE-7465-AE46-88DF-34D347E83B84}"/>
          </ac:spMkLst>
        </pc:spChg>
        <pc:grpChg chg="add">
          <ac:chgData name="Septian Enggar Sukmana" userId="6b0423a1eea00d21" providerId="LiveId" clId="{A118BB81-6168-5640-A2C3-A1FBC6DF0DCF}" dt="2022-11-07T01:58:37.265" v="153" actId="26606"/>
          <ac:grpSpMkLst>
            <pc:docMk/>
            <pc:sldMk cId="3468770745" sldId="258"/>
            <ac:grpSpMk id="9" creationId="{EB46B8FB-F6A2-5F47-A6CD-A7E17E69270F}"/>
          </ac:grpSpMkLst>
        </pc:grpChg>
        <pc:grpChg chg="add">
          <ac:chgData name="Septian Enggar Sukmana" userId="6b0423a1eea00d21" providerId="LiveId" clId="{A118BB81-6168-5640-A2C3-A1FBC6DF0DCF}" dt="2022-11-07T01:58:37.265" v="153" actId="26606"/>
          <ac:grpSpMkLst>
            <pc:docMk/>
            <pc:sldMk cId="3468770745" sldId="258"/>
            <ac:grpSpMk id="39" creationId="{665B630C-8A26-BF40-AD00-AAAB3F8DFB58}"/>
          </ac:grpSpMkLst>
        </pc:grpChg>
        <pc:graphicFrameChg chg="add mod modGraphic">
          <ac:chgData name="Septian Enggar Sukmana" userId="6b0423a1eea00d21" providerId="LiveId" clId="{A118BB81-6168-5640-A2C3-A1FBC6DF0DCF}" dt="2022-11-07T01:58:37.265" v="153" actId="26606"/>
          <ac:graphicFrameMkLst>
            <pc:docMk/>
            <pc:sldMk cId="3468770745" sldId="258"/>
            <ac:graphicFrameMk id="4" creationId="{7CDD6D04-77D2-544C-8902-043BFE705F14}"/>
          </ac:graphicFrameMkLst>
        </pc:graphicFrameChg>
        <pc:cxnChg chg="add">
          <ac:chgData name="Septian Enggar Sukmana" userId="6b0423a1eea00d21" providerId="LiveId" clId="{A118BB81-6168-5640-A2C3-A1FBC6DF0DCF}" dt="2022-11-07T01:58:37.265" v="153" actId="26606"/>
          <ac:cxnSpMkLst>
            <pc:docMk/>
            <pc:sldMk cId="3468770745" sldId="258"/>
            <ac:cxnSpMk id="35" creationId="{D33A3282-0389-C547-8CA6-7F3E7F27B34D}"/>
          </ac:cxnSpMkLst>
        </pc:cxnChg>
        <pc:cxnChg chg="add">
          <ac:chgData name="Septian Enggar Sukmana" userId="6b0423a1eea00d21" providerId="LiveId" clId="{A118BB81-6168-5640-A2C3-A1FBC6DF0DCF}" dt="2022-11-07T01:58:37.265" v="153" actId="26606"/>
          <ac:cxnSpMkLst>
            <pc:docMk/>
            <pc:sldMk cId="3468770745" sldId="258"/>
            <ac:cxnSpMk id="45" creationId="{EEA70831-9A8D-3B4D-8EA5-EE32F93E94E9}"/>
          </ac:cxnSpMkLst>
        </pc:cxnChg>
      </pc:sldChg>
      <pc:sldChg chg="addSp modSp add mod">
        <pc:chgData name="Septian Enggar Sukmana" userId="6b0423a1eea00d21" providerId="LiveId" clId="{A118BB81-6168-5640-A2C3-A1FBC6DF0DCF}" dt="2022-11-07T02:02:43.632" v="323" actId="11529"/>
        <pc:sldMkLst>
          <pc:docMk/>
          <pc:sldMk cId="3668314638" sldId="259"/>
        </pc:sldMkLst>
        <pc:spChg chg="mod">
          <ac:chgData name="Septian Enggar Sukmana" userId="6b0423a1eea00d21" providerId="LiveId" clId="{A118BB81-6168-5640-A2C3-A1FBC6DF0DCF}" dt="2022-11-07T02:00:41.219" v="308" actId="27636"/>
          <ac:spMkLst>
            <pc:docMk/>
            <pc:sldMk cId="3668314638" sldId="259"/>
            <ac:spMk id="3" creationId="{C7735079-046A-B94B-BADA-3859B47DFAEA}"/>
          </ac:spMkLst>
        </pc:spChg>
        <pc:graphicFrameChg chg="mod">
          <ac:chgData name="Septian Enggar Sukmana" userId="6b0423a1eea00d21" providerId="LiveId" clId="{A118BB81-6168-5640-A2C3-A1FBC6DF0DCF}" dt="2022-11-07T02:01:19.472" v="309" actId="1076"/>
          <ac:graphicFrameMkLst>
            <pc:docMk/>
            <pc:sldMk cId="3668314638" sldId="259"/>
            <ac:graphicFrameMk id="4" creationId="{7CDD6D04-77D2-544C-8902-043BFE705F14}"/>
          </ac:graphicFrameMkLst>
        </pc:graphicFrameChg>
        <pc:picChg chg="add mod">
          <ac:chgData name="Septian Enggar Sukmana" userId="6b0423a1eea00d21" providerId="LiveId" clId="{A118BB81-6168-5640-A2C3-A1FBC6DF0DCF}" dt="2022-11-07T02:01:27.913" v="312" actId="1076"/>
          <ac:picMkLst>
            <pc:docMk/>
            <pc:sldMk cId="3668314638" sldId="259"/>
            <ac:picMk id="5" creationId="{08344437-2019-3C4B-8C05-4A49644A3321}"/>
          </ac:picMkLst>
        </pc:picChg>
        <pc:picChg chg="add mod">
          <ac:chgData name="Septian Enggar Sukmana" userId="6b0423a1eea00d21" providerId="LiveId" clId="{A118BB81-6168-5640-A2C3-A1FBC6DF0DCF}" dt="2022-11-07T02:02:21.415" v="320" actId="1076"/>
          <ac:picMkLst>
            <pc:docMk/>
            <pc:sldMk cId="3668314638" sldId="259"/>
            <ac:picMk id="6" creationId="{0CE06A5E-0CBE-3C44-96CD-7B6F511CB024}"/>
          </ac:picMkLst>
        </pc:picChg>
        <pc:picChg chg="add mod">
          <ac:chgData name="Septian Enggar Sukmana" userId="6b0423a1eea00d21" providerId="LiveId" clId="{A118BB81-6168-5640-A2C3-A1FBC6DF0DCF}" dt="2022-11-07T02:02:19.196" v="319" actId="1076"/>
          <ac:picMkLst>
            <pc:docMk/>
            <pc:sldMk cId="3668314638" sldId="259"/>
            <ac:picMk id="7" creationId="{A91E38DD-A042-C64E-A1CE-389AD71BF50C}"/>
          </ac:picMkLst>
        </pc:picChg>
        <pc:cxnChg chg="add">
          <ac:chgData name="Septian Enggar Sukmana" userId="6b0423a1eea00d21" providerId="LiveId" clId="{A118BB81-6168-5640-A2C3-A1FBC6DF0DCF}" dt="2022-11-07T02:02:28.769" v="321" actId="11529"/>
          <ac:cxnSpMkLst>
            <pc:docMk/>
            <pc:sldMk cId="3668314638" sldId="259"/>
            <ac:cxnSpMk id="34" creationId="{3C711A1A-79F9-304C-A7AA-6AF8D6ABCC82}"/>
          </ac:cxnSpMkLst>
        </pc:cxnChg>
        <pc:cxnChg chg="add">
          <ac:chgData name="Septian Enggar Sukmana" userId="6b0423a1eea00d21" providerId="LiveId" clId="{A118BB81-6168-5640-A2C3-A1FBC6DF0DCF}" dt="2022-11-07T02:02:37.236" v="322" actId="11529"/>
          <ac:cxnSpMkLst>
            <pc:docMk/>
            <pc:sldMk cId="3668314638" sldId="259"/>
            <ac:cxnSpMk id="38" creationId="{5A94F2D9-E196-8844-A88F-2F9E43B6B72C}"/>
          </ac:cxnSpMkLst>
        </pc:cxnChg>
        <pc:cxnChg chg="add">
          <ac:chgData name="Septian Enggar Sukmana" userId="6b0423a1eea00d21" providerId="LiveId" clId="{A118BB81-6168-5640-A2C3-A1FBC6DF0DCF}" dt="2022-11-07T02:02:43.632" v="323" actId="11529"/>
          <ac:cxnSpMkLst>
            <pc:docMk/>
            <pc:sldMk cId="3668314638" sldId="259"/>
            <ac:cxnSpMk id="46" creationId="{FA138683-2390-5343-9568-04D1629EEA08}"/>
          </ac:cxnSpMkLst>
        </pc:cxnChg>
      </pc:sldChg>
      <pc:sldChg chg="addSp delSp modSp add mod">
        <pc:chgData name="Septian Enggar Sukmana" userId="6b0423a1eea00d21" providerId="LiveId" clId="{A118BB81-6168-5640-A2C3-A1FBC6DF0DCF}" dt="2022-11-07T02:07:16.325" v="512" actId="113"/>
        <pc:sldMkLst>
          <pc:docMk/>
          <pc:sldMk cId="3432249585" sldId="260"/>
        </pc:sldMkLst>
        <pc:spChg chg="mod">
          <ac:chgData name="Septian Enggar Sukmana" userId="6b0423a1eea00d21" providerId="LiveId" clId="{A118BB81-6168-5640-A2C3-A1FBC6DF0DCF}" dt="2022-11-07T02:07:16.325" v="512" actId="113"/>
          <ac:spMkLst>
            <pc:docMk/>
            <pc:sldMk cId="3432249585" sldId="260"/>
            <ac:spMk id="3" creationId="{C7735079-046A-B94B-BADA-3859B47DFAEA}"/>
          </ac:spMkLst>
        </pc:spChg>
        <pc:spChg chg="add mod">
          <ac:chgData name="Septian Enggar Sukmana" userId="6b0423a1eea00d21" providerId="LiveId" clId="{A118BB81-6168-5640-A2C3-A1FBC6DF0DCF}" dt="2022-11-07T02:06:19.013" v="443" actId="20577"/>
          <ac:spMkLst>
            <pc:docMk/>
            <pc:sldMk cId="3432249585" sldId="260"/>
            <ac:spMk id="8" creationId="{F1ED8C19-1086-3747-AEA0-D63E0B780577}"/>
          </ac:spMkLst>
        </pc:spChg>
        <pc:spChg chg="add mod">
          <ac:chgData name="Septian Enggar Sukmana" userId="6b0423a1eea00d21" providerId="LiveId" clId="{A118BB81-6168-5640-A2C3-A1FBC6DF0DCF}" dt="2022-11-07T02:06:29.626" v="452" actId="20577"/>
          <ac:spMkLst>
            <pc:docMk/>
            <pc:sldMk cId="3432249585" sldId="260"/>
            <ac:spMk id="47" creationId="{B359D82A-A89A-884A-8512-565921BE2C33}"/>
          </ac:spMkLst>
        </pc:spChg>
        <pc:graphicFrameChg chg="mod modGraphic">
          <ac:chgData name="Septian Enggar Sukmana" userId="6b0423a1eea00d21" providerId="LiveId" clId="{A118BB81-6168-5640-A2C3-A1FBC6DF0DCF}" dt="2022-11-07T02:05:12.689" v="434" actId="1076"/>
          <ac:graphicFrameMkLst>
            <pc:docMk/>
            <pc:sldMk cId="3432249585" sldId="260"/>
            <ac:graphicFrameMk id="4" creationId="{7CDD6D04-77D2-544C-8902-043BFE705F14}"/>
          </ac:graphicFrameMkLst>
        </pc:graphicFrameChg>
        <pc:graphicFrameChg chg="add del mod modGraphic">
          <ac:chgData name="Septian Enggar Sukmana" userId="6b0423a1eea00d21" providerId="LiveId" clId="{A118BB81-6168-5640-A2C3-A1FBC6DF0DCF}" dt="2022-11-07T02:05:08.639" v="433" actId="1076"/>
          <ac:graphicFrameMkLst>
            <pc:docMk/>
            <pc:sldMk cId="3432249585" sldId="260"/>
            <ac:graphicFrameMk id="44" creationId="{CB8A52F0-ED18-3043-B2B8-90BF580929AE}"/>
          </ac:graphicFrameMkLst>
        </pc:graphicFrameChg>
        <pc:picChg chg="del">
          <ac:chgData name="Septian Enggar Sukmana" userId="6b0423a1eea00d21" providerId="LiveId" clId="{A118BB81-6168-5640-A2C3-A1FBC6DF0DCF}" dt="2022-11-07T02:03:55.869" v="423" actId="478"/>
          <ac:picMkLst>
            <pc:docMk/>
            <pc:sldMk cId="3432249585" sldId="260"/>
            <ac:picMk id="5" creationId="{08344437-2019-3C4B-8C05-4A49644A3321}"/>
          </ac:picMkLst>
        </pc:picChg>
        <pc:picChg chg="del">
          <ac:chgData name="Septian Enggar Sukmana" userId="6b0423a1eea00d21" providerId="LiveId" clId="{A118BB81-6168-5640-A2C3-A1FBC6DF0DCF}" dt="2022-11-07T02:03:57.214" v="424" actId="478"/>
          <ac:picMkLst>
            <pc:docMk/>
            <pc:sldMk cId="3432249585" sldId="260"/>
            <ac:picMk id="6" creationId="{0CE06A5E-0CBE-3C44-96CD-7B6F511CB024}"/>
          </ac:picMkLst>
        </pc:picChg>
        <pc:picChg chg="del">
          <ac:chgData name="Septian Enggar Sukmana" userId="6b0423a1eea00d21" providerId="LiveId" clId="{A118BB81-6168-5640-A2C3-A1FBC6DF0DCF}" dt="2022-11-07T02:03:58.941" v="425" actId="478"/>
          <ac:picMkLst>
            <pc:docMk/>
            <pc:sldMk cId="3432249585" sldId="260"/>
            <ac:picMk id="7" creationId="{A91E38DD-A042-C64E-A1CE-389AD71BF50C}"/>
          </ac:picMkLst>
        </pc:picChg>
        <pc:cxnChg chg="del">
          <ac:chgData name="Septian Enggar Sukmana" userId="6b0423a1eea00d21" providerId="LiveId" clId="{A118BB81-6168-5640-A2C3-A1FBC6DF0DCF}" dt="2022-11-07T02:03:50.815" v="420" actId="478"/>
          <ac:cxnSpMkLst>
            <pc:docMk/>
            <pc:sldMk cId="3432249585" sldId="260"/>
            <ac:cxnSpMk id="34" creationId="{3C711A1A-79F9-304C-A7AA-6AF8D6ABCC82}"/>
          </ac:cxnSpMkLst>
        </pc:cxnChg>
        <pc:cxnChg chg="del mod">
          <ac:chgData name="Septian Enggar Sukmana" userId="6b0423a1eea00d21" providerId="LiveId" clId="{A118BB81-6168-5640-A2C3-A1FBC6DF0DCF}" dt="2022-11-07T02:03:52.732" v="421" actId="478"/>
          <ac:cxnSpMkLst>
            <pc:docMk/>
            <pc:sldMk cId="3432249585" sldId="260"/>
            <ac:cxnSpMk id="38" creationId="{5A94F2D9-E196-8844-A88F-2F9E43B6B72C}"/>
          </ac:cxnSpMkLst>
        </pc:cxnChg>
        <pc:cxnChg chg="del mod">
          <ac:chgData name="Septian Enggar Sukmana" userId="6b0423a1eea00d21" providerId="LiveId" clId="{A118BB81-6168-5640-A2C3-A1FBC6DF0DCF}" dt="2022-11-07T02:03:54.469" v="422" actId="478"/>
          <ac:cxnSpMkLst>
            <pc:docMk/>
            <pc:sldMk cId="3432249585" sldId="260"/>
            <ac:cxnSpMk id="46" creationId="{FA138683-2390-5343-9568-04D1629EEA08}"/>
          </ac:cxnSpMkLst>
        </pc:cxnChg>
      </pc:sldChg>
      <pc:sldChg chg="addSp delSp modSp add mod">
        <pc:chgData name="Septian Enggar Sukmana" userId="6b0423a1eea00d21" providerId="LiveId" clId="{A118BB81-6168-5640-A2C3-A1FBC6DF0DCF}" dt="2022-11-07T02:09:33.510" v="585" actId="26606"/>
        <pc:sldMkLst>
          <pc:docMk/>
          <pc:sldMk cId="371091122" sldId="261"/>
        </pc:sldMkLst>
        <pc:spChg chg="mod">
          <ac:chgData name="Septian Enggar Sukmana" userId="6b0423a1eea00d21" providerId="LiveId" clId="{A118BB81-6168-5640-A2C3-A1FBC6DF0DCF}" dt="2022-11-07T02:09:33.510" v="585" actId="26606"/>
          <ac:spMkLst>
            <pc:docMk/>
            <pc:sldMk cId="371091122" sldId="261"/>
            <ac:spMk id="2" creationId="{174BDE02-D843-E241-854C-D1DE8FFA8DC9}"/>
          </ac:spMkLst>
        </pc:spChg>
        <pc:spChg chg="mod">
          <ac:chgData name="Septian Enggar Sukmana" userId="6b0423a1eea00d21" providerId="LiveId" clId="{A118BB81-6168-5640-A2C3-A1FBC6DF0DCF}" dt="2022-11-07T02:09:33.510" v="585" actId="26606"/>
          <ac:spMkLst>
            <pc:docMk/>
            <pc:sldMk cId="371091122" sldId="261"/>
            <ac:spMk id="3" creationId="{C7735079-046A-B94B-BADA-3859B47DFAEA}"/>
          </ac:spMkLst>
        </pc:spChg>
        <pc:spChg chg="del">
          <ac:chgData name="Septian Enggar Sukmana" userId="6b0423a1eea00d21" providerId="LiveId" clId="{A118BB81-6168-5640-A2C3-A1FBC6DF0DCF}" dt="2022-11-07T02:08:29.310" v="582" actId="478"/>
          <ac:spMkLst>
            <pc:docMk/>
            <pc:sldMk cId="371091122" sldId="261"/>
            <ac:spMk id="8" creationId="{F1ED8C19-1086-3747-AEA0-D63E0B780577}"/>
          </ac:spMkLst>
        </pc:spChg>
        <pc:spChg chg="del">
          <ac:chgData name="Septian Enggar Sukmana" userId="6b0423a1eea00d21" providerId="LiveId" clId="{A118BB81-6168-5640-A2C3-A1FBC6DF0DCF}" dt="2022-11-07T02:09:33.510" v="585" actId="26606"/>
          <ac:spMkLst>
            <pc:docMk/>
            <pc:sldMk cId="371091122" sldId="261"/>
            <ac:spMk id="37" creationId="{4EFE82FE-7465-AE46-88DF-34D347E83B84}"/>
          </ac:spMkLst>
        </pc:spChg>
        <pc:spChg chg="del">
          <ac:chgData name="Septian Enggar Sukmana" userId="6b0423a1eea00d21" providerId="LiveId" clId="{A118BB81-6168-5640-A2C3-A1FBC6DF0DCF}" dt="2022-11-07T02:08:29.310" v="582" actId="478"/>
          <ac:spMkLst>
            <pc:docMk/>
            <pc:sldMk cId="371091122" sldId="261"/>
            <ac:spMk id="47" creationId="{B359D82A-A89A-884A-8512-565921BE2C33}"/>
          </ac:spMkLst>
        </pc:spChg>
        <pc:spChg chg="add">
          <ac:chgData name="Septian Enggar Sukmana" userId="6b0423a1eea00d21" providerId="LiveId" clId="{A118BB81-6168-5640-A2C3-A1FBC6DF0DCF}" dt="2022-11-07T02:09:33.510" v="585" actId="26606"/>
          <ac:spMkLst>
            <pc:docMk/>
            <pc:sldMk cId="371091122" sldId="261"/>
            <ac:spMk id="78" creationId="{4EFE82FE-7465-AE46-88DF-34D347E83B84}"/>
          </ac:spMkLst>
        </pc:spChg>
        <pc:grpChg chg="del">
          <ac:chgData name="Septian Enggar Sukmana" userId="6b0423a1eea00d21" providerId="LiveId" clId="{A118BB81-6168-5640-A2C3-A1FBC6DF0DCF}" dt="2022-11-07T02:09:33.510" v="585" actId="26606"/>
          <ac:grpSpMkLst>
            <pc:docMk/>
            <pc:sldMk cId="371091122" sldId="261"/>
            <ac:grpSpMk id="9" creationId="{EB46B8FB-F6A2-5F47-A6CD-A7E17E69270F}"/>
          </ac:grpSpMkLst>
        </pc:grpChg>
        <pc:grpChg chg="del">
          <ac:chgData name="Septian Enggar Sukmana" userId="6b0423a1eea00d21" providerId="LiveId" clId="{A118BB81-6168-5640-A2C3-A1FBC6DF0DCF}" dt="2022-11-07T02:09:33.510" v="585" actId="26606"/>
          <ac:grpSpMkLst>
            <pc:docMk/>
            <pc:sldMk cId="371091122" sldId="261"/>
            <ac:grpSpMk id="39" creationId="{665B630C-8A26-BF40-AD00-AAAB3F8DFB58}"/>
          </ac:grpSpMkLst>
        </pc:grpChg>
        <pc:grpChg chg="add">
          <ac:chgData name="Septian Enggar Sukmana" userId="6b0423a1eea00d21" providerId="LiveId" clId="{A118BB81-6168-5640-A2C3-A1FBC6DF0DCF}" dt="2022-11-07T02:09:33.510" v="585" actId="26606"/>
          <ac:grpSpMkLst>
            <pc:docMk/>
            <pc:sldMk cId="371091122" sldId="261"/>
            <ac:grpSpMk id="50" creationId="{EB46B8FB-F6A2-5F47-A6CD-A7E17E69270F}"/>
          </ac:grpSpMkLst>
        </pc:grpChg>
        <pc:grpChg chg="add">
          <ac:chgData name="Septian Enggar Sukmana" userId="6b0423a1eea00d21" providerId="LiveId" clId="{A118BB81-6168-5640-A2C3-A1FBC6DF0DCF}" dt="2022-11-07T02:09:33.510" v="585" actId="26606"/>
          <ac:grpSpMkLst>
            <pc:docMk/>
            <pc:sldMk cId="371091122" sldId="261"/>
            <ac:grpSpMk id="80" creationId="{BCFFF971-DAC9-F44B-9F22-4B030B6B61B3}"/>
          </ac:grpSpMkLst>
        </pc:grpChg>
        <pc:graphicFrameChg chg="del">
          <ac:chgData name="Septian Enggar Sukmana" userId="6b0423a1eea00d21" providerId="LiveId" clId="{A118BB81-6168-5640-A2C3-A1FBC6DF0DCF}" dt="2022-11-07T02:08:29.310" v="582" actId="478"/>
          <ac:graphicFrameMkLst>
            <pc:docMk/>
            <pc:sldMk cId="371091122" sldId="261"/>
            <ac:graphicFrameMk id="4" creationId="{7CDD6D04-77D2-544C-8902-043BFE705F14}"/>
          </ac:graphicFrameMkLst>
        </pc:graphicFrameChg>
        <pc:graphicFrameChg chg="del">
          <ac:chgData name="Septian Enggar Sukmana" userId="6b0423a1eea00d21" providerId="LiveId" clId="{A118BB81-6168-5640-A2C3-A1FBC6DF0DCF}" dt="2022-11-07T02:08:29.310" v="582" actId="478"/>
          <ac:graphicFrameMkLst>
            <pc:docMk/>
            <pc:sldMk cId="371091122" sldId="261"/>
            <ac:graphicFrameMk id="44" creationId="{CB8A52F0-ED18-3043-B2B8-90BF580929AE}"/>
          </ac:graphicFrameMkLst>
        </pc:graphicFrameChg>
        <pc:picChg chg="add mod">
          <ac:chgData name="Septian Enggar Sukmana" userId="6b0423a1eea00d21" providerId="LiveId" clId="{A118BB81-6168-5640-A2C3-A1FBC6DF0DCF}" dt="2022-11-07T02:09:33.510" v="585" actId="26606"/>
          <ac:picMkLst>
            <pc:docMk/>
            <pc:sldMk cId="371091122" sldId="261"/>
            <ac:picMk id="5" creationId="{4EED50D8-DE90-5743-91A5-D016A0F531B7}"/>
          </ac:picMkLst>
        </pc:picChg>
        <pc:cxnChg chg="del">
          <ac:chgData name="Septian Enggar Sukmana" userId="6b0423a1eea00d21" providerId="LiveId" clId="{A118BB81-6168-5640-A2C3-A1FBC6DF0DCF}" dt="2022-11-07T02:09:33.510" v="585" actId="26606"/>
          <ac:cxnSpMkLst>
            <pc:docMk/>
            <pc:sldMk cId="371091122" sldId="261"/>
            <ac:cxnSpMk id="35" creationId="{D33A3282-0389-C547-8CA6-7F3E7F27B34D}"/>
          </ac:cxnSpMkLst>
        </pc:cxnChg>
        <pc:cxnChg chg="del">
          <ac:chgData name="Septian Enggar Sukmana" userId="6b0423a1eea00d21" providerId="LiveId" clId="{A118BB81-6168-5640-A2C3-A1FBC6DF0DCF}" dt="2022-11-07T02:09:33.510" v="585" actId="26606"/>
          <ac:cxnSpMkLst>
            <pc:docMk/>
            <pc:sldMk cId="371091122" sldId="261"/>
            <ac:cxnSpMk id="45" creationId="{EEA70831-9A8D-3B4D-8EA5-EE32F93E94E9}"/>
          </ac:cxnSpMkLst>
        </pc:cxnChg>
        <pc:cxnChg chg="add">
          <ac:chgData name="Septian Enggar Sukmana" userId="6b0423a1eea00d21" providerId="LiveId" clId="{A118BB81-6168-5640-A2C3-A1FBC6DF0DCF}" dt="2022-11-07T02:09:33.510" v="585" actId="26606"/>
          <ac:cxnSpMkLst>
            <pc:docMk/>
            <pc:sldMk cId="371091122" sldId="261"/>
            <ac:cxnSpMk id="76" creationId="{D33A3282-0389-C547-8CA6-7F3E7F27B34D}"/>
          </ac:cxnSpMkLst>
        </pc:cxnChg>
        <pc:cxnChg chg="add">
          <ac:chgData name="Septian Enggar Sukmana" userId="6b0423a1eea00d21" providerId="LiveId" clId="{A118BB81-6168-5640-A2C3-A1FBC6DF0DCF}" dt="2022-11-07T02:09:33.510" v="585" actId="26606"/>
          <ac:cxnSpMkLst>
            <pc:docMk/>
            <pc:sldMk cId="371091122" sldId="261"/>
            <ac:cxnSpMk id="86" creationId="{51D4F49C-5EE1-6C4F-858E-AE02CC2CD5BB}"/>
          </ac:cxnSpMkLst>
        </pc:cxnChg>
      </pc:sldChg>
      <pc:sldChg chg="addSp modSp add mod">
        <pc:chgData name="Septian Enggar Sukmana" userId="6b0423a1eea00d21" providerId="LiveId" clId="{A118BB81-6168-5640-A2C3-A1FBC6DF0DCF}" dt="2022-11-07T02:11:49.756" v="720" actId="14100"/>
        <pc:sldMkLst>
          <pc:docMk/>
          <pc:sldMk cId="1208360271" sldId="262"/>
        </pc:sldMkLst>
        <pc:spChg chg="mod">
          <ac:chgData name="Septian Enggar Sukmana" userId="6b0423a1eea00d21" providerId="LiveId" clId="{A118BB81-6168-5640-A2C3-A1FBC6DF0DCF}" dt="2022-11-07T02:11:00.444" v="689" actId="20577"/>
          <ac:spMkLst>
            <pc:docMk/>
            <pc:sldMk cId="1208360271" sldId="262"/>
            <ac:spMk id="3" creationId="{C7735079-046A-B94B-BADA-3859B47DFAEA}"/>
          </ac:spMkLst>
        </pc:spChg>
        <pc:spChg chg="add mod">
          <ac:chgData name="Septian Enggar Sukmana" userId="6b0423a1eea00d21" providerId="LiveId" clId="{A118BB81-6168-5640-A2C3-A1FBC6DF0DCF}" dt="2022-11-07T02:11:49.756" v="720" actId="14100"/>
          <ac:spMkLst>
            <pc:docMk/>
            <pc:sldMk cId="1208360271" sldId="262"/>
            <ac:spMk id="4" creationId="{FB48CA9C-C76D-B94E-9B92-F9A045D07D07}"/>
          </ac:spMkLst>
        </pc:spChg>
      </pc:sldChg>
      <pc:sldChg chg="modSp add mod">
        <pc:chgData name="Septian Enggar Sukmana" userId="6b0423a1eea00d21" providerId="LiveId" clId="{A118BB81-6168-5640-A2C3-A1FBC6DF0DCF}" dt="2022-11-07T02:13:10.414" v="816" actId="113"/>
        <pc:sldMkLst>
          <pc:docMk/>
          <pc:sldMk cId="3508007055" sldId="263"/>
        </pc:sldMkLst>
        <pc:spChg chg="mod">
          <ac:chgData name="Septian Enggar Sukmana" userId="6b0423a1eea00d21" providerId="LiveId" clId="{A118BB81-6168-5640-A2C3-A1FBC6DF0DCF}" dt="2022-11-07T02:12:40.045" v="805" actId="20577"/>
          <ac:spMkLst>
            <pc:docMk/>
            <pc:sldMk cId="3508007055" sldId="263"/>
            <ac:spMk id="3" creationId="{C7735079-046A-B94B-BADA-3859B47DFAEA}"/>
          </ac:spMkLst>
        </pc:spChg>
        <pc:spChg chg="mod">
          <ac:chgData name="Septian Enggar Sukmana" userId="6b0423a1eea00d21" providerId="LiveId" clId="{A118BB81-6168-5640-A2C3-A1FBC6DF0DCF}" dt="2022-11-07T02:13:10.414" v="816" actId="113"/>
          <ac:spMkLst>
            <pc:docMk/>
            <pc:sldMk cId="3508007055" sldId="263"/>
            <ac:spMk id="4" creationId="{FB48CA9C-C76D-B94E-9B92-F9A045D07D07}"/>
          </ac:spMkLst>
        </pc:spChg>
      </pc:sldChg>
      <pc:sldChg chg="modSp add mod">
        <pc:chgData name="Septian Enggar Sukmana" userId="6b0423a1eea00d21" providerId="LiveId" clId="{A118BB81-6168-5640-A2C3-A1FBC6DF0DCF}" dt="2022-11-07T02:14:50.135" v="924" actId="20577"/>
        <pc:sldMkLst>
          <pc:docMk/>
          <pc:sldMk cId="296090404" sldId="264"/>
        </pc:sldMkLst>
        <pc:spChg chg="mod">
          <ac:chgData name="Septian Enggar Sukmana" userId="6b0423a1eea00d21" providerId="LiveId" clId="{A118BB81-6168-5640-A2C3-A1FBC6DF0DCF}" dt="2022-11-07T02:14:50.135" v="924" actId="20577"/>
          <ac:spMkLst>
            <pc:docMk/>
            <pc:sldMk cId="296090404" sldId="264"/>
            <ac:spMk id="3" creationId="{C7735079-046A-B94B-BADA-3859B47DFAEA}"/>
          </ac:spMkLst>
        </pc:spChg>
        <pc:spChg chg="mod">
          <ac:chgData name="Septian Enggar Sukmana" userId="6b0423a1eea00d21" providerId="LiveId" clId="{A118BB81-6168-5640-A2C3-A1FBC6DF0DCF}" dt="2022-11-07T02:14:10.676" v="827" actId="20577"/>
          <ac:spMkLst>
            <pc:docMk/>
            <pc:sldMk cId="296090404" sldId="264"/>
            <ac:spMk id="4" creationId="{FB48CA9C-C76D-B94E-9B92-F9A045D07D07}"/>
          </ac:spMkLst>
        </pc:spChg>
        <pc:picChg chg="mod">
          <ac:chgData name="Septian Enggar Sukmana" userId="6b0423a1eea00d21" providerId="LiveId" clId="{A118BB81-6168-5640-A2C3-A1FBC6DF0DCF}" dt="2022-11-07T02:13:59.319" v="819" actId="1076"/>
          <ac:picMkLst>
            <pc:docMk/>
            <pc:sldMk cId="296090404" sldId="264"/>
            <ac:picMk id="5" creationId="{4EED50D8-DE90-5743-91A5-D016A0F531B7}"/>
          </ac:picMkLst>
        </pc:picChg>
      </pc:sldChg>
      <pc:sldChg chg="modSp add mod">
        <pc:chgData name="Septian Enggar Sukmana" userId="6b0423a1eea00d21" providerId="LiveId" clId="{A118BB81-6168-5640-A2C3-A1FBC6DF0DCF}" dt="2022-11-07T02:16:03.709" v="1011" actId="20577"/>
        <pc:sldMkLst>
          <pc:docMk/>
          <pc:sldMk cId="1788415835" sldId="265"/>
        </pc:sldMkLst>
        <pc:spChg chg="mod">
          <ac:chgData name="Septian Enggar Sukmana" userId="6b0423a1eea00d21" providerId="LiveId" clId="{A118BB81-6168-5640-A2C3-A1FBC6DF0DCF}" dt="2022-11-07T02:16:03.709" v="1011" actId="20577"/>
          <ac:spMkLst>
            <pc:docMk/>
            <pc:sldMk cId="1788415835" sldId="265"/>
            <ac:spMk id="3" creationId="{C7735079-046A-B94B-BADA-3859B47DFAEA}"/>
          </ac:spMkLst>
        </pc:spChg>
        <pc:spChg chg="mod">
          <ac:chgData name="Septian Enggar Sukmana" userId="6b0423a1eea00d21" providerId="LiveId" clId="{A118BB81-6168-5640-A2C3-A1FBC6DF0DCF}" dt="2022-11-07T02:15:22.677" v="939" actId="20577"/>
          <ac:spMkLst>
            <pc:docMk/>
            <pc:sldMk cId="1788415835" sldId="265"/>
            <ac:spMk id="4" creationId="{FB48CA9C-C76D-B94E-9B92-F9A045D07D07}"/>
          </ac:spMkLst>
        </pc:spChg>
      </pc:sldChg>
      <pc:sldChg chg="addSp delSp modSp add mod">
        <pc:chgData name="Septian Enggar Sukmana" userId="6b0423a1eea00d21" providerId="LiveId" clId="{A118BB81-6168-5640-A2C3-A1FBC6DF0DCF}" dt="2022-11-07T02:27:07.868" v="1270" actId="1582"/>
        <pc:sldMkLst>
          <pc:docMk/>
          <pc:sldMk cId="2288809050" sldId="266"/>
        </pc:sldMkLst>
        <pc:spChg chg="mod">
          <ac:chgData name="Septian Enggar Sukmana" userId="6b0423a1eea00d21" providerId="LiveId" clId="{A118BB81-6168-5640-A2C3-A1FBC6DF0DCF}" dt="2022-11-07T02:16:50.774" v="1025" actId="20577"/>
          <ac:spMkLst>
            <pc:docMk/>
            <pc:sldMk cId="2288809050" sldId="266"/>
            <ac:spMk id="3" creationId="{C7735079-046A-B94B-BADA-3859B47DFAEA}"/>
          </ac:spMkLst>
        </pc:spChg>
        <pc:spChg chg="mod">
          <ac:chgData name="Septian Enggar Sukmana" userId="6b0423a1eea00d21" providerId="LiveId" clId="{A118BB81-6168-5640-A2C3-A1FBC6DF0DCF}" dt="2022-11-07T02:18:57.174" v="1051" actId="404"/>
          <ac:spMkLst>
            <pc:docMk/>
            <pc:sldMk cId="2288809050" sldId="266"/>
            <ac:spMk id="4" creationId="{FB48CA9C-C76D-B94E-9B92-F9A045D07D07}"/>
          </ac:spMkLst>
        </pc:spChg>
        <pc:spChg chg="add mod">
          <ac:chgData name="Septian Enggar Sukmana" userId="6b0423a1eea00d21" providerId="LiveId" clId="{A118BB81-6168-5640-A2C3-A1FBC6DF0DCF}" dt="2022-11-07T02:19:23.608" v="1069" actId="1076"/>
          <ac:spMkLst>
            <pc:docMk/>
            <pc:sldMk cId="2288809050" sldId="266"/>
            <ac:spMk id="6" creationId="{8E82AFC5-8B53-8340-8ABE-7A2B19872E17}"/>
          </ac:spMkLst>
        </pc:spChg>
        <pc:spChg chg="add mod">
          <ac:chgData name="Septian Enggar Sukmana" userId="6b0423a1eea00d21" providerId="LiveId" clId="{A118BB81-6168-5640-A2C3-A1FBC6DF0DCF}" dt="2022-11-07T02:19:45.703" v="1073" actId="14100"/>
          <ac:spMkLst>
            <pc:docMk/>
            <pc:sldMk cId="2288809050" sldId="266"/>
            <ac:spMk id="7" creationId="{692150D6-2B78-994A-8650-8AE25273D91B}"/>
          </ac:spMkLst>
        </pc:spChg>
        <pc:spChg chg="add del mod">
          <ac:chgData name="Septian Enggar Sukmana" userId="6b0423a1eea00d21" providerId="LiveId" clId="{A118BB81-6168-5640-A2C3-A1FBC6DF0DCF}" dt="2022-11-07T02:20:45.057" v="1085"/>
          <ac:spMkLst>
            <pc:docMk/>
            <pc:sldMk cId="2288809050" sldId="266"/>
            <ac:spMk id="8" creationId="{2D0ADE58-17EA-BC41-987C-BE89D6F3CDED}"/>
          </ac:spMkLst>
        </pc:spChg>
        <pc:spChg chg="add mod">
          <ac:chgData name="Septian Enggar Sukmana" userId="6b0423a1eea00d21" providerId="LiveId" clId="{A118BB81-6168-5640-A2C3-A1FBC6DF0DCF}" dt="2022-11-07T02:23:22.975" v="1133" actId="1582"/>
          <ac:spMkLst>
            <pc:docMk/>
            <pc:sldMk cId="2288809050" sldId="266"/>
            <ac:spMk id="9" creationId="{668CA3E3-2210-4146-9051-C4E4210A2FCF}"/>
          </ac:spMkLst>
        </pc:spChg>
        <pc:spChg chg="add mod">
          <ac:chgData name="Septian Enggar Sukmana" userId="6b0423a1eea00d21" providerId="LiveId" clId="{A118BB81-6168-5640-A2C3-A1FBC6DF0DCF}" dt="2022-11-07T02:25:10.532" v="1241" actId="1582"/>
          <ac:spMkLst>
            <pc:docMk/>
            <pc:sldMk cId="2288809050" sldId="266"/>
            <ac:spMk id="10" creationId="{462EBABB-C67C-4B4A-871C-86591E1C275F}"/>
          </ac:spMkLst>
        </pc:spChg>
        <pc:spChg chg="add mod">
          <ac:chgData name="Septian Enggar Sukmana" userId="6b0423a1eea00d21" providerId="LiveId" clId="{A118BB81-6168-5640-A2C3-A1FBC6DF0DCF}" dt="2022-11-07T02:19:04.249" v="1053" actId="1076"/>
          <ac:spMkLst>
            <pc:docMk/>
            <pc:sldMk cId="2288809050" sldId="266"/>
            <ac:spMk id="39" creationId="{3348203A-A0C5-5C42-8894-FE42B3B697ED}"/>
          </ac:spMkLst>
        </pc:spChg>
        <pc:spChg chg="add mod">
          <ac:chgData name="Septian Enggar Sukmana" userId="6b0423a1eea00d21" providerId="LiveId" clId="{A118BB81-6168-5640-A2C3-A1FBC6DF0DCF}" dt="2022-11-07T02:19:10.711" v="1054" actId="1076"/>
          <ac:spMkLst>
            <pc:docMk/>
            <pc:sldMk cId="2288809050" sldId="266"/>
            <ac:spMk id="40" creationId="{E3374645-7726-0647-B0C2-E6F65D7A39B4}"/>
          </ac:spMkLst>
        </pc:spChg>
        <pc:spChg chg="add mod">
          <ac:chgData name="Septian Enggar Sukmana" userId="6b0423a1eea00d21" providerId="LiveId" clId="{A118BB81-6168-5640-A2C3-A1FBC6DF0DCF}" dt="2022-11-07T02:19:01.503" v="1052" actId="1076"/>
          <ac:spMkLst>
            <pc:docMk/>
            <pc:sldMk cId="2288809050" sldId="266"/>
            <ac:spMk id="41" creationId="{6DF460CF-F1C6-8940-99C2-C8D907AA820C}"/>
          </ac:spMkLst>
        </pc:spChg>
        <pc:spChg chg="add mod">
          <ac:chgData name="Septian Enggar Sukmana" userId="6b0423a1eea00d21" providerId="LiveId" clId="{A118BB81-6168-5640-A2C3-A1FBC6DF0DCF}" dt="2022-11-07T02:22:15.290" v="1123" actId="20577"/>
          <ac:spMkLst>
            <pc:docMk/>
            <pc:sldMk cId="2288809050" sldId="266"/>
            <ac:spMk id="44" creationId="{E6A0CF08-16E3-B54E-852A-CC3C4AB810B2}"/>
          </ac:spMkLst>
        </pc:spChg>
        <pc:spChg chg="add mod">
          <ac:chgData name="Septian Enggar Sukmana" userId="6b0423a1eea00d21" providerId="LiveId" clId="{A118BB81-6168-5640-A2C3-A1FBC6DF0DCF}" dt="2022-11-07T02:22:24.030" v="1127" actId="20577"/>
          <ac:spMkLst>
            <pc:docMk/>
            <pc:sldMk cId="2288809050" sldId="266"/>
            <ac:spMk id="45" creationId="{6B1AAC0C-404E-3044-9FF6-70FE09BE5D73}"/>
          </ac:spMkLst>
        </pc:spChg>
        <pc:spChg chg="add mod">
          <ac:chgData name="Septian Enggar Sukmana" userId="6b0423a1eea00d21" providerId="LiveId" clId="{A118BB81-6168-5640-A2C3-A1FBC6DF0DCF}" dt="2022-11-07T02:22:27.130" v="1129" actId="20577"/>
          <ac:spMkLst>
            <pc:docMk/>
            <pc:sldMk cId="2288809050" sldId="266"/>
            <ac:spMk id="46" creationId="{227B4A70-03B9-444D-95A7-C9256BC3DAD7}"/>
          </ac:spMkLst>
        </pc:spChg>
        <pc:spChg chg="add mod">
          <ac:chgData name="Septian Enggar Sukmana" userId="6b0423a1eea00d21" providerId="LiveId" clId="{A118BB81-6168-5640-A2C3-A1FBC6DF0DCF}" dt="2022-11-07T02:22:19.377" v="1125" actId="20577"/>
          <ac:spMkLst>
            <pc:docMk/>
            <pc:sldMk cId="2288809050" sldId="266"/>
            <ac:spMk id="47" creationId="{30FB0DC3-DE75-A444-9476-B5B615EF74DB}"/>
          </ac:spMkLst>
        </pc:spChg>
        <pc:spChg chg="add mod">
          <ac:chgData name="Septian Enggar Sukmana" userId="6b0423a1eea00d21" providerId="LiveId" clId="{A118BB81-6168-5640-A2C3-A1FBC6DF0DCF}" dt="2022-11-07T02:21:55.144" v="1120" actId="20577"/>
          <ac:spMkLst>
            <pc:docMk/>
            <pc:sldMk cId="2288809050" sldId="266"/>
            <ac:spMk id="75" creationId="{5EF1C292-E15B-5544-880E-61EEAB8FE41F}"/>
          </ac:spMkLst>
        </pc:spChg>
        <pc:spChg chg="add mod">
          <ac:chgData name="Septian Enggar Sukmana" userId="6b0423a1eea00d21" providerId="LiveId" clId="{A118BB81-6168-5640-A2C3-A1FBC6DF0DCF}" dt="2022-11-07T02:21:48.925" v="1101" actId="1076"/>
          <ac:spMkLst>
            <pc:docMk/>
            <pc:sldMk cId="2288809050" sldId="266"/>
            <ac:spMk id="77" creationId="{80DF6F33-9478-664A-B89B-9CA17796ECA1}"/>
          </ac:spMkLst>
        </pc:spChg>
        <pc:spChg chg="add mod">
          <ac:chgData name="Septian Enggar Sukmana" userId="6b0423a1eea00d21" providerId="LiveId" clId="{A118BB81-6168-5640-A2C3-A1FBC6DF0DCF}" dt="2022-11-07T02:23:28.274" v="1135" actId="1076"/>
          <ac:spMkLst>
            <pc:docMk/>
            <pc:sldMk cId="2288809050" sldId="266"/>
            <ac:spMk id="79" creationId="{5A66D490-4E60-5542-B235-2A40259D6DF5}"/>
          </ac:spMkLst>
        </pc:spChg>
        <pc:spChg chg="add mod">
          <ac:chgData name="Septian Enggar Sukmana" userId="6b0423a1eea00d21" providerId="LiveId" clId="{A118BB81-6168-5640-A2C3-A1FBC6DF0DCF}" dt="2022-11-07T02:23:51.873" v="1138" actId="208"/>
          <ac:spMkLst>
            <pc:docMk/>
            <pc:sldMk cId="2288809050" sldId="266"/>
            <ac:spMk id="85" creationId="{7589D1E6-B1AF-A940-A225-F06F2EA5198A}"/>
          </ac:spMkLst>
        </pc:spChg>
        <pc:spChg chg="add mod">
          <ac:chgData name="Septian Enggar Sukmana" userId="6b0423a1eea00d21" providerId="LiveId" clId="{A118BB81-6168-5640-A2C3-A1FBC6DF0DCF}" dt="2022-11-07T02:23:59.999" v="1140" actId="1076"/>
          <ac:spMkLst>
            <pc:docMk/>
            <pc:sldMk cId="2288809050" sldId="266"/>
            <ac:spMk id="87" creationId="{5E0DDEE3-843B-334B-952F-1937698F706B}"/>
          </ac:spMkLst>
        </pc:spChg>
        <pc:spChg chg="add mod">
          <ac:chgData name="Septian Enggar Sukmana" userId="6b0423a1eea00d21" providerId="LiveId" clId="{A118BB81-6168-5640-A2C3-A1FBC6DF0DCF}" dt="2022-11-07T02:25:46.764" v="1261" actId="208"/>
          <ac:spMkLst>
            <pc:docMk/>
            <pc:sldMk cId="2288809050" sldId="266"/>
            <ac:spMk id="88" creationId="{EA72CD38-5E81-8F4F-BE65-08ECDAE58ECA}"/>
          </ac:spMkLst>
        </pc:spChg>
        <pc:picChg chg="mod">
          <ac:chgData name="Septian Enggar Sukmana" userId="6b0423a1eea00d21" providerId="LiveId" clId="{A118BB81-6168-5640-A2C3-A1FBC6DF0DCF}" dt="2022-11-07T02:18:45.908" v="1046" actId="1076"/>
          <ac:picMkLst>
            <pc:docMk/>
            <pc:sldMk cId="2288809050" sldId="266"/>
            <ac:picMk id="5" creationId="{4EED50D8-DE90-5743-91A5-D016A0F531B7}"/>
          </ac:picMkLst>
        </pc:picChg>
        <pc:picChg chg="add mod">
          <ac:chgData name="Septian Enggar Sukmana" userId="6b0423a1eea00d21" providerId="LiveId" clId="{A118BB81-6168-5640-A2C3-A1FBC6DF0DCF}" dt="2022-11-07T02:20:33.514" v="1082" actId="167"/>
          <ac:picMkLst>
            <pc:docMk/>
            <pc:sldMk cId="2288809050" sldId="266"/>
            <ac:picMk id="48" creationId="{510C9C7F-B5E6-C943-99D3-E4B67F298EED}"/>
          </ac:picMkLst>
        </pc:picChg>
        <pc:cxnChg chg="add mod">
          <ac:chgData name="Septian Enggar Sukmana" userId="6b0423a1eea00d21" providerId="LiveId" clId="{A118BB81-6168-5640-A2C3-A1FBC6DF0DCF}" dt="2022-11-07T02:27:07.868" v="1270" actId="1582"/>
          <ac:cxnSpMkLst>
            <pc:docMk/>
            <pc:sldMk cId="2288809050" sldId="266"/>
            <ac:cxnSpMk id="12" creationId="{8C4CFC6F-85F9-C647-BDAC-B5778385A11D}"/>
          </ac:cxnSpMkLst>
        </pc:cxnChg>
        <pc:cxnChg chg="add mod">
          <ac:chgData name="Septian Enggar Sukmana" userId="6b0423a1eea00d21" providerId="LiveId" clId="{A118BB81-6168-5640-A2C3-A1FBC6DF0DCF}" dt="2022-11-07T02:26:46.062" v="1267" actId="1582"/>
          <ac:cxnSpMkLst>
            <pc:docMk/>
            <pc:sldMk cId="2288809050" sldId="266"/>
            <ac:cxnSpMk id="14" creationId="{C59F5EA1-A371-8E48-83F5-D49D178D8491}"/>
          </ac:cxnSpMkLst>
        </pc:cxnChg>
        <pc:cxnChg chg="add mod">
          <ac:chgData name="Septian Enggar Sukmana" userId="6b0423a1eea00d21" providerId="LiveId" clId="{A118BB81-6168-5640-A2C3-A1FBC6DF0DCF}" dt="2022-11-07T02:26:46.062" v="1267" actId="1582"/>
          <ac:cxnSpMkLst>
            <pc:docMk/>
            <pc:sldMk cId="2288809050" sldId="266"/>
            <ac:cxnSpMk id="16" creationId="{6540A827-E574-8749-9855-4D5CB0A31FBC}"/>
          </ac:cxnSpMkLst>
        </pc:cxnChg>
        <pc:cxnChg chg="add mod">
          <ac:chgData name="Septian Enggar Sukmana" userId="6b0423a1eea00d21" providerId="LiveId" clId="{A118BB81-6168-5640-A2C3-A1FBC6DF0DCF}" dt="2022-11-07T02:27:07.868" v="1270" actId="1582"/>
          <ac:cxnSpMkLst>
            <pc:docMk/>
            <pc:sldMk cId="2288809050" sldId="266"/>
            <ac:cxnSpMk id="18" creationId="{2D6138D4-2FEE-2D4D-B4B5-5BDCF99458AC}"/>
          </ac:cxnSpMkLst>
        </pc:cxnChg>
      </pc:sldChg>
      <pc:sldChg chg="addSp delSp modSp add mod">
        <pc:chgData name="Septian Enggar Sukmana" userId="6b0423a1eea00d21" providerId="LiveId" clId="{A118BB81-6168-5640-A2C3-A1FBC6DF0DCF}" dt="2022-11-07T02:36:54.343" v="1672" actId="20577"/>
        <pc:sldMkLst>
          <pc:docMk/>
          <pc:sldMk cId="3905137431" sldId="267"/>
        </pc:sldMkLst>
        <pc:spChg chg="mod">
          <ac:chgData name="Septian Enggar Sukmana" userId="6b0423a1eea00d21" providerId="LiveId" clId="{A118BB81-6168-5640-A2C3-A1FBC6DF0DCF}" dt="2022-11-07T02:28:26.854" v="1281" actId="20577"/>
          <ac:spMkLst>
            <pc:docMk/>
            <pc:sldMk cId="3905137431" sldId="267"/>
            <ac:spMk id="3" creationId="{C7735079-046A-B94B-BADA-3859B47DFAEA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4" creationId="{FB48CA9C-C76D-B94E-9B92-F9A045D07D07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6" creationId="{8E82AFC5-8B53-8340-8ABE-7A2B19872E17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7" creationId="{692150D6-2B78-994A-8650-8AE25273D91B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9" creationId="{668CA3E3-2210-4146-9051-C4E4210A2FCF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10" creationId="{462EBABB-C67C-4B4A-871C-86591E1C275F}"/>
          </ac:spMkLst>
        </pc:spChg>
        <pc:spChg chg="add mod">
          <ac:chgData name="Septian Enggar Sukmana" userId="6b0423a1eea00d21" providerId="LiveId" clId="{A118BB81-6168-5640-A2C3-A1FBC6DF0DCF}" dt="2022-11-07T02:35:01.262" v="1549" actId="1582"/>
          <ac:spMkLst>
            <pc:docMk/>
            <pc:sldMk cId="3905137431" sldId="267"/>
            <ac:spMk id="11" creationId="{D5521465-3BF8-DC46-B46B-F06C5DB821DD}"/>
          </ac:spMkLst>
        </pc:spChg>
        <pc:spChg chg="add mod">
          <ac:chgData name="Septian Enggar Sukmana" userId="6b0423a1eea00d21" providerId="LiveId" clId="{A118BB81-6168-5640-A2C3-A1FBC6DF0DCF}" dt="2022-11-07T02:35:48.846" v="1639" actId="20577"/>
          <ac:spMkLst>
            <pc:docMk/>
            <pc:sldMk cId="3905137431" sldId="267"/>
            <ac:spMk id="13" creationId="{685294E5-5632-FF4F-8F57-9E545D07F24E}"/>
          </ac:spMkLst>
        </pc:spChg>
        <pc:spChg chg="add mod">
          <ac:chgData name="Septian Enggar Sukmana" userId="6b0423a1eea00d21" providerId="LiveId" clId="{A118BB81-6168-5640-A2C3-A1FBC6DF0DCF}" dt="2022-11-07T02:36:54.343" v="1672" actId="20577"/>
          <ac:spMkLst>
            <pc:docMk/>
            <pc:sldMk cId="3905137431" sldId="267"/>
            <ac:spMk id="19" creationId="{ECC50326-526F-BA42-9E92-C0E261B7B788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39" creationId="{3348203A-A0C5-5C42-8894-FE42B3B697ED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40" creationId="{E3374645-7726-0647-B0C2-E6F65D7A39B4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41" creationId="{6DF460CF-F1C6-8940-99C2-C8D907AA820C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44" creationId="{E6A0CF08-16E3-B54E-852A-CC3C4AB810B2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45" creationId="{6B1AAC0C-404E-3044-9FF6-70FE09BE5D73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46" creationId="{227B4A70-03B9-444D-95A7-C9256BC3DAD7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47" creationId="{30FB0DC3-DE75-A444-9476-B5B615EF74DB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75" creationId="{5EF1C292-E15B-5544-880E-61EEAB8FE41F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77" creationId="{80DF6F33-9478-664A-B89B-9CA17796ECA1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79" creationId="{5A66D490-4E60-5542-B235-2A40259D6DF5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85" creationId="{7589D1E6-B1AF-A940-A225-F06F2EA5198A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87" creationId="{5E0DDEE3-843B-334B-952F-1937698F706B}"/>
          </ac:spMkLst>
        </pc:spChg>
        <pc:spChg chg="del">
          <ac:chgData name="Septian Enggar Sukmana" userId="6b0423a1eea00d21" providerId="LiveId" clId="{A118BB81-6168-5640-A2C3-A1FBC6DF0DCF}" dt="2022-11-07T02:28:37.220" v="1282" actId="478"/>
          <ac:spMkLst>
            <pc:docMk/>
            <pc:sldMk cId="3905137431" sldId="267"/>
            <ac:spMk id="88" creationId="{EA72CD38-5E81-8F4F-BE65-08ECDAE58ECA}"/>
          </ac:spMkLst>
        </pc:spChg>
        <pc:graphicFrameChg chg="add mod modGraphic">
          <ac:chgData name="Septian Enggar Sukmana" userId="6b0423a1eea00d21" providerId="LiveId" clId="{A118BB81-6168-5640-A2C3-A1FBC6DF0DCF}" dt="2022-11-07T02:35:42.942" v="1625" actId="20577"/>
          <ac:graphicFrameMkLst>
            <pc:docMk/>
            <pc:sldMk cId="3905137431" sldId="267"/>
            <ac:graphicFrameMk id="8" creationId="{E9A91B59-4952-564F-A6E8-AFC8A6B1C895}"/>
          </ac:graphicFrameMkLst>
        </pc:graphicFrameChg>
        <pc:picChg chg="del">
          <ac:chgData name="Septian Enggar Sukmana" userId="6b0423a1eea00d21" providerId="LiveId" clId="{A118BB81-6168-5640-A2C3-A1FBC6DF0DCF}" dt="2022-11-07T02:28:38.953" v="1283" actId="478"/>
          <ac:picMkLst>
            <pc:docMk/>
            <pc:sldMk cId="3905137431" sldId="267"/>
            <ac:picMk id="5" creationId="{4EED50D8-DE90-5743-91A5-D016A0F531B7}"/>
          </ac:picMkLst>
        </pc:picChg>
        <pc:picChg chg="del">
          <ac:chgData name="Septian Enggar Sukmana" userId="6b0423a1eea00d21" providerId="LiveId" clId="{A118BB81-6168-5640-A2C3-A1FBC6DF0DCF}" dt="2022-11-07T02:28:37.220" v="1282" actId="478"/>
          <ac:picMkLst>
            <pc:docMk/>
            <pc:sldMk cId="3905137431" sldId="267"/>
            <ac:picMk id="48" creationId="{510C9C7F-B5E6-C943-99D3-E4B67F298EED}"/>
          </ac:picMkLst>
        </pc:picChg>
        <pc:cxnChg chg="del mod">
          <ac:chgData name="Septian Enggar Sukmana" userId="6b0423a1eea00d21" providerId="LiveId" clId="{A118BB81-6168-5640-A2C3-A1FBC6DF0DCF}" dt="2022-11-07T02:28:37.220" v="1282" actId="478"/>
          <ac:cxnSpMkLst>
            <pc:docMk/>
            <pc:sldMk cId="3905137431" sldId="267"/>
            <ac:cxnSpMk id="12" creationId="{8C4CFC6F-85F9-C647-BDAC-B5778385A11D}"/>
          </ac:cxnSpMkLst>
        </pc:cxnChg>
        <pc:cxnChg chg="del mod">
          <ac:chgData name="Septian Enggar Sukmana" userId="6b0423a1eea00d21" providerId="LiveId" clId="{A118BB81-6168-5640-A2C3-A1FBC6DF0DCF}" dt="2022-11-07T02:28:37.220" v="1282" actId="478"/>
          <ac:cxnSpMkLst>
            <pc:docMk/>
            <pc:sldMk cId="3905137431" sldId="267"/>
            <ac:cxnSpMk id="14" creationId="{C59F5EA1-A371-8E48-83F5-D49D178D8491}"/>
          </ac:cxnSpMkLst>
        </pc:cxnChg>
        <pc:cxnChg chg="del mod">
          <ac:chgData name="Septian Enggar Sukmana" userId="6b0423a1eea00d21" providerId="LiveId" clId="{A118BB81-6168-5640-A2C3-A1FBC6DF0DCF}" dt="2022-11-07T02:28:37.220" v="1282" actId="478"/>
          <ac:cxnSpMkLst>
            <pc:docMk/>
            <pc:sldMk cId="3905137431" sldId="267"/>
            <ac:cxnSpMk id="16" creationId="{6540A827-E574-8749-9855-4D5CB0A31FBC}"/>
          </ac:cxnSpMkLst>
        </pc:cxnChg>
        <pc:cxnChg chg="add mod">
          <ac:chgData name="Septian Enggar Sukmana" userId="6b0423a1eea00d21" providerId="LiveId" clId="{A118BB81-6168-5640-A2C3-A1FBC6DF0DCF}" dt="2022-11-07T02:36:10.796" v="1642" actId="1582"/>
          <ac:cxnSpMkLst>
            <pc:docMk/>
            <pc:sldMk cId="3905137431" sldId="267"/>
            <ac:cxnSpMk id="17" creationId="{804F86B5-5E68-2D40-8972-97043AD5CBAF}"/>
          </ac:cxnSpMkLst>
        </pc:cxnChg>
        <pc:cxnChg chg="del mod">
          <ac:chgData name="Septian Enggar Sukmana" userId="6b0423a1eea00d21" providerId="LiveId" clId="{A118BB81-6168-5640-A2C3-A1FBC6DF0DCF}" dt="2022-11-07T02:28:37.220" v="1282" actId="478"/>
          <ac:cxnSpMkLst>
            <pc:docMk/>
            <pc:sldMk cId="3905137431" sldId="267"/>
            <ac:cxnSpMk id="18" creationId="{2D6138D4-2FEE-2D4D-B4B5-5BDCF99458AC}"/>
          </ac:cxnSpMkLst>
        </pc:cxnChg>
      </pc:sldChg>
      <pc:sldChg chg="add del">
        <pc:chgData name="Septian Enggar Sukmana" userId="6b0423a1eea00d21" providerId="LiveId" clId="{A118BB81-6168-5640-A2C3-A1FBC6DF0DCF}" dt="2022-11-07T02:36:39.113" v="1644" actId="2696"/>
        <pc:sldMkLst>
          <pc:docMk/>
          <pc:sldMk cId="1762711925" sldId="268"/>
        </pc:sldMkLst>
      </pc:sldChg>
      <pc:sldChg chg="addSp delSp modSp add mod">
        <pc:chgData name="Septian Enggar Sukmana" userId="6b0423a1eea00d21" providerId="LiveId" clId="{A118BB81-6168-5640-A2C3-A1FBC6DF0DCF}" dt="2022-11-07T02:43:39.531" v="1781" actId="2085"/>
        <pc:sldMkLst>
          <pc:docMk/>
          <pc:sldMk cId="4024921604" sldId="268"/>
        </pc:sldMkLst>
        <pc:spChg chg="add mod">
          <ac:chgData name="Septian Enggar Sukmana" userId="6b0423a1eea00d21" providerId="LiveId" clId="{A118BB81-6168-5640-A2C3-A1FBC6DF0DCF}" dt="2022-11-07T02:42:21.386" v="1736" actId="207"/>
          <ac:spMkLst>
            <pc:docMk/>
            <pc:sldMk cId="4024921604" sldId="268"/>
            <ac:spMk id="5" creationId="{8485982E-EF5B-8447-9207-7CF44F542138}"/>
          </ac:spMkLst>
        </pc:spChg>
        <pc:spChg chg="del">
          <ac:chgData name="Septian Enggar Sukmana" userId="6b0423a1eea00d21" providerId="LiveId" clId="{A118BB81-6168-5640-A2C3-A1FBC6DF0DCF}" dt="2022-11-07T02:39:39.729" v="1680" actId="478"/>
          <ac:spMkLst>
            <pc:docMk/>
            <pc:sldMk cId="4024921604" sldId="268"/>
            <ac:spMk id="11" creationId="{D5521465-3BF8-DC46-B46B-F06C5DB821DD}"/>
          </ac:spMkLst>
        </pc:spChg>
        <pc:spChg chg="del">
          <ac:chgData name="Septian Enggar Sukmana" userId="6b0423a1eea00d21" providerId="LiveId" clId="{A118BB81-6168-5640-A2C3-A1FBC6DF0DCF}" dt="2022-11-07T02:39:35.281" v="1678" actId="478"/>
          <ac:spMkLst>
            <pc:docMk/>
            <pc:sldMk cId="4024921604" sldId="268"/>
            <ac:spMk id="13" creationId="{685294E5-5632-FF4F-8F57-9E545D07F24E}"/>
          </ac:spMkLst>
        </pc:spChg>
        <pc:spChg chg="mod">
          <ac:chgData name="Septian Enggar Sukmana" userId="6b0423a1eea00d21" providerId="LiveId" clId="{A118BB81-6168-5640-A2C3-A1FBC6DF0DCF}" dt="2022-11-07T02:40:19.835" v="1693" actId="20577"/>
          <ac:spMkLst>
            <pc:docMk/>
            <pc:sldMk cId="4024921604" sldId="268"/>
            <ac:spMk id="19" creationId="{ECC50326-526F-BA42-9E92-C0E261B7B788}"/>
          </ac:spMkLst>
        </pc:spChg>
        <pc:spChg chg="add mod">
          <ac:chgData name="Septian Enggar Sukmana" userId="6b0423a1eea00d21" providerId="LiveId" clId="{A118BB81-6168-5640-A2C3-A1FBC6DF0DCF}" dt="2022-11-07T02:41:43.783" v="1729" actId="1076"/>
          <ac:spMkLst>
            <pc:docMk/>
            <pc:sldMk cId="4024921604" sldId="268"/>
            <ac:spMk id="44" creationId="{84FD5DA8-58DD-8444-AD2C-C1F97FB4C03C}"/>
          </ac:spMkLst>
        </pc:spChg>
        <pc:spChg chg="add mod">
          <ac:chgData name="Septian Enggar Sukmana" userId="6b0423a1eea00d21" providerId="LiveId" clId="{A118BB81-6168-5640-A2C3-A1FBC6DF0DCF}" dt="2022-11-07T02:42:50.002" v="1756" actId="20577"/>
          <ac:spMkLst>
            <pc:docMk/>
            <pc:sldMk cId="4024921604" sldId="268"/>
            <ac:spMk id="45" creationId="{ACDADB32-8C9B-2740-8DBB-8CA8280D6862}"/>
          </ac:spMkLst>
        </pc:spChg>
        <pc:spChg chg="add mod">
          <ac:chgData name="Septian Enggar Sukmana" userId="6b0423a1eea00d21" providerId="LiveId" clId="{A118BB81-6168-5640-A2C3-A1FBC6DF0DCF}" dt="2022-11-07T02:43:04.640" v="1773" actId="20577"/>
          <ac:spMkLst>
            <pc:docMk/>
            <pc:sldMk cId="4024921604" sldId="268"/>
            <ac:spMk id="46" creationId="{43894FC5-6C58-7246-BF13-C39179A033D6}"/>
          </ac:spMkLst>
        </pc:spChg>
        <pc:spChg chg="add mod">
          <ac:chgData name="Septian Enggar Sukmana" userId="6b0423a1eea00d21" providerId="LiveId" clId="{A118BB81-6168-5640-A2C3-A1FBC6DF0DCF}" dt="2022-11-07T02:43:37.197" v="1780" actId="2085"/>
          <ac:spMkLst>
            <pc:docMk/>
            <pc:sldMk cId="4024921604" sldId="268"/>
            <ac:spMk id="47" creationId="{D5E623DB-620B-1642-9D8D-410ABB16CE59}"/>
          </ac:spMkLst>
        </pc:spChg>
        <pc:spChg chg="add mod">
          <ac:chgData name="Septian Enggar Sukmana" userId="6b0423a1eea00d21" providerId="LiveId" clId="{A118BB81-6168-5640-A2C3-A1FBC6DF0DCF}" dt="2022-11-07T02:43:39.531" v="1781" actId="2085"/>
          <ac:spMkLst>
            <pc:docMk/>
            <pc:sldMk cId="4024921604" sldId="268"/>
            <ac:spMk id="48" creationId="{AD7DC71B-3CA1-BB45-BF04-F33E38AB8987}"/>
          </ac:spMkLst>
        </pc:spChg>
        <pc:graphicFrameChg chg="mod modGraphic">
          <ac:chgData name="Septian Enggar Sukmana" userId="6b0423a1eea00d21" providerId="LiveId" clId="{A118BB81-6168-5640-A2C3-A1FBC6DF0DCF}" dt="2022-11-07T02:40:05.894" v="1687" actId="14734"/>
          <ac:graphicFrameMkLst>
            <pc:docMk/>
            <pc:sldMk cId="4024921604" sldId="268"/>
            <ac:graphicFrameMk id="8" creationId="{E9A91B59-4952-564F-A6E8-AFC8A6B1C895}"/>
          </ac:graphicFrameMkLst>
        </pc:graphicFrameChg>
        <pc:picChg chg="add mod">
          <ac:chgData name="Septian Enggar Sukmana" userId="6b0423a1eea00d21" providerId="LiveId" clId="{A118BB81-6168-5640-A2C3-A1FBC6DF0DCF}" dt="2022-11-07T02:40:24.138" v="1694" actId="14100"/>
          <ac:picMkLst>
            <pc:docMk/>
            <pc:sldMk cId="4024921604" sldId="268"/>
            <ac:picMk id="4" creationId="{9F0EAE7D-6935-FB42-AC16-E40782B67D1D}"/>
          </ac:picMkLst>
        </pc:picChg>
        <pc:cxnChg chg="del mod">
          <ac:chgData name="Septian Enggar Sukmana" userId="6b0423a1eea00d21" providerId="LiveId" clId="{A118BB81-6168-5640-A2C3-A1FBC6DF0DCF}" dt="2022-11-07T02:39:37.216" v="1679" actId="478"/>
          <ac:cxnSpMkLst>
            <pc:docMk/>
            <pc:sldMk cId="4024921604" sldId="268"/>
            <ac:cxnSpMk id="17" creationId="{804F86B5-5E68-2D40-8972-97043AD5CBAF}"/>
          </ac:cxnSpMkLst>
        </pc:cxnChg>
      </pc:sldChg>
      <pc:sldChg chg="modSp new mod">
        <pc:chgData name="Septian Enggar Sukmana" userId="6b0423a1eea00d21" providerId="LiveId" clId="{A118BB81-6168-5640-A2C3-A1FBC6DF0DCF}" dt="2022-11-07T02:44:43.856" v="1858" actId="20577"/>
        <pc:sldMkLst>
          <pc:docMk/>
          <pc:sldMk cId="3190453751" sldId="269"/>
        </pc:sldMkLst>
        <pc:spChg chg="mod">
          <ac:chgData name="Septian Enggar Sukmana" userId="6b0423a1eea00d21" providerId="LiveId" clId="{A118BB81-6168-5640-A2C3-A1FBC6DF0DCF}" dt="2022-11-07T02:44:09.123" v="1787" actId="20577"/>
          <ac:spMkLst>
            <pc:docMk/>
            <pc:sldMk cId="3190453751" sldId="269"/>
            <ac:spMk id="2" creationId="{D2944881-7B01-6C4D-A749-D32397EA7A71}"/>
          </ac:spMkLst>
        </pc:spChg>
        <pc:spChg chg="mod">
          <ac:chgData name="Septian Enggar Sukmana" userId="6b0423a1eea00d21" providerId="LiveId" clId="{A118BB81-6168-5640-A2C3-A1FBC6DF0DCF}" dt="2022-11-07T02:44:43.856" v="1858" actId="20577"/>
          <ac:spMkLst>
            <pc:docMk/>
            <pc:sldMk cId="3190453751" sldId="269"/>
            <ac:spMk id="3" creationId="{6AD2C490-D491-1844-8A8C-48C27BD990CB}"/>
          </ac:spMkLst>
        </pc:spChg>
      </pc:sldChg>
      <pc:sldChg chg="addSp modSp new mod">
        <pc:chgData name="Septian Enggar Sukmana" userId="6b0423a1eea00d21" providerId="LiveId" clId="{A118BB81-6168-5640-A2C3-A1FBC6DF0DCF}" dt="2022-11-07T02:50:33.089" v="2088" actId="20577"/>
        <pc:sldMkLst>
          <pc:docMk/>
          <pc:sldMk cId="4008616510" sldId="270"/>
        </pc:sldMkLst>
        <pc:spChg chg="mod">
          <ac:chgData name="Septian Enggar Sukmana" userId="6b0423a1eea00d21" providerId="LiveId" clId="{A118BB81-6168-5640-A2C3-A1FBC6DF0DCF}" dt="2022-11-07T02:45:44.541" v="1900" actId="20577"/>
          <ac:spMkLst>
            <pc:docMk/>
            <pc:sldMk cId="4008616510" sldId="270"/>
            <ac:spMk id="2" creationId="{DB68CD6C-2E6E-314F-BE33-2080FFA2EE3D}"/>
          </ac:spMkLst>
        </pc:spChg>
        <pc:spChg chg="mod">
          <ac:chgData name="Septian Enggar Sukmana" userId="6b0423a1eea00d21" providerId="LiveId" clId="{A118BB81-6168-5640-A2C3-A1FBC6DF0DCF}" dt="2022-11-07T02:50:33.089" v="2088" actId="20577"/>
          <ac:spMkLst>
            <pc:docMk/>
            <pc:sldMk cId="4008616510" sldId="270"/>
            <ac:spMk id="3" creationId="{AEC510FC-24C1-BA43-86A4-F0605306E395}"/>
          </ac:spMkLst>
        </pc:spChg>
        <pc:graphicFrameChg chg="add mod modGraphic">
          <ac:chgData name="Septian Enggar Sukmana" userId="6b0423a1eea00d21" providerId="LiveId" clId="{A118BB81-6168-5640-A2C3-A1FBC6DF0DCF}" dt="2022-11-07T02:49:19.470" v="2023" actId="1076"/>
          <ac:graphicFrameMkLst>
            <pc:docMk/>
            <pc:sldMk cId="4008616510" sldId="270"/>
            <ac:graphicFrameMk id="4" creationId="{69A1FF33-60F1-4E48-AA16-13FBB36019E5}"/>
          </ac:graphicFrameMkLst>
        </pc:graphicFrameChg>
      </pc:sldChg>
      <pc:sldChg chg="modSp add mod">
        <pc:chgData name="Septian Enggar Sukmana" userId="6b0423a1eea00d21" providerId="LiveId" clId="{A118BB81-6168-5640-A2C3-A1FBC6DF0DCF}" dt="2022-11-07T02:51:50.873" v="2102" actId="20577"/>
        <pc:sldMkLst>
          <pc:docMk/>
          <pc:sldMk cId="3680093317" sldId="271"/>
        </pc:sldMkLst>
        <pc:spChg chg="mod">
          <ac:chgData name="Septian Enggar Sukmana" userId="6b0423a1eea00d21" providerId="LiveId" clId="{A118BB81-6168-5640-A2C3-A1FBC6DF0DCF}" dt="2022-11-07T02:51:50.873" v="2102" actId="20577"/>
          <ac:spMkLst>
            <pc:docMk/>
            <pc:sldMk cId="3680093317" sldId="271"/>
            <ac:spMk id="3" creationId="{AEC510FC-24C1-BA43-86A4-F0605306E395}"/>
          </ac:spMkLst>
        </pc:spChg>
      </pc:sldChg>
      <pc:sldChg chg="addSp delSp modSp add mod setBg">
        <pc:chgData name="Septian Enggar Sukmana" userId="6b0423a1eea00d21" providerId="LiveId" clId="{A118BB81-6168-5640-A2C3-A1FBC6DF0DCF}" dt="2022-11-07T02:57:36.541" v="2205" actId="403"/>
        <pc:sldMkLst>
          <pc:docMk/>
          <pc:sldMk cId="3039116801" sldId="272"/>
        </pc:sldMkLst>
        <pc:spChg chg="mod">
          <ac:chgData name="Septian Enggar Sukmana" userId="6b0423a1eea00d21" providerId="LiveId" clId="{A118BB81-6168-5640-A2C3-A1FBC6DF0DCF}" dt="2022-11-07T02:53:55.015" v="2111" actId="26606"/>
          <ac:spMkLst>
            <pc:docMk/>
            <pc:sldMk cId="3039116801" sldId="272"/>
            <ac:spMk id="2" creationId="{DB68CD6C-2E6E-314F-BE33-2080FFA2EE3D}"/>
          </ac:spMkLst>
        </pc:spChg>
        <pc:spChg chg="mod">
          <ac:chgData name="Septian Enggar Sukmana" userId="6b0423a1eea00d21" providerId="LiveId" clId="{A118BB81-6168-5640-A2C3-A1FBC6DF0DCF}" dt="2022-11-07T02:56:51.433" v="2168" actId="20577"/>
          <ac:spMkLst>
            <pc:docMk/>
            <pc:sldMk cId="3039116801" sldId="272"/>
            <ac:spMk id="3" creationId="{AEC510FC-24C1-BA43-86A4-F0605306E395}"/>
          </ac:spMkLst>
        </pc:spChg>
        <pc:spChg chg="add">
          <ac:chgData name="Septian Enggar Sukmana" userId="6b0423a1eea00d21" providerId="LiveId" clId="{A118BB81-6168-5640-A2C3-A1FBC6DF0DCF}" dt="2022-11-07T02:53:55.015" v="2111" actId="26606"/>
          <ac:spMkLst>
            <pc:docMk/>
            <pc:sldMk cId="3039116801" sldId="272"/>
            <ac:spMk id="10" creationId="{4EFE82FE-7465-AE46-88DF-34D347E83B84}"/>
          </ac:spMkLst>
        </pc:spChg>
        <pc:spChg chg="add mod">
          <ac:chgData name="Septian Enggar Sukmana" userId="6b0423a1eea00d21" providerId="LiveId" clId="{A118BB81-6168-5640-A2C3-A1FBC6DF0DCF}" dt="2022-11-07T02:57:18.401" v="2189" actId="1076"/>
          <ac:spMkLst>
            <pc:docMk/>
            <pc:sldMk cId="3039116801" sldId="272"/>
            <ac:spMk id="17" creationId="{BEC52339-1450-8547-A84C-6A4422740D8C}"/>
          </ac:spMkLst>
        </pc:spChg>
        <pc:spChg chg="add mod">
          <ac:chgData name="Septian Enggar Sukmana" userId="6b0423a1eea00d21" providerId="LiveId" clId="{A118BB81-6168-5640-A2C3-A1FBC6DF0DCF}" dt="2022-11-07T02:57:04.287" v="2176" actId="403"/>
          <ac:spMkLst>
            <pc:docMk/>
            <pc:sldMk cId="3039116801" sldId="272"/>
            <ac:spMk id="19" creationId="{19829A19-4F7A-5A40-87AD-4EC489295D1E}"/>
          </ac:spMkLst>
        </pc:spChg>
        <pc:spChg chg="add del mod">
          <ac:chgData name="Septian Enggar Sukmana" userId="6b0423a1eea00d21" providerId="LiveId" clId="{A118BB81-6168-5640-A2C3-A1FBC6DF0DCF}" dt="2022-11-07T02:57:30.568" v="2197" actId="403"/>
          <ac:spMkLst>
            <pc:docMk/>
            <pc:sldMk cId="3039116801" sldId="272"/>
            <ac:spMk id="20" creationId="{2E658B02-1649-E848-9D6F-6C7376C4E858}"/>
          </ac:spMkLst>
        </pc:spChg>
        <pc:spChg chg="add mod">
          <ac:chgData name="Septian Enggar Sukmana" userId="6b0423a1eea00d21" providerId="LiveId" clId="{A118BB81-6168-5640-A2C3-A1FBC6DF0DCF}" dt="2022-11-07T02:57:36.541" v="2205" actId="403"/>
          <ac:spMkLst>
            <pc:docMk/>
            <pc:sldMk cId="3039116801" sldId="272"/>
            <ac:spMk id="21" creationId="{15D8987C-1A11-014C-B1D5-0A6561E7CAC4}"/>
          </ac:spMkLst>
        </pc:spChg>
        <pc:grpChg chg="add">
          <ac:chgData name="Septian Enggar Sukmana" userId="6b0423a1eea00d21" providerId="LiveId" clId="{A118BB81-6168-5640-A2C3-A1FBC6DF0DCF}" dt="2022-11-07T02:53:55.015" v="2111" actId="26606"/>
          <ac:grpSpMkLst>
            <pc:docMk/>
            <pc:sldMk cId="3039116801" sldId="272"/>
            <ac:grpSpMk id="12" creationId="{1B5E71B3-7269-894E-A00B-31D341365FC9}"/>
          </ac:grpSpMkLst>
        </pc:grpChg>
        <pc:graphicFrameChg chg="del">
          <ac:chgData name="Septian Enggar Sukmana" userId="6b0423a1eea00d21" providerId="LiveId" clId="{A118BB81-6168-5640-A2C3-A1FBC6DF0DCF}" dt="2022-11-07T02:53:44.783" v="2108" actId="478"/>
          <ac:graphicFrameMkLst>
            <pc:docMk/>
            <pc:sldMk cId="3039116801" sldId="272"/>
            <ac:graphicFrameMk id="4" creationId="{69A1FF33-60F1-4E48-AA16-13FBB36019E5}"/>
          </ac:graphicFrameMkLst>
        </pc:graphicFrameChg>
        <pc:picChg chg="add mod">
          <ac:chgData name="Septian Enggar Sukmana" userId="6b0423a1eea00d21" providerId="LiveId" clId="{A118BB81-6168-5640-A2C3-A1FBC6DF0DCF}" dt="2022-11-07T02:53:58.220" v="2113" actId="962"/>
          <ac:picMkLst>
            <pc:docMk/>
            <pc:sldMk cId="3039116801" sldId="272"/>
            <ac:picMk id="5" creationId="{B8425DCA-A226-A64D-94BB-A76AAAFEAF10}"/>
          </ac:picMkLst>
        </pc:picChg>
        <pc:cxnChg chg="add">
          <ac:chgData name="Septian Enggar Sukmana" userId="6b0423a1eea00d21" providerId="LiveId" clId="{A118BB81-6168-5640-A2C3-A1FBC6DF0DCF}" dt="2022-11-07T02:53:55.015" v="2111" actId="26606"/>
          <ac:cxnSpMkLst>
            <pc:docMk/>
            <pc:sldMk cId="3039116801" sldId="272"/>
            <ac:cxnSpMk id="18" creationId="{A0A01F17-907D-3541-BBAF-A33828880DCE}"/>
          </ac:cxnSpMkLst>
        </pc:cxnChg>
      </pc:sldChg>
      <pc:sldChg chg="modSp new mod">
        <pc:chgData name="Septian Enggar Sukmana" userId="6b0423a1eea00d21" providerId="LiveId" clId="{A118BB81-6168-5640-A2C3-A1FBC6DF0DCF}" dt="2022-11-07T03:05:22.276" v="2275" actId="20577"/>
        <pc:sldMkLst>
          <pc:docMk/>
          <pc:sldMk cId="222507831" sldId="273"/>
        </pc:sldMkLst>
        <pc:spChg chg="mod">
          <ac:chgData name="Septian Enggar Sukmana" userId="6b0423a1eea00d21" providerId="LiveId" clId="{A118BB81-6168-5640-A2C3-A1FBC6DF0DCF}" dt="2022-11-07T03:05:04.009" v="2211" actId="20577"/>
          <ac:spMkLst>
            <pc:docMk/>
            <pc:sldMk cId="222507831" sldId="273"/>
            <ac:spMk id="2" creationId="{60CC0168-C71A-F942-AA55-076324D1ECF7}"/>
          </ac:spMkLst>
        </pc:spChg>
        <pc:spChg chg="mod">
          <ac:chgData name="Septian Enggar Sukmana" userId="6b0423a1eea00d21" providerId="LiveId" clId="{A118BB81-6168-5640-A2C3-A1FBC6DF0DCF}" dt="2022-11-07T03:05:22.276" v="2275" actId="20577"/>
          <ac:spMkLst>
            <pc:docMk/>
            <pc:sldMk cId="222507831" sldId="273"/>
            <ac:spMk id="3" creationId="{CE430442-6C6B-734F-BAE7-5A1FFB536F07}"/>
          </ac:spMkLst>
        </pc:spChg>
      </pc:sldChg>
      <pc:sldChg chg="addSp delSp modSp new mod setBg">
        <pc:chgData name="Septian Enggar Sukmana" userId="6b0423a1eea00d21" providerId="LiveId" clId="{A118BB81-6168-5640-A2C3-A1FBC6DF0DCF}" dt="2022-11-07T03:11:12.636" v="2369" actId="27614"/>
        <pc:sldMkLst>
          <pc:docMk/>
          <pc:sldMk cId="2225760719" sldId="274"/>
        </pc:sldMkLst>
        <pc:spChg chg="mod">
          <ac:chgData name="Septian Enggar Sukmana" userId="6b0423a1eea00d21" providerId="LiveId" clId="{A118BB81-6168-5640-A2C3-A1FBC6DF0DCF}" dt="2022-11-07T03:11:08.542" v="2368" actId="26606"/>
          <ac:spMkLst>
            <pc:docMk/>
            <pc:sldMk cId="2225760719" sldId="274"/>
            <ac:spMk id="2" creationId="{1C2C0A96-4DA9-FE4C-8A5E-505F65176A3B}"/>
          </ac:spMkLst>
        </pc:spChg>
        <pc:spChg chg="mod">
          <ac:chgData name="Septian Enggar Sukmana" userId="6b0423a1eea00d21" providerId="LiveId" clId="{A118BB81-6168-5640-A2C3-A1FBC6DF0DCF}" dt="2022-11-07T03:11:08.542" v="2368" actId="26606"/>
          <ac:spMkLst>
            <pc:docMk/>
            <pc:sldMk cId="2225760719" sldId="274"/>
            <ac:spMk id="3" creationId="{F68E3988-361B-7E4F-95E6-6676874BF388}"/>
          </ac:spMkLst>
        </pc:spChg>
        <pc:spChg chg="add del">
          <ac:chgData name="Septian Enggar Sukmana" userId="6b0423a1eea00d21" providerId="LiveId" clId="{A118BB81-6168-5640-A2C3-A1FBC6DF0DCF}" dt="2022-11-07T03:11:08.533" v="2367" actId="26606"/>
          <ac:spMkLst>
            <pc:docMk/>
            <pc:sldMk cId="2225760719" sldId="274"/>
            <ac:spMk id="37" creationId="{4EFE82FE-7465-AE46-88DF-34D347E83B84}"/>
          </ac:spMkLst>
        </pc:spChg>
        <pc:spChg chg="add">
          <ac:chgData name="Septian Enggar Sukmana" userId="6b0423a1eea00d21" providerId="LiveId" clId="{A118BB81-6168-5640-A2C3-A1FBC6DF0DCF}" dt="2022-11-07T03:11:08.542" v="2368" actId="26606"/>
          <ac:spMkLst>
            <pc:docMk/>
            <pc:sldMk cId="2225760719" sldId="274"/>
            <ac:spMk id="47" creationId="{4EFE82FE-7465-AE46-88DF-34D347E83B84}"/>
          </ac:spMkLst>
        </pc:spChg>
        <pc:grpChg chg="add del">
          <ac:chgData name="Septian Enggar Sukmana" userId="6b0423a1eea00d21" providerId="LiveId" clId="{A118BB81-6168-5640-A2C3-A1FBC6DF0DCF}" dt="2022-11-07T03:11:08.533" v="2367" actId="26606"/>
          <ac:grpSpMkLst>
            <pc:docMk/>
            <pc:sldMk cId="2225760719" sldId="274"/>
            <ac:grpSpMk id="9" creationId="{EB46B8FB-F6A2-5F47-A6CD-A7E17E69270F}"/>
          </ac:grpSpMkLst>
        </pc:grpChg>
        <pc:grpChg chg="add del">
          <ac:chgData name="Septian Enggar Sukmana" userId="6b0423a1eea00d21" providerId="LiveId" clId="{A118BB81-6168-5640-A2C3-A1FBC6DF0DCF}" dt="2022-11-07T03:11:08.533" v="2367" actId="26606"/>
          <ac:grpSpMkLst>
            <pc:docMk/>
            <pc:sldMk cId="2225760719" sldId="274"/>
            <ac:grpSpMk id="39" creationId="{665B630C-8A26-BF40-AD00-AAAB3F8DFB58}"/>
          </ac:grpSpMkLst>
        </pc:grpChg>
        <pc:grpChg chg="add">
          <ac:chgData name="Septian Enggar Sukmana" userId="6b0423a1eea00d21" providerId="LiveId" clId="{A118BB81-6168-5640-A2C3-A1FBC6DF0DCF}" dt="2022-11-07T03:11:08.542" v="2368" actId="26606"/>
          <ac:grpSpMkLst>
            <pc:docMk/>
            <pc:sldMk cId="2225760719" sldId="274"/>
            <ac:grpSpMk id="48" creationId="{1B5E71B3-7269-894E-A00B-31D341365FC9}"/>
          </ac:grpSpMkLst>
        </pc:grpChg>
        <pc:picChg chg="add mod">
          <ac:chgData name="Septian Enggar Sukmana" userId="6b0423a1eea00d21" providerId="LiveId" clId="{A118BB81-6168-5640-A2C3-A1FBC6DF0DCF}" dt="2022-11-07T03:11:12.636" v="2369" actId="27614"/>
          <ac:picMkLst>
            <pc:docMk/>
            <pc:sldMk cId="2225760719" sldId="274"/>
            <ac:picMk id="4" creationId="{D5C0F4A5-160E-4249-B6E7-AF722689A4E0}"/>
          </ac:picMkLst>
        </pc:picChg>
        <pc:cxnChg chg="add del">
          <ac:chgData name="Septian Enggar Sukmana" userId="6b0423a1eea00d21" providerId="LiveId" clId="{A118BB81-6168-5640-A2C3-A1FBC6DF0DCF}" dt="2022-11-07T03:11:08.533" v="2367" actId="26606"/>
          <ac:cxnSpMkLst>
            <pc:docMk/>
            <pc:sldMk cId="2225760719" sldId="274"/>
            <ac:cxnSpMk id="35" creationId="{D33A3282-0389-C547-8CA6-7F3E7F27B34D}"/>
          </ac:cxnSpMkLst>
        </pc:cxnChg>
        <pc:cxnChg chg="add del">
          <ac:chgData name="Septian Enggar Sukmana" userId="6b0423a1eea00d21" providerId="LiveId" clId="{A118BB81-6168-5640-A2C3-A1FBC6DF0DCF}" dt="2022-11-07T03:11:08.533" v="2367" actId="26606"/>
          <ac:cxnSpMkLst>
            <pc:docMk/>
            <pc:sldMk cId="2225760719" sldId="274"/>
            <ac:cxnSpMk id="45" creationId="{EEA70831-9A8D-3B4D-8EA5-EE32F93E94E9}"/>
          </ac:cxnSpMkLst>
        </pc:cxnChg>
        <pc:cxnChg chg="add">
          <ac:chgData name="Septian Enggar Sukmana" userId="6b0423a1eea00d21" providerId="LiveId" clId="{A118BB81-6168-5640-A2C3-A1FBC6DF0DCF}" dt="2022-11-07T03:11:08.542" v="2368" actId="26606"/>
          <ac:cxnSpMkLst>
            <pc:docMk/>
            <pc:sldMk cId="2225760719" sldId="274"/>
            <ac:cxnSpMk id="53" creationId="{A0A01F17-907D-3541-BBAF-A33828880DCE}"/>
          </ac:cxnSpMkLst>
        </pc:cxnChg>
      </pc:sldChg>
      <pc:sldChg chg="addSp delSp modSp new mod">
        <pc:chgData name="Septian Enggar Sukmana" userId="6b0423a1eea00d21" providerId="LiveId" clId="{A118BB81-6168-5640-A2C3-A1FBC6DF0DCF}" dt="2022-11-07T03:26:02.417" v="2675" actId="1582"/>
        <pc:sldMkLst>
          <pc:docMk/>
          <pc:sldMk cId="4223861215" sldId="275"/>
        </pc:sldMkLst>
        <pc:spChg chg="del">
          <ac:chgData name="Septian Enggar Sukmana" userId="6b0423a1eea00d21" providerId="LiveId" clId="{A118BB81-6168-5640-A2C3-A1FBC6DF0DCF}" dt="2022-11-07T03:18:00.366" v="2437" actId="478"/>
          <ac:spMkLst>
            <pc:docMk/>
            <pc:sldMk cId="4223861215" sldId="275"/>
            <ac:spMk id="2" creationId="{DDC26105-9D93-6E49-A683-63D88BFEDFA0}"/>
          </ac:spMkLst>
        </pc:spChg>
        <pc:spChg chg="del">
          <ac:chgData name="Septian Enggar Sukmana" userId="6b0423a1eea00d21" providerId="LiveId" clId="{A118BB81-6168-5640-A2C3-A1FBC6DF0DCF}" dt="2022-11-07T03:17:56.888" v="2436" actId="478"/>
          <ac:spMkLst>
            <pc:docMk/>
            <pc:sldMk cId="4223861215" sldId="275"/>
            <ac:spMk id="3" creationId="{8AC35875-B5DE-D54F-BE6B-0BA1A954215C}"/>
          </ac:spMkLst>
        </pc:spChg>
        <pc:spChg chg="add mod">
          <ac:chgData name="Septian Enggar Sukmana" userId="6b0423a1eea00d21" providerId="LiveId" clId="{A118BB81-6168-5640-A2C3-A1FBC6DF0DCF}" dt="2022-11-07T03:20:30.537" v="2466" actId="14100"/>
          <ac:spMkLst>
            <pc:docMk/>
            <pc:sldMk cId="4223861215" sldId="275"/>
            <ac:spMk id="4" creationId="{B2DC401C-1552-6F4A-AFDC-1239C366A185}"/>
          </ac:spMkLst>
        </pc:spChg>
        <pc:spChg chg="add mod">
          <ac:chgData name="Septian Enggar Sukmana" userId="6b0423a1eea00d21" providerId="LiveId" clId="{A118BB81-6168-5640-A2C3-A1FBC6DF0DCF}" dt="2022-11-07T03:20:47.650" v="2469" actId="113"/>
          <ac:spMkLst>
            <pc:docMk/>
            <pc:sldMk cId="4223861215" sldId="275"/>
            <ac:spMk id="20" creationId="{D3652955-38A6-9C4C-9881-C2F4C6869CF0}"/>
          </ac:spMkLst>
        </pc:spChg>
        <pc:spChg chg="add mod">
          <ac:chgData name="Septian Enggar Sukmana" userId="6b0423a1eea00d21" providerId="LiveId" clId="{A118BB81-6168-5640-A2C3-A1FBC6DF0DCF}" dt="2022-11-07T03:20:59.845" v="2472" actId="20577"/>
          <ac:spMkLst>
            <pc:docMk/>
            <pc:sldMk cId="4223861215" sldId="275"/>
            <ac:spMk id="21" creationId="{6C0AD33A-0973-2649-9715-B924B6B7E47B}"/>
          </ac:spMkLst>
        </pc:spChg>
        <pc:spChg chg="add mod">
          <ac:chgData name="Septian Enggar Sukmana" userId="6b0423a1eea00d21" providerId="LiveId" clId="{A118BB81-6168-5640-A2C3-A1FBC6DF0DCF}" dt="2022-11-07T03:21:41.539" v="2517" actId="1076"/>
          <ac:spMkLst>
            <pc:docMk/>
            <pc:sldMk cId="4223861215" sldId="275"/>
            <ac:spMk id="22" creationId="{EFC1CB4B-ED82-194B-A048-6EBB697606EE}"/>
          </ac:spMkLst>
        </pc:spChg>
        <pc:spChg chg="add mod">
          <ac:chgData name="Septian Enggar Sukmana" userId="6b0423a1eea00d21" providerId="LiveId" clId="{A118BB81-6168-5640-A2C3-A1FBC6DF0DCF}" dt="2022-11-07T03:23:24.628" v="2634" actId="20577"/>
          <ac:spMkLst>
            <pc:docMk/>
            <pc:sldMk cId="4223861215" sldId="275"/>
            <ac:spMk id="29" creationId="{3311916C-D545-E24D-9BEC-E036425C53D6}"/>
          </ac:spMkLst>
        </pc:spChg>
        <pc:spChg chg="add mod">
          <ac:chgData name="Septian Enggar Sukmana" userId="6b0423a1eea00d21" providerId="LiveId" clId="{A118BB81-6168-5640-A2C3-A1FBC6DF0DCF}" dt="2022-11-07T03:23:46.351" v="2642" actId="13822"/>
          <ac:spMkLst>
            <pc:docMk/>
            <pc:sldMk cId="4223861215" sldId="275"/>
            <ac:spMk id="30" creationId="{52A73632-EB1D-0E43-A1E4-A0BB72397D75}"/>
          </ac:spMkLst>
        </pc:spChg>
        <pc:spChg chg="add mod">
          <ac:chgData name="Septian Enggar Sukmana" userId="6b0423a1eea00d21" providerId="LiveId" clId="{A118BB81-6168-5640-A2C3-A1FBC6DF0DCF}" dt="2022-11-07T03:24:37.133" v="2654" actId="1076"/>
          <ac:spMkLst>
            <pc:docMk/>
            <pc:sldMk cId="4223861215" sldId="275"/>
            <ac:spMk id="33" creationId="{6BA2D47D-D3DA-E546-B6EC-B947A9B6A38C}"/>
          </ac:spMkLst>
        </pc:spChg>
        <pc:spChg chg="add mod">
          <ac:chgData name="Septian Enggar Sukmana" userId="6b0423a1eea00d21" providerId="LiveId" clId="{A118BB81-6168-5640-A2C3-A1FBC6DF0DCF}" dt="2022-11-07T03:25:03.892" v="2671" actId="1076"/>
          <ac:spMkLst>
            <pc:docMk/>
            <pc:sldMk cId="4223861215" sldId="275"/>
            <ac:spMk id="35" creationId="{5CDD53C2-D72A-5344-AFBB-DA789943B1F5}"/>
          </ac:spMkLst>
        </pc:spChg>
        <pc:cxnChg chg="add mod">
          <ac:chgData name="Septian Enggar Sukmana" userId="6b0423a1eea00d21" providerId="LiveId" clId="{A118BB81-6168-5640-A2C3-A1FBC6DF0DCF}" dt="2022-11-07T03:18:38.543" v="2440" actId="1582"/>
          <ac:cxnSpMkLst>
            <pc:docMk/>
            <pc:sldMk cId="4223861215" sldId="275"/>
            <ac:cxnSpMk id="6" creationId="{70124E2F-7049-FF44-9DB2-1420099D5775}"/>
          </ac:cxnSpMkLst>
        </pc:cxnChg>
        <pc:cxnChg chg="add mod">
          <ac:chgData name="Septian Enggar Sukmana" userId="6b0423a1eea00d21" providerId="LiveId" clId="{A118BB81-6168-5640-A2C3-A1FBC6DF0DCF}" dt="2022-11-07T03:18:38.543" v="2440" actId="1582"/>
          <ac:cxnSpMkLst>
            <pc:docMk/>
            <pc:sldMk cId="4223861215" sldId="275"/>
            <ac:cxnSpMk id="8" creationId="{AC72B2E5-8336-7740-9065-1C737ED09C11}"/>
          </ac:cxnSpMkLst>
        </pc:cxnChg>
        <pc:cxnChg chg="add mod">
          <ac:chgData name="Septian Enggar Sukmana" userId="6b0423a1eea00d21" providerId="LiveId" clId="{A118BB81-6168-5640-A2C3-A1FBC6DF0DCF}" dt="2022-11-07T03:19:07.466" v="2444" actId="1582"/>
          <ac:cxnSpMkLst>
            <pc:docMk/>
            <pc:sldMk cId="4223861215" sldId="275"/>
            <ac:cxnSpMk id="10" creationId="{B92B049B-A128-F944-B107-936154358641}"/>
          </ac:cxnSpMkLst>
        </pc:cxnChg>
        <pc:cxnChg chg="add mod">
          <ac:chgData name="Septian Enggar Sukmana" userId="6b0423a1eea00d21" providerId="LiveId" clId="{A118BB81-6168-5640-A2C3-A1FBC6DF0DCF}" dt="2022-11-07T03:19:07.466" v="2444" actId="1582"/>
          <ac:cxnSpMkLst>
            <pc:docMk/>
            <pc:sldMk cId="4223861215" sldId="275"/>
            <ac:cxnSpMk id="11" creationId="{A8A16171-AE1E-0E47-9AEF-3087ABADB06C}"/>
          </ac:cxnSpMkLst>
        </pc:cxnChg>
        <pc:cxnChg chg="add mod">
          <ac:chgData name="Septian Enggar Sukmana" userId="6b0423a1eea00d21" providerId="LiveId" clId="{A118BB81-6168-5640-A2C3-A1FBC6DF0DCF}" dt="2022-11-07T03:19:56.076" v="2459" actId="1582"/>
          <ac:cxnSpMkLst>
            <pc:docMk/>
            <pc:sldMk cId="4223861215" sldId="275"/>
            <ac:cxnSpMk id="13" creationId="{B8C9B424-71F0-B543-9EDA-F297313F151E}"/>
          </ac:cxnSpMkLst>
        </pc:cxnChg>
        <pc:cxnChg chg="add del mod">
          <ac:chgData name="Septian Enggar Sukmana" userId="6b0423a1eea00d21" providerId="LiveId" clId="{A118BB81-6168-5640-A2C3-A1FBC6DF0DCF}" dt="2022-11-07T03:19:38.886" v="2450" actId="478"/>
          <ac:cxnSpMkLst>
            <pc:docMk/>
            <pc:sldMk cId="4223861215" sldId="275"/>
            <ac:cxnSpMk id="14" creationId="{B56831D4-377C-A14C-B067-FD459305C7EE}"/>
          </ac:cxnSpMkLst>
        </pc:cxnChg>
        <pc:cxnChg chg="add del mod">
          <ac:chgData name="Septian Enggar Sukmana" userId="6b0423a1eea00d21" providerId="LiveId" clId="{A118BB81-6168-5640-A2C3-A1FBC6DF0DCF}" dt="2022-11-07T03:19:44.903" v="2456" actId="478"/>
          <ac:cxnSpMkLst>
            <pc:docMk/>
            <pc:sldMk cId="4223861215" sldId="275"/>
            <ac:cxnSpMk id="17" creationId="{37CD14D6-8127-AE4D-A8B7-24727F4084B8}"/>
          </ac:cxnSpMkLst>
        </pc:cxnChg>
        <pc:cxnChg chg="add mod">
          <ac:chgData name="Septian Enggar Sukmana" userId="6b0423a1eea00d21" providerId="LiveId" clId="{A118BB81-6168-5640-A2C3-A1FBC6DF0DCF}" dt="2022-11-07T03:20:02.760" v="2461" actId="1076"/>
          <ac:cxnSpMkLst>
            <pc:docMk/>
            <pc:sldMk cId="4223861215" sldId="275"/>
            <ac:cxnSpMk id="18" creationId="{2DAD135B-977F-A34E-B22C-E26BC68C34B9}"/>
          </ac:cxnSpMkLst>
        </pc:cxnChg>
        <pc:cxnChg chg="add mod">
          <ac:chgData name="Septian Enggar Sukmana" userId="6b0423a1eea00d21" providerId="LiveId" clId="{A118BB81-6168-5640-A2C3-A1FBC6DF0DCF}" dt="2022-11-07T03:20:09.741" v="2463" actId="1076"/>
          <ac:cxnSpMkLst>
            <pc:docMk/>
            <pc:sldMk cId="4223861215" sldId="275"/>
            <ac:cxnSpMk id="19" creationId="{59955BA3-3882-3640-8C57-6B8EC44B0EF1}"/>
          </ac:cxnSpMkLst>
        </pc:cxnChg>
        <pc:cxnChg chg="add mod">
          <ac:chgData name="Septian Enggar Sukmana" userId="6b0423a1eea00d21" providerId="LiveId" clId="{A118BB81-6168-5640-A2C3-A1FBC6DF0DCF}" dt="2022-11-07T03:22:01.066" v="2520" actId="1582"/>
          <ac:cxnSpMkLst>
            <pc:docMk/>
            <pc:sldMk cId="4223861215" sldId="275"/>
            <ac:cxnSpMk id="24" creationId="{0404789A-E897-C347-846C-AA16FCB485B3}"/>
          </ac:cxnSpMkLst>
        </pc:cxnChg>
        <pc:cxnChg chg="add mod">
          <ac:chgData name="Septian Enggar Sukmana" userId="6b0423a1eea00d21" providerId="LiveId" clId="{A118BB81-6168-5640-A2C3-A1FBC6DF0DCF}" dt="2022-11-07T03:22:01.066" v="2520" actId="1582"/>
          <ac:cxnSpMkLst>
            <pc:docMk/>
            <pc:sldMk cId="4223861215" sldId="275"/>
            <ac:cxnSpMk id="28" creationId="{32DF3E3A-73D2-1A4F-B73A-7B9D99EBD59A}"/>
          </ac:cxnSpMkLst>
        </pc:cxnChg>
        <pc:cxnChg chg="add mod">
          <ac:chgData name="Septian Enggar Sukmana" userId="6b0423a1eea00d21" providerId="LiveId" clId="{A118BB81-6168-5640-A2C3-A1FBC6DF0DCF}" dt="2022-11-07T03:24:45.726" v="2656" actId="14100"/>
          <ac:cxnSpMkLst>
            <pc:docMk/>
            <pc:sldMk cId="4223861215" sldId="275"/>
            <ac:cxnSpMk id="32" creationId="{C64EE5D7-8728-F646-BEA2-C2827B4F804F}"/>
          </ac:cxnSpMkLst>
        </pc:cxnChg>
        <pc:cxnChg chg="add mod">
          <ac:chgData name="Septian Enggar Sukmana" userId="6b0423a1eea00d21" providerId="LiveId" clId="{A118BB81-6168-5640-A2C3-A1FBC6DF0DCF}" dt="2022-11-07T03:26:02.417" v="2675" actId="1582"/>
          <ac:cxnSpMkLst>
            <pc:docMk/>
            <pc:sldMk cId="4223861215" sldId="275"/>
            <ac:cxnSpMk id="37" creationId="{DCC68332-709C-DB45-86A5-6F540D5E3B7E}"/>
          </ac:cxnSpMkLst>
        </pc:cxnChg>
      </pc:sldChg>
      <pc:sldChg chg="addSp modSp add mod">
        <pc:chgData name="Septian Enggar Sukmana" userId="6b0423a1eea00d21" providerId="LiveId" clId="{A118BB81-6168-5640-A2C3-A1FBC6DF0DCF}" dt="2022-11-07T03:13:45.267" v="2422" actId="208"/>
        <pc:sldMkLst>
          <pc:docMk/>
          <pc:sldMk cId="1673487292" sldId="276"/>
        </pc:sldMkLst>
        <pc:spChg chg="mod">
          <ac:chgData name="Septian Enggar Sukmana" userId="6b0423a1eea00d21" providerId="LiveId" clId="{A118BB81-6168-5640-A2C3-A1FBC6DF0DCF}" dt="2022-11-07T03:12:29.686" v="2394" actId="14100"/>
          <ac:spMkLst>
            <pc:docMk/>
            <pc:sldMk cId="1673487292" sldId="276"/>
            <ac:spMk id="3" creationId="{F68E3988-361B-7E4F-95E6-6676874BF388}"/>
          </ac:spMkLst>
        </pc:spChg>
        <pc:spChg chg="add mod">
          <ac:chgData name="Septian Enggar Sukmana" userId="6b0423a1eea00d21" providerId="LiveId" clId="{A118BB81-6168-5640-A2C3-A1FBC6DF0DCF}" dt="2022-11-07T03:12:39.324" v="2414" actId="20577"/>
          <ac:spMkLst>
            <pc:docMk/>
            <pc:sldMk cId="1673487292" sldId="276"/>
            <ac:spMk id="12" creationId="{FCFB7B8C-8E30-164D-B94B-B7368E50714B}"/>
          </ac:spMkLst>
        </pc:spChg>
        <pc:cxnChg chg="add mod">
          <ac:chgData name="Septian Enggar Sukmana" userId="6b0423a1eea00d21" providerId="LiveId" clId="{A118BB81-6168-5640-A2C3-A1FBC6DF0DCF}" dt="2022-11-07T03:13:08.192" v="2419" actId="1582"/>
          <ac:cxnSpMkLst>
            <pc:docMk/>
            <pc:sldMk cId="1673487292" sldId="276"/>
            <ac:cxnSpMk id="6" creationId="{0646D5EC-E6A9-CF49-871C-CA14F2AB3509}"/>
          </ac:cxnSpMkLst>
        </pc:cxnChg>
        <pc:cxnChg chg="add mod">
          <ac:chgData name="Septian Enggar Sukmana" userId="6b0423a1eea00d21" providerId="LiveId" clId="{A118BB81-6168-5640-A2C3-A1FBC6DF0DCF}" dt="2022-11-07T03:13:45.267" v="2422" actId="208"/>
          <ac:cxnSpMkLst>
            <pc:docMk/>
            <pc:sldMk cId="1673487292" sldId="276"/>
            <ac:cxnSpMk id="15" creationId="{70C93B46-19EF-774C-83ED-16AEDF096F37}"/>
          </ac:cxnSpMkLst>
        </pc:cxnChg>
      </pc:sldChg>
      <pc:sldChg chg="addSp delSp modSp add mod">
        <pc:chgData name="Septian Enggar Sukmana" userId="6b0423a1eea00d21" providerId="LiveId" clId="{A118BB81-6168-5640-A2C3-A1FBC6DF0DCF}" dt="2022-11-07T03:14:59.531" v="2430" actId="1076"/>
        <pc:sldMkLst>
          <pc:docMk/>
          <pc:sldMk cId="3422800177" sldId="277"/>
        </pc:sldMkLst>
        <pc:spChg chg="del">
          <ac:chgData name="Septian Enggar Sukmana" userId="6b0423a1eea00d21" providerId="LiveId" clId="{A118BB81-6168-5640-A2C3-A1FBC6DF0DCF}" dt="2022-11-07T03:14:45.783" v="2425" actId="478"/>
          <ac:spMkLst>
            <pc:docMk/>
            <pc:sldMk cId="3422800177" sldId="277"/>
            <ac:spMk id="3" creationId="{F68E3988-361B-7E4F-95E6-6676874BF388}"/>
          </ac:spMkLst>
        </pc:spChg>
        <pc:spChg chg="add del mod">
          <ac:chgData name="Septian Enggar Sukmana" userId="6b0423a1eea00d21" providerId="LiveId" clId="{A118BB81-6168-5640-A2C3-A1FBC6DF0DCF}" dt="2022-11-07T03:14:48.052" v="2426" actId="478"/>
          <ac:spMkLst>
            <pc:docMk/>
            <pc:sldMk cId="3422800177" sldId="277"/>
            <ac:spMk id="7" creationId="{5759BCA6-E510-684D-9103-E10EBC68D132}"/>
          </ac:spMkLst>
        </pc:spChg>
        <pc:spChg chg="del">
          <ac:chgData name="Septian Enggar Sukmana" userId="6b0423a1eea00d21" providerId="LiveId" clId="{A118BB81-6168-5640-A2C3-A1FBC6DF0DCF}" dt="2022-11-07T03:14:45.783" v="2425" actId="478"/>
          <ac:spMkLst>
            <pc:docMk/>
            <pc:sldMk cId="3422800177" sldId="277"/>
            <ac:spMk id="12" creationId="{FCFB7B8C-8E30-164D-B94B-B7368E50714B}"/>
          </ac:spMkLst>
        </pc:spChg>
        <pc:picChg chg="del">
          <ac:chgData name="Septian Enggar Sukmana" userId="6b0423a1eea00d21" providerId="LiveId" clId="{A118BB81-6168-5640-A2C3-A1FBC6DF0DCF}" dt="2022-11-07T03:14:43.116" v="2424" actId="478"/>
          <ac:picMkLst>
            <pc:docMk/>
            <pc:sldMk cId="3422800177" sldId="277"/>
            <ac:picMk id="4" creationId="{D5C0F4A5-160E-4249-B6E7-AF722689A4E0}"/>
          </ac:picMkLst>
        </pc:picChg>
        <pc:picChg chg="add mod">
          <ac:chgData name="Septian Enggar Sukmana" userId="6b0423a1eea00d21" providerId="LiveId" clId="{A118BB81-6168-5640-A2C3-A1FBC6DF0DCF}" dt="2022-11-07T03:14:59.531" v="2430" actId="1076"/>
          <ac:picMkLst>
            <pc:docMk/>
            <pc:sldMk cId="3422800177" sldId="277"/>
            <ac:picMk id="8" creationId="{32E29015-4682-234E-AC66-6EFF7D10153E}"/>
          </ac:picMkLst>
        </pc:picChg>
        <pc:cxnChg chg="del mod">
          <ac:chgData name="Septian Enggar Sukmana" userId="6b0423a1eea00d21" providerId="LiveId" clId="{A118BB81-6168-5640-A2C3-A1FBC6DF0DCF}" dt="2022-11-07T03:14:45.783" v="2425" actId="478"/>
          <ac:cxnSpMkLst>
            <pc:docMk/>
            <pc:sldMk cId="3422800177" sldId="277"/>
            <ac:cxnSpMk id="6" creationId="{0646D5EC-E6A9-CF49-871C-CA14F2AB3509}"/>
          </ac:cxnSpMkLst>
        </pc:cxnChg>
        <pc:cxnChg chg="del">
          <ac:chgData name="Septian Enggar Sukmana" userId="6b0423a1eea00d21" providerId="LiveId" clId="{A118BB81-6168-5640-A2C3-A1FBC6DF0DCF}" dt="2022-11-07T03:14:45.783" v="2425" actId="478"/>
          <ac:cxnSpMkLst>
            <pc:docMk/>
            <pc:sldMk cId="3422800177" sldId="277"/>
            <ac:cxnSpMk id="15" creationId="{70C93B46-19EF-774C-83ED-16AEDF096F37}"/>
          </ac:cxnSpMkLst>
        </pc:cxnChg>
      </pc:sldChg>
      <pc:sldChg chg="add">
        <pc:chgData name="Septian Enggar Sukmana" userId="6b0423a1eea00d21" providerId="LiveId" clId="{A118BB81-6168-5640-A2C3-A1FBC6DF0DCF}" dt="2022-11-07T03:15:06.295" v="2431" actId="2890"/>
        <pc:sldMkLst>
          <pc:docMk/>
          <pc:sldMk cId="522729340" sldId="278"/>
        </pc:sldMkLst>
      </pc:sldChg>
      <pc:sldChg chg="addSp modSp add mod">
        <pc:chgData name="Septian Enggar Sukmana" userId="6b0423a1eea00d21" providerId="LiveId" clId="{A118BB81-6168-5640-A2C3-A1FBC6DF0DCF}" dt="2022-11-07T03:27:03.914" v="2700" actId="113"/>
        <pc:sldMkLst>
          <pc:docMk/>
          <pc:sldMk cId="1154359956" sldId="279"/>
        </pc:sldMkLst>
        <pc:spChg chg="add mod">
          <ac:chgData name="Septian Enggar Sukmana" userId="6b0423a1eea00d21" providerId="LiveId" clId="{A118BB81-6168-5640-A2C3-A1FBC6DF0DCF}" dt="2022-11-07T03:26:27.362" v="2694" actId="1076"/>
          <ac:spMkLst>
            <pc:docMk/>
            <pc:sldMk cId="1154359956" sldId="279"/>
            <ac:spMk id="23" creationId="{F980FD6C-624C-D444-997E-B18E89657840}"/>
          </ac:spMkLst>
        </pc:spChg>
        <pc:spChg chg="add mod">
          <ac:chgData name="Septian Enggar Sukmana" userId="6b0423a1eea00d21" providerId="LiveId" clId="{A118BB81-6168-5640-A2C3-A1FBC6DF0DCF}" dt="2022-11-07T03:26:35.883" v="2696" actId="1076"/>
          <ac:spMkLst>
            <pc:docMk/>
            <pc:sldMk cId="1154359956" sldId="279"/>
            <ac:spMk id="25" creationId="{47F112D2-BF69-474A-9916-8A55F65A4EE8}"/>
          </ac:spMkLst>
        </pc:spChg>
        <pc:spChg chg="mod">
          <ac:chgData name="Septian Enggar Sukmana" userId="6b0423a1eea00d21" providerId="LiveId" clId="{A118BB81-6168-5640-A2C3-A1FBC6DF0DCF}" dt="2022-11-07T03:27:03.914" v="2700" actId="113"/>
          <ac:spMkLst>
            <pc:docMk/>
            <pc:sldMk cId="1154359956" sldId="279"/>
            <ac:spMk id="29" creationId="{3311916C-D545-E24D-9BEC-E036425C53D6}"/>
          </ac:spMkLst>
        </pc:spChg>
        <pc:cxnChg chg="add mod">
          <ac:chgData name="Septian Enggar Sukmana" userId="6b0423a1eea00d21" providerId="LiveId" clId="{A118BB81-6168-5640-A2C3-A1FBC6DF0DCF}" dt="2022-11-07T03:26:53.115" v="2699" actId="14100"/>
          <ac:cxnSpMkLst>
            <pc:docMk/>
            <pc:sldMk cId="1154359956" sldId="279"/>
            <ac:cxnSpMk id="26" creationId="{2A288F7D-34CC-034C-9E54-F964CDE23DB7}"/>
          </ac:cxnSpMkLst>
        </pc:cxnChg>
      </pc:sldChg>
      <pc:sldChg chg="add">
        <pc:chgData name="Septian Enggar Sukmana" userId="6b0423a1eea00d21" providerId="LiveId" clId="{A118BB81-6168-5640-A2C3-A1FBC6DF0DCF}" dt="2022-11-07T03:27:08.806" v="2701" actId="2890"/>
        <pc:sldMkLst>
          <pc:docMk/>
          <pc:sldMk cId="1373920566" sldId="280"/>
        </pc:sldMkLst>
      </pc:sldChg>
      <pc:sldChg chg="addSp modSp new mod setBg">
        <pc:chgData name="Septian Enggar Sukmana" userId="6b0423a1eea00d21" providerId="LiveId" clId="{A118BB81-6168-5640-A2C3-A1FBC6DF0DCF}" dt="2022-11-07T03:30:48.384" v="2778" actId="962"/>
        <pc:sldMkLst>
          <pc:docMk/>
          <pc:sldMk cId="3050102228" sldId="281"/>
        </pc:sldMkLst>
        <pc:spChg chg="mod">
          <ac:chgData name="Septian Enggar Sukmana" userId="6b0423a1eea00d21" providerId="LiveId" clId="{A118BB81-6168-5640-A2C3-A1FBC6DF0DCF}" dt="2022-11-07T03:30:45.528" v="2776" actId="26606"/>
          <ac:spMkLst>
            <pc:docMk/>
            <pc:sldMk cId="3050102228" sldId="281"/>
            <ac:spMk id="2" creationId="{63B9DD58-464D-E145-905E-6E4B2B6DCFFC}"/>
          </ac:spMkLst>
        </pc:spChg>
        <pc:spChg chg="mod">
          <ac:chgData name="Septian Enggar Sukmana" userId="6b0423a1eea00d21" providerId="LiveId" clId="{A118BB81-6168-5640-A2C3-A1FBC6DF0DCF}" dt="2022-11-07T03:30:45.528" v="2776" actId="26606"/>
          <ac:spMkLst>
            <pc:docMk/>
            <pc:sldMk cId="3050102228" sldId="281"/>
            <ac:spMk id="3" creationId="{9BCE94E4-564C-E344-8E51-AB995CE0FAF3}"/>
          </ac:spMkLst>
        </pc:spChg>
        <pc:spChg chg="add">
          <ac:chgData name="Septian Enggar Sukmana" userId="6b0423a1eea00d21" providerId="LiveId" clId="{A118BB81-6168-5640-A2C3-A1FBC6DF0DCF}" dt="2022-11-07T03:30:45.528" v="2776" actId="26606"/>
          <ac:spMkLst>
            <pc:docMk/>
            <pc:sldMk cId="3050102228" sldId="281"/>
            <ac:spMk id="38" creationId="{4EFE82FE-7465-AE46-88DF-34D347E83B84}"/>
          </ac:spMkLst>
        </pc:spChg>
        <pc:grpChg chg="add">
          <ac:chgData name="Septian Enggar Sukmana" userId="6b0423a1eea00d21" providerId="LiveId" clId="{A118BB81-6168-5640-A2C3-A1FBC6DF0DCF}" dt="2022-11-07T03:30:45.528" v="2776" actId="26606"/>
          <ac:grpSpMkLst>
            <pc:docMk/>
            <pc:sldMk cId="3050102228" sldId="281"/>
            <ac:grpSpMk id="10" creationId="{EB46B8FB-F6A2-5F47-A6CD-A7E17E69270F}"/>
          </ac:grpSpMkLst>
        </pc:grpChg>
        <pc:grpChg chg="add">
          <ac:chgData name="Septian Enggar Sukmana" userId="6b0423a1eea00d21" providerId="LiveId" clId="{A118BB81-6168-5640-A2C3-A1FBC6DF0DCF}" dt="2022-11-07T03:30:45.528" v="2776" actId="26606"/>
          <ac:grpSpMkLst>
            <pc:docMk/>
            <pc:sldMk cId="3050102228" sldId="281"/>
            <ac:grpSpMk id="40" creationId="{BCFFF971-DAC9-F44B-9F22-4B030B6B61B3}"/>
          </ac:grpSpMkLst>
        </pc:grpChg>
        <pc:picChg chg="add mod ord">
          <ac:chgData name="Septian Enggar Sukmana" userId="6b0423a1eea00d21" providerId="LiveId" clId="{A118BB81-6168-5640-A2C3-A1FBC6DF0DCF}" dt="2022-11-07T03:30:45.528" v="2776" actId="26606"/>
          <ac:picMkLst>
            <pc:docMk/>
            <pc:sldMk cId="3050102228" sldId="281"/>
            <ac:picMk id="4" creationId="{3180607D-BA88-514E-850C-E074EB5B48EE}"/>
          </ac:picMkLst>
        </pc:picChg>
        <pc:picChg chg="add mod">
          <ac:chgData name="Septian Enggar Sukmana" userId="6b0423a1eea00d21" providerId="LiveId" clId="{A118BB81-6168-5640-A2C3-A1FBC6DF0DCF}" dt="2022-11-07T03:30:48.384" v="2778" actId="962"/>
          <ac:picMkLst>
            <pc:docMk/>
            <pc:sldMk cId="3050102228" sldId="281"/>
            <ac:picMk id="5" creationId="{23337DF2-0299-174C-9A31-70F4A8CE4DC0}"/>
          </ac:picMkLst>
        </pc:picChg>
        <pc:cxnChg chg="add">
          <ac:chgData name="Septian Enggar Sukmana" userId="6b0423a1eea00d21" providerId="LiveId" clId="{A118BB81-6168-5640-A2C3-A1FBC6DF0DCF}" dt="2022-11-07T03:30:45.528" v="2776" actId="26606"/>
          <ac:cxnSpMkLst>
            <pc:docMk/>
            <pc:sldMk cId="3050102228" sldId="281"/>
            <ac:cxnSpMk id="36" creationId="{D33A3282-0389-C547-8CA6-7F3E7F27B34D}"/>
          </ac:cxnSpMkLst>
        </pc:cxnChg>
        <pc:cxnChg chg="add">
          <ac:chgData name="Septian Enggar Sukmana" userId="6b0423a1eea00d21" providerId="LiveId" clId="{A118BB81-6168-5640-A2C3-A1FBC6DF0DCF}" dt="2022-11-07T03:30:45.528" v="2776" actId="26606"/>
          <ac:cxnSpMkLst>
            <pc:docMk/>
            <pc:sldMk cId="3050102228" sldId="281"/>
            <ac:cxnSpMk id="46" creationId="{51D4F49C-5EE1-6C4F-858E-AE02CC2CD5BB}"/>
          </ac:cxnSpMkLst>
        </pc:cxnChg>
      </pc:sldChg>
      <pc:sldChg chg="addSp delSp modSp add mod">
        <pc:chgData name="Septian Enggar Sukmana" userId="6b0423a1eea00d21" providerId="LiveId" clId="{A118BB81-6168-5640-A2C3-A1FBC6DF0DCF}" dt="2022-11-07T06:54:59.682" v="2785" actId="26606"/>
        <pc:sldMkLst>
          <pc:docMk/>
          <pc:sldMk cId="952640983" sldId="282"/>
        </pc:sldMkLst>
        <pc:spChg chg="mod">
          <ac:chgData name="Septian Enggar Sukmana" userId="6b0423a1eea00d21" providerId="LiveId" clId="{A118BB81-6168-5640-A2C3-A1FBC6DF0DCF}" dt="2022-11-07T06:54:59.682" v="2785" actId="26606"/>
          <ac:spMkLst>
            <pc:docMk/>
            <pc:sldMk cId="952640983" sldId="282"/>
            <ac:spMk id="2" creationId="{63B9DD58-464D-E145-905E-6E4B2B6DCFFC}"/>
          </ac:spMkLst>
        </pc:spChg>
        <pc:spChg chg="del">
          <ac:chgData name="Septian Enggar Sukmana" userId="6b0423a1eea00d21" providerId="LiveId" clId="{A118BB81-6168-5640-A2C3-A1FBC6DF0DCF}" dt="2022-11-07T06:54:52.882" v="2782" actId="478"/>
          <ac:spMkLst>
            <pc:docMk/>
            <pc:sldMk cId="952640983" sldId="282"/>
            <ac:spMk id="3" creationId="{9BCE94E4-564C-E344-8E51-AB995CE0FAF3}"/>
          </ac:spMkLst>
        </pc:spChg>
        <pc:spChg chg="add del mod">
          <ac:chgData name="Septian Enggar Sukmana" userId="6b0423a1eea00d21" providerId="LiveId" clId="{A118BB81-6168-5640-A2C3-A1FBC6DF0DCF}" dt="2022-11-07T06:54:55.089" v="2783" actId="478"/>
          <ac:spMkLst>
            <pc:docMk/>
            <pc:sldMk cId="952640983" sldId="282"/>
            <ac:spMk id="7" creationId="{F70CC4FD-7934-2548-93AD-E87143DB121A}"/>
          </ac:spMkLst>
        </pc:spChg>
        <pc:spChg chg="del">
          <ac:chgData name="Septian Enggar Sukmana" userId="6b0423a1eea00d21" providerId="LiveId" clId="{A118BB81-6168-5640-A2C3-A1FBC6DF0DCF}" dt="2022-11-07T06:54:59.682" v="2785" actId="26606"/>
          <ac:spMkLst>
            <pc:docMk/>
            <pc:sldMk cId="952640983" sldId="282"/>
            <ac:spMk id="38" creationId="{4EFE82FE-7465-AE46-88DF-34D347E83B84}"/>
          </ac:spMkLst>
        </pc:spChg>
        <pc:spChg chg="add">
          <ac:chgData name="Septian Enggar Sukmana" userId="6b0423a1eea00d21" providerId="LiveId" clId="{A118BB81-6168-5640-A2C3-A1FBC6DF0DCF}" dt="2022-11-07T06:54:59.682" v="2785" actId="26606"/>
          <ac:spMkLst>
            <pc:docMk/>
            <pc:sldMk cId="952640983" sldId="282"/>
            <ac:spMk id="79" creationId="{4EFE82FE-7465-AE46-88DF-34D347E83B84}"/>
          </ac:spMkLst>
        </pc:spChg>
        <pc:grpChg chg="del">
          <ac:chgData name="Septian Enggar Sukmana" userId="6b0423a1eea00d21" providerId="LiveId" clId="{A118BB81-6168-5640-A2C3-A1FBC6DF0DCF}" dt="2022-11-07T06:54:59.682" v="2785" actId="26606"/>
          <ac:grpSpMkLst>
            <pc:docMk/>
            <pc:sldMk cId="952640983" sldId="282"/>
            <ac:grpSpMk id="10" creationId="{EB46B8FB-F6A2-5F47-A6CD-A7E17E69270F}"/>
          </ac:grpSpMkLst>
        </pc:grpChg>
        <pc:grpChg chg="del">
          <ac:chgData name="Septian Enggar Sukmana" userId="6b0423a1eea00d21" providerId="LiveId" clId="{A118BB81-6168-5640-A2C3-A1FBC6DF0DCF}" dt="2022-11-07T06:54:59.682" v="2785" actId="26606"/>
          <ac:grpSpMkLst>
            <pc:docMk/>
            <pc:sldMk cId="952640983" sldId="282"/>
            <ac:grpSpMk id="40" creationId="{BCFFF971-DAC9-F44B-9F22-4B030B6B61B3}"/>
          </ac:grpSpMkLst>
        </pc:grpChg>
        <pc:grpChg chg="add">
          <ac:chgData name="Septian Enggar Sukmana" userId="6b0423a1eea00d21" providerId="LiveId" clId="{A118BB81-6168-5640-A2C3-A1FBC6DF0DCF}" dt="2022-11-07T06:54:59.682" v="2785" actId="26606"/>
          <ac:grpSpMkLst>
            <pc:docMk/>
            <pc:sldMk cId="952640983" sldId="282"/>
            <ac:grpSpMk id="51" creationId="{EB46B8FB-F6A2-5F47-A6CD-A7E17E69270F}"/>
          </ac:grpSpMkLst>
        </pc:grpChg>
        <pc:grpChg chg="add">
          <ac:chgData name="Septian Enggar Sukmana" userId="6b0423a1eea00d21" providerId="LiveId" clId="{A118BB81-6168-5640-A2C3-A1FBC6DF0DCF}" dt="2022-11-07T06:54:59.682" v="2785" actId="26606"/>
          <ac:grpSpMkLst>
            <pc:docMk/>
            <pc:sldMk cId="952640983" sldId="282"/>
            <ac:grpSpMk id="81" creationId="{26C321DA-1EDE-3E4B-8B73-6477B2C6D046}"/>
          </ac:grpSpMkLst>
        </pc:grpChg>
        <pc:picChg chg="del">
          <ac:chgData name="Septian Enggar Sukmana" userId="6b0423a1eea00d21" providerId="LiveId" clId="{A118BB81-6168-5640-A2C3-A1FBC6DF0DCF}" dt="2022-11-07T06:54:45.440" v="2781" actId="478"/>
          <ac:picMkLst>
            <pc:docMk/>
            <pc:sldMk cId="952640983" sldId="282"/>
            <ac:picMk id="4" creationId="{3180607D-BA88-514E-850C-E074EB5B48EE}"/>
          </ac:picMkLst>
        </pc:picChg>
        <pc:picChg chg="del">
          <ac:chgData name="Septian Enggar Sukmana" userId="6b0423a1eea00d21" providerId="LiveId" clId="{A118BB81-6168-5640-A2C3-A1FBC6DF0DCF}" dt="2022-11-07T06:54:43.898" v="2780" actId="478"/>
          <ac:picMkLst>
            <pc:docMk/>
            <pc:sldMk cId="952640983" sldId="282"/>
            <ac:picMk id="5" creationId="{23337DF2-0299-174C-9A31-70F4A8CE4DC0}"/>
          </ac:picMkLst>
        </pc:picChg>
        <pc:picChg chg="add mod">
          <ac:chgData name="Septian Enggar Sukmana" userId="6b0423a1eea00d21" providerId="LiveId" clId="{A118BB81-6168-5640-A2C3-A1FBC6DF0DCF}" dt="2022-11-07T06:54:59.682" v="2785" actId="26606"/>
          <ac:picMkLst>
            <pc:docMk/>
            <pc:sldMk cId="952640983" sldId="282"/>
            <ac:picMk id="8" creationId="{4247A2B3-F295-A04D-9698-E178D84881A4}"/>
          </ac:picMkLst>
        </pc:picChg>
        <pc:cxnChg chg="del">
          <ac:chgData name="Septian Enggar Sukmana" userId="6b0423a1eea00d21" providerId="LiveId" clId="{A118BB81-6168-5640-A2C3-A1FBC6DF0DCF}" dt="2022-11-07T06:54:59.682" v="2785" actId="26606"/>
          <ac:cxnSpMkLst>
            <pc:docMk/>
            <pc:sldMk cId="952640983" sldId="282"/>
            <ac:cxnSpMk id="36" creationId="{D33A3282-0389-C547-8CA6-7F3E7F27B34D}"/>
          </ac:cxnSpMkLst>
        </pc:cxnChg>
        <pc:cxnChg chg="del">
          <ac:chgData name="Septian Enggar Sukmana" userId="6b0423a1eea00d21" providerId="LiveId" clId="{A118BB81-6168-5640-A2C3-A1FBC6DF0DCF}" dt="2022-11-07T06:54:59.682" v="2785" actId="26606"/>
          <ac:cxnSpMkLst>
            <pc:docMk/>
            <pc:sldMk cId="952640983" sldId="282"/>
            <ac:cxnSpMk id="46" creationId="{51D4F49C-5EE1-6C4F-858E-AE02CC2CD5BB}"/>
          </ac:cxnSpMkLst>
        </pc:cxnChg>
        <pc:cxnChg chg="add">
          <ac:chgData name="Septian Enggar Sukmana" userId="6b0423a1eea00d21" providerId="LiveId" clId="{A118BB81-6168-5640-A2C3-A1FBC6DF0DCF}" dt="2022-11-07T06:54:59.682" v="2785" actId="26606"/>
          <ac:cxnSpMkLst>
            <pc:docMk/>
            <pc:sldMk cId="952640983" sldId="282"/>
            <ac:cxnSpMk id="77" creationId="{D33A3282-0389-C547-8CA6-7F3E7F27B34D}"/>
          </ac:cxnSpMkLst>
        </pc:cxnChg>
        <pc:cxnChg chg="add">
          <ac:chgData name="Septian Enggar Sukmana" userId="6b0423a1eea00d21" providerId="LiveId" clId="{A118BB81-6168-5640-A2C3-A1FBC6DF0DCF}" dt="2022-11-07T06:54:59.682" v="2785" actId="26606"/>
          <ac:cxnSpMkLst>
            <pc:docMk/>
            <pc:sldMk cId="952640983" sldId="282"/>
            <ac:cxnSpMk id="90" creationId="{EEA70831-9A8D-3B4D-8EA5-EE32F93E94E9}"/>
          </ac:cxnSpMkLst>
        </pc:cxnChg>
      </pc:sldChg>
      <pc:sldChg chg="addSp delSp modSp add mod">
        <pc:chgData name="Septian Enggar Sukmana" userId="6b0423a1eea00d21" providerId="LiveId" clId="{A118BB81-6168-5640-A2C3-A1FBC6DF0DCF}" dt="2022-11-07T07:01:31.137" v="2813" actId="11529"/>
        <pc:sldMkLst>
          <pc:docMk/>
          <pc:sldMk cId="65051455" sldId="283"/>
        </pc:sldMkLst>
        <pc:spChg chg="mod">
          <ac:chgData name="Septian Enggar Sukmana" userId="6b0423a1eea00d21" providerId="LiveId" clId="{A118BB81-6168-5640-A2C3-A1FBC6DF0DCF}" dt="2022-11-07T07:00:52.240" v="2789" actId="26606"/>
          <ac:spMkLst>
            <pc:docMk/>
            <pc:sldMk cId="65051455" sldId="283"/>
            <ac:spMk id="2" creationId="{63B9DD58-464D-E145-905E-6E4B2B6DCFFC}"/>
          </ac:spMkLst>
        </pc:spChg>
        <pc:spChg chg="add mod">
          <ac:chgData name="Septian Enggar Sukmana" userId="6b0423a1eea00d21" providerId="LiveId" clId="{A118BB81-6168-5640-A2C3-A1FBC6DF0DCF}" dt="2022-11-07T07:01:07.912" v="2795" actId="207"/>
          <ac:spMkLst>
            <pc:docMk/>
            <pc:sldMk cId="65051455" sldId="283"/>
            <ac:spMk id="4" creationId="{8537F879-F343-2C4C-A77C-2C9F90109FFF}"/>
          </ac:spMkLst>
        </pc:spChg>
        <pc:spChg chg="add mod">
          <ac:chgData name="Septian Enggar Sukmana" userId="6b0423a1eea00d21" providerId="LiveId" clId="{A118BB81-6168-5640-A2C3-A1FBC6DF0DCF}" dt="2022-11-07T07:01:21.058" v="2812" actId="122"/>
          <ac:spMkLst>
            <pc:docMk/>
            <pc:sldMk cId="65051455" sldId="283"/>
            <ac:spMk id="5" creationId="{8A2C72D5-57A4-3640-B0FC-8CABCC8F3F76}"/>
          </ac:spMkLst>
        </pc:spChg>
        <pc:spChg chg="del">
          <ac:chgData name="Septian Enggar Sukmana" userId="6b0423a1eea00d21" providerId="LiveId" clId="{A118BB81-6168-5640-A2C3-A1FBC6DF0DCF}" dt="2022-11-07T07:00:52.240" v="2789" actId="26606"/>
          <ac:spMkLst>
            <pc:docMk/>
            <pc:sldMk cId="65051455" sldId="283"/>
            <ac:spMk id="79" creationId="{4EFE82FE-7465-AE46-88DF-34D347E83B84}"/>
          </ac:spMkLst>
        </pc:spChg>
        <pc:spChg chg="add">
          <ac:chgData name="Septian Enggar Sukmana" userId="6b0423a1eea00d21" providerId="LiveId" clId="{A118BB81-6168-5640-A2C3-A1FBC6DF0DCF}" dt="2022-11-07T07:00:52.240" v="2789" actId="26606"/>
          <ac:spMkLst>
            <pc:docMk/>
            <pc:sldMk cId="65051455" sldId="283"/>
            <ac:spMk id="123" creationId="{4EFE82FE-7465-AE46-88DF-34D347E83B84}"/>
          </ac:spMkLst>
        </pc:spChg>
        <pc:grpChg chg="del">
          <ac:chgData name="Septian Enggar Sukmana" userId="6b0423a1eea00d21" providerId="LiveId" clId="{A118BB81-6168-5640-A2C3-A1FBC6DF0DCF}" dt="2022-11-07T07:00:52.240" v="2789" actId="26606"/>
          <ac:grpSpMkLst>
            <pc:docMk/>
            <pc:sldMk cId="65051455" sldId="283"/>
            <ac:grpSpMk id="51" creationId="{EB46B8FB-F6A2-5F47-A6CD-A7E17E69270F}"/>
          </ac:grpSpMkLst>
        </pc:grpChg>
        <pc:grpChg chg="del">
          <ac:chgData name="Septian Enggar Sukmana" userId="6b0423a1eea00d21" providerId="LiveId" clId="{A118BB81-6168-5640-A2C3-A1FBC6DF0DCF}" dt="2022-11-07T07:00:52.240" v="2789" actId="26606"/>
          <ac:grpSpMkLst>
            <pc:docMk/>
            <pc:sldMk cId="65051455" sldId="283"/>
            <ac:grpSpMk id="81" creationId="{26C321DA-1EDE-3E4B-8B73-6477B2C6D046}"/>
          </ac:grpSpMkLst>
        </pc:grpChg>
        <pc:grpChg chg="add">
          <ac:chgData name="Septian Enggar Sukmana" userId="6b0423a1eea00d21" providerId="LiveId" clId="{A118BB81-6168-5640-A2C3-A1FBC6DF0DCF}" dt="2022-11-07T07:00:52.240" v="2789" actId="26606"/>
          <ac:grpSpMkLst>
            <pc:docMk/>
            <pc:sldMk cId="65051455" sldId="283"/>
            <ac:grpSpMk id="95" creationId="{EB46B8FB-F6A2-5F47-A6CD-A7E17E69270F}"/>
          </ac:grpSpMkLst>
        </pc:grpChg>
        <pc:grpChg chg="add">
          <ac:chgData name="Septian Enggar Sukmana" userId="6b0423a1eea00d21" providerId="LiveId" clId="{A118BB81-6168-5640-A2C3-A1FBC6DF0DCF}" dt="2022-11-07T07:00:52.240" v="2789" actId="26606"/>
          <ac:grpSpMkLst>
            <pc:docMk/>
            <pc:sldMk cId="65051455" sldId="283"/>
            <ac:grpSpMk id="125" creationId="{BCFFF971-DAC9-F44B-9F22-4B030B6B61B3}"/>
          </ac:grpSpMkLst>
        </pc:grpChg>
        <pc:picChg chg="add mod">
          <ac:chgData name="Septian Enggar Sukmana" userId="6b0423a1eea00d21" providerId="LiveId" clId="{A118BB81-6168-5640-A2C3-A1FBC6DF0DCF}" dt="2022-11-07T07:01:02.386" v="2793" actId="27614"/>
          <ac:picMkLst>
            <pc:docMk/>
            <pc:sldMk cId="65051455" sldId="283"/>
            <ac:picMk id="3" creationId="{9BBC89FB-9E92-0546-A395-1D19323FAC4B}"/>
          </ac:picMkLst>
        </pc:picChg>
        <pc:picChg chg="mod">
          <ac:chgData name="Septian Enggar Sukmana" userId="6b0423a1eea00d21" providerId="LiveId" clId="{A118BB81-6168-5640-A2C3-A1FBC6DF0DCF}" dt="2022-11-07T07:01:02.381" v="2791" actId="27614"/>
          <ac:picMkLst>
            <pc:docMk/>
            <pc:sldMk cId="65051455" sldId="283"/>
            <ac:picMk id="8" creationId="{4247A2B3-F295-A04D-9698-E178D84881A4}"/>
          </ac:picMkLst>
        </pc:picChg>
        <pc:cxnChg chg="add">
          <ac:chgData name="Septian Enggar Sukmana" userId="6b0423a1eea00d21" providerId="LiveId" clId="{A118BB81-6168-5640-A2C3-A1FBC6DF0DCF}" dt="2022-11-07T07:01:31.137" v="2813" actId="11529"/>
          <ac:cxnSpMkLst>
            <pc:docMk/>
            <pc:sldMk cId="65051455" sldId="283"/>
            <ac:cxnSpMk id="7" creationId="{E957DB1A-CDCD-2B46-A13F-EDCFE7DB8D5A}"/>
          </ac:cxnSpMkLst>
        </pc:cxnChg>
        <pc:cxnChg chg="del">
          <ac:chgData name="Septian Enggar Sukmana" userId="6b0423a1eea00d21" providerId="LiveId" clId="{A118BB81-6168-5640-A2C3-A1FBC6DF0DCF}" dt="2022-11-07T07:00:52.240" v="2789" actId="26606"/>
          <ac:cxnSpMkLst>
            <pc:docMk/>
            <pc:sldMk cId="65051455" sldId="283"/>
            <ac:cxnSpMk id="77" creationId="{D33A3282-0389-C547-8CA6-7F3E7F27B34D}"/>
          </ac:cxnSpMkLst>
        </pc:cxnChg>
        <pc:cxnChg chg="del">
          <ac:chgData name="Septian Enggar Sukmana" userId="6b0423a1eea00d21" providerId="LiveId" clId="{A118BB81-6168-5640-A2C3-A1FBC6DF0DCF}" dt="2022-11-07T07:00:52.240" v="2789" actId="26606"/>
          <ac:cxnSpMkLst>
            <pc:docMk/>
            <pc:sldMk cId="65051455" sldId="283"/>
            <ac:cxnSpMk id="90" creationId="{EEA70831-9A8D-3B4D-8EA5-EE32F93E94E9}"/>
          </ac:cxnSpMkLst>
        </pc:cxnChg>
        <pc:cxnChg chg="add">
          <ac:chgData name="Septian Enggar Sukmana" userId="6b0423a1eea00d21" providerId="LiveId" clId="{A118BB81-6168-5640-A2C3-A1FBC6DF0DCF}" dt="2022-11-07T07:00:52.240" v="2789" actId="26606"/>
          <ac:cxnSpMkLst>
            <pc:docMk/>
            <pc:sldMk cId="65051455" sldId="283"/>
            <ac:cxnSpMk id="121" creationId="{D33A3282-0389-C547-8CA6-7F3E7F27B34D}"/>
          </ac:cxnSpMkLst>
        </pc:cxnChg>
        <pc:cxnChg chg="add">
          <ac:chgData name="Septian Enggar Sukmana" userId="6b0423a1eea00d21" providerId="LiveId" clId="{A118BB81-6168-5640-A2C3-A1FBC6DF0DCF}" dt="2022-11-07T07:00:52.240" v="2789" actId="26606"/>
          <ac:cxnSpMkLst>
            <pc:docMk/>
            <pc:sldMk cId="65051455" sldId="283"/>
            <ac:cxnSpMk id="132" creationId="{F1B96028-BC88-E342-92F9-207761463836}"/>
          </ac:cxnSpMkLst>
        </pc:cxnChg>
      </pc:sldChg>
      <pc:sldChg chg="addSp delSp modSp new mod setBg">
        <pc:chgData name="Septian Enggar Sukmana" userId="6b0423a1eea00d21" providerId="LiveId" clId="{A118BB81-6168-5640-A2C3-A1FBC6DF0DCF}" dt="2022-11-07T07:06:01.095" v="2845" actId="14100"/>
        <pc:sldMkLst>
          <pc:docMk/>
          <pc:sldMk cId="3472684911" sldId="284"/>
        </pc:sldMkLst>
        <pc:spChg chg="mod">
          <ac:chgData name="Septian Enggar Sukmana" userId="6b0423a1eea00d21" providerId="LiveId" clId="{A118BB81-6168-5640-A2C3-A1FBC6DF0DCF}" dt="2022-11-07T07:05:57.318" v="2844" actId="26606"/>
          <ac:spMkLst>
            <pc:docMk/>
            <pc:sldMk cId="3472684911" sldId="284"/>
            <ac:spMk id="2" creationId="{DAB2E689-BCFC-5748-9FFF-1E5D641155C5}"/>
          </ac:spMkLst>
        </pc:spChg>
        <pc:spChg chg="mod">
          <ac:chgData name="Septian Enggar Sukmana" userId="6b0423a1eea00d21" providerId="LiveId" clId="{A118BB81-6168-5640-A2C3-A1FBC6DF0DCF}" dt="2022-11-07T07:05:57.318" v="2844" actId="26606"/>
          <ac:spMkLst>
            <pc:docMk/>
            <pc:sldMk cId="3472684911" sldId="284"/>
            <ac:spMk id="3" creationId="{72E7AB0C-26CE-674E-9A53-9FBF502CE9DF}"/>
          </ac:spMkLst>
        </pc:spChg>
        <pc:spChg chg="add del">
          <ac:chgData name="Septian Enggar Sukmana" userId="6b0423a1eea00d21" providerId="LiveId" clId="{A118BB81-6168-5640-A2C3-A1FBC6DF0DCF}" dt="2022-11-07T07:05:57.292" v="2843" actId="26606"/>
          <ac:spMkLst>
            <pc:docMk/>
            <pc:sldMk cId="3472684911" sldId="284"/>
            <ac:spMk id="37" creationId="{4EFE82FE-7465-AE46-88DF-34D347E83B84}"/>
          </ac:spMkLst>
        </pc:spChg>
        <pc:spChg chg="add">
          <ac:chgData name="Septian Enggar Sukmana" userId="6b0423a1eea00d21" providerId="LiveId" clId="{A118BB81-6168-5640-A2C3-A1FBC6DF0DCF}" dt="2022-11-07T07:05:57.318" v="2844" actId="26606"/>
          <ac:spMkLst>
            <pc:docMk/>
            <pc:sldMk cId="3472684911" sldId="284"/>
            <ac:spMk id="73" creationId="{4EFE82FE-7465-AE46-88DF-34D347E83B84}"/>
          </ac:spMkLst>
        </pc:spChg>
        <pc:grpChg chg="add del">
          <ac:chgData name="Septian Enggar Sukmana" userId="6b0423a1eea00d21" providerId="LiveId" clId="{A118BB81-6168-5640-A2C3-A1FBC6DF0DCF}" dt="2022-11-07T07:05:57.292" v="2843" actId="26606"/>
          <ac:grpSpMkLst>
            <pc:docMk/>
            <pc:sldMk cId="3472684911" sldId="284"/>
            <ac:grpSpMk id="9" creationId="{EB46B8FB-F6A2-5F47-A6CD-A7E17E69270F}"/>
          </ac:grpSpMkLst>
        </pc:grpChg>
        <pc:grpChg chg="add del">
          <ac:chgData name="Septian Enggar Sukmana" userId="6b0423a1eea00d21" providerId="LiveId" clId="{A118BB81-6168-5640-A2C3-A1FBC6DF0DCF}" dt="2022-11-07T07:05:57.292" v="2843" actId="26606"/>
          <ac:grpSpMkLst>
            <pc:docMk/>
            <pc:sldMk cId="3472684911" sldId="284"/>
            <ac:grpSpMk id="39" creationId="{665B630C-8A26-BF40-AD00-AAAB3F8DFB58}"/>
          </ac:grpSpMkLst>
        </pc:grpChg>
        <pc:grpChg chg="add">
          <ac:chgData name="Septian Enggar Sukmana" userId="6b0423a1eea00d21" providerId="LiveId" clId="{A118BB81-6168-5640-A2C3-A1FBC6DF0DCF}" dt="2022-11-07T07:05:57.318" v="2844" actId="26606"/>
          <ac:grpSpMkLst>
            <pc:docMk/>
            <pc:sldMk cId="3472684911" sldId="284"/>
            <ac:grpSpMk id="47" creationId="{EB46B8FB-F6A2-5F47-A6CD-A7E17E69270F}"/>
          </ac:grpSpMkLst>
        </pc:grpChg>
        <pc:grpChg chg="add">
          <ac:chgData name="Septian Enggar Sukmana" userId="6b0423a1eea00d21" providerId="LiveId" clId="{A118BB81-6168-5640-A2C3-A1FBC6DF0DCF}" dt="2022-11-07T07:05:57.318" v="2844" actId="26606"/>
          <ac:grpSpMkLst>
            <pc:docMk/>
            <pc:sldMk cId="3472684911" sldId="284"/>
            <ac:grpSpMk id="74" creationId="{BCFFF971-DAC9-F44B-9F22-4B030B6B61B3}"/>
          </ac:grpSpMkLst>
        </pc:grpChg>
        <pc:picChg chg="add mod">
          <ac:chgData name="Septian Enggar Sukmana" userId="6b0423a1eea00d21" providerId="LiveId" clId="{A118BB81-6168-5640-A2C3-A1FBC6DF0DCF}" dt="2022-11-07T07:06:01.095" v="2845" actId="14100"/>
          <ac:picMkLst>
            <pc:docMk/>
            <pc:sldMk cId="3472684911" sldId="284"/>
            <ac:picMk id="4" creationId="{2F6C37E7-F8A8-B344-9081-C577B21D54BE}"/>
          </ac:picMkLst>
        </pc:picChg>
        <pc:cxnChg chg="add del">
          <ac:chgData name="Septian Enggar Sukmana" userId="6b0423a1eea00d21" providerId="LiveId" clId="{A118BB81-6168-5640-A2C3-A1FBC6DF0DCF}" dt="2022-11-07T07:05:57.292" v="2843" actId="26606"/>
          <ac:cxnSpMkLst>
            <pc:docMk/>
            <pc:sldMk cId="3472684911" sldId="284"/>
            <ac:cxnSpMk id="35" creationId="{D33A3282-0389-C547-8CA6-7F3E7F27B34D}"/>
          </ac:cxnSpMkLst>
        </pc:cxnChg>
        <pc:cxnChg chg="add del">
          <ac:chgData name="Septian Enggar Sukmana" userId="6b0423a1eea00d21" providerId="LiveId" clId="{A118BB81-6168-5640-A2C3-A1FBC6DF0DCF}" dt="2022-11-07T07:05:57.292" v="2843" actId="26606"/>
          <ac:cxnSpMkLst>
            <pc:docMk/>
            <pc:sldMk cId="3472684911" sldId="284"/>
            <ac:cxnSpMk id="45" creationId="{EEA70831-9A8D-3B4D-8EA5-EE32F93E94E9}"/>
          </ac:cxnSpMkLst>
        </pc:cxnChg>
        <pc:cxnChg chg="add">
          <ac:chgData name="Septian Enggar Sukmana" userId="6b0423a1eea00d21" providerId="LiveId" clId="{A118BB81-6168-5640-A2C3-A1FBC6DF0DCF}" dt="2022-11-07T07:05:57.318" v="2844" actId="26606"/>
          <ac:cxnSpMkLst>
            <pc:docMk/>
            <pc:sldMk cId="3472684911" sldId="284"/>
            <ac:cxnSpMk id="72" creationId="{D33A3282-0389-C547-8CA6-7F3E7F27B34D}"/>
          </ac:cxnSpMkLst>
        </pc:cxnChg>
        <pc:cxnChg chg="add">
          <ac:chgData name="Septian Enggar Sukmana" userId="6b0423a1eea00d21" providerId="LiveId" clId="{A118BB81-6168-5640-A2C3-A1FBC6DF0DCF}" dt="2022-11-07T07:05:57.318" v="2844" actId="26606"/>
          <ac:cxnSpMkLst>
            <pc:docMk/>
            <pc:sldMk cId="3472684911" sldId="284"/>
            <ac:cxnSpMk id="79" creationId="{51D4F49C-5EE1-6C4F-858E-AE02CC2CD5BB}"/>
          </ac:cxnSpMkLst>
        </pc:cxnChg>
      </pc:sldChg>
      <pc:sldChg chg="addSp delSp modSp new mod">
        <pc:chgData name="Septian Enggar Sukmana" userId="6b0423a1eea00d21" providerId="LiveId" clId="{A118BB81-6168-5640-A2C3-A1FBC6DF0DCF}" dt="2022-11-07T07:08:26.203" v="2857"/>
        <pc:sldMkLst>
          <pc:docMk/>
          <pc:sldMk cId="745802934" sldId="285"/>
        </pc:sldMkLst>
        <pc:spChg chg="mod">
          <ac:chgData name="Septian Enggar Sukmana" userId="6b0423a1eea00d21" providerId="LiveId" clId="{A118BB81-6168-5640-A2C3-A1FBC6DF0DCF}" dt="2022-11-07T07:08:23.037" v="2855" actId="20577"/>
          <ac:spMkLst>
            <pc:docMk/>
            <pc:sldMk cId="745802934" sldId="285"/>
            <ac:spMk id="2" creationId="{CA7704CD-8151-DE42-B27A-B229FE85F35C}"/>
          </ac:spMkLst>
        </pc:spChg>
        <pc:spChg chg="del">
          <ac:chgData name="Septian Enggar Sukmana" userId="6b0423a1eea00d21" providerId="LiveId" clId="{A118BB81-6168-5640-A2C3-A1FBC6DF0DCF}" dt="2022-11-07T07:08:25.302" v="2856" actId="478"/>
          <ac:spMkLst>
            <pc:docMk/>
            <pc:sldMk cId="745802934" sldId="285"/>
            <ac:spMk id="3" creationId="{F33503A4-C304-4E4E-9C30-11FE5A12AE2A}"/>
          </ac:spMkLst>
        </pc:spChg>
        <pc:picChg chg="add">
          <ac:chgData name="Septian Enggar Sukmana" userId="6b0423a1eea00d21" providerId="LiveId" clId="{A118BB81-6168-5640-A2C3-A1FBC6DF0DCF}" dt="2022-11-07T07:08:26.203" v="2857"/>
          <ac:picMkLst>
            <pc:docMk/>
            <pc:sldMk cId="745802934" sldId="285"/>
            <ac:picMk id="4" creationId="{8423B141-A6C3-DE4F-A88E-8C3C5C23C6D2}"/>
          </ac:picMkLst>
        </pc:picChg>
      </pc:sldChg>
      <pc:sldMasterChg chg="del delSldLayout">
        <pc:chgData name="Septian Enggar Sukmana" userId="6b0423a1eea00d21" providerId="LiveId" clId="{A118BB81-6168-5640-A2C3-A1FBC6DF0DCF}" dt="2022-11-07T01:44:46.232" v="0" actId="26606"/>
        <pc:sldMasterMkLst>
          <pc:docMk/>
          <pc:sldMasterMk cId="116070463" sldId="2147483648"/>
        </pc:sldMasterMkLst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3673716749" sldId="2147483649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2174888381" sldId="2147483650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3599467482" sldId="2147483651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1490733905" sldId="2147483652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2173232051" sldId="2147483653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2906960299" sldId="2147483654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4054831993" sldId="2147483655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3502912471" sldId="2147483656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352431688" sldId="2147483657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131116849" sldId="2147483658"/>
          </pc:sldLayoutMkLst>
        </pc:sldLayoutChg>
        <pc:sldLayoutChg chg="del">
          <pc:chgData name="Septian Enggar Sukmana" userId="6b0423a1eea00d21" providerId="LiveId" clId="{A118BB81-6168-5640-A2C3-A1FBC6DF0DCF}" dt="2022-11-07T01:44:46.232" v="0" actId="26606"/>
          <pc:sldLayoutMkLst>
            <pc:docMk/>
            <pc:sldMasterMk cId="116070463" sldId="2147483648"/>
            <pc:sldLayoutMk cId="2614479578" sldId="2147483659"/>
          </pc:sldLayoutMkLst>
        </pc:sldLayoutChg>
      </pc:sldMasterChg>
      <pc:sldMasterChg chg="add del addSldLayout delSldLayout">
        <pc:chgData name="Septian Enggar Sukmana" userId="6b0423a1eea00d21" providerId="LiveId" clId="{A118BB81-6168-5640-A2C3-A1FBC6DF0DCF}" dt="2022-11-07T01:45:40.975" v="20" actId="26606"/>
        <pc:sldMasterMkLst>
          <pc:docMk/>
          <pc:sldMasterMk cId="1025337135" sldId="2147483673"/>
        </pc:sldMasterMkLst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2198604817" sldId="2147483662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445969008" sldId="2147483663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889844205" sldId="2147483664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2376662527" sldId="2147483665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1599084876" sldId="2147483666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3284222632" sldId="2147483667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1446909925" sldId="2147483668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3429332265" sldId="2147483669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2266933364" sldId="2147483670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1606160627" sldId="2147483671"/>
          </pc:sldLayoutMkLst>
        </pc:sldLayoutChg>
        <pc:sldLayoutChg chg="add del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1025337135" sldId="2147483673"/>
            <pc:sldLayoutMk cId="3840194254" sldId="2147483672"/>
          </pc:sldLayoutMkLst>
        </pc:sldLayoutChg>
      </pc:sldMasterChg>
      <pc:sldMasterChg chg="add addSldLayout">
        <pc:chgData name="Septian Enggar Sukmana" userId="6b0423a1eea00d21" providerId="LiveId" clId="{A118BB81-6168-5640-A2C3-A1FBC6DF0DCF}" dt="2022-11-07T01:45:40.975" v="20" actId="26606"/>
        <pc:sldMasterMkLst>
          <pc:docMk/>
          <pc:sldMasterMk cId="2833459469" sldId="2147483710"/>
        </pc:sldMasterMkLst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146443484" sldId="2147483699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591961609" sldId="2147483700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1882694487" sldId="2147483701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2372739205" sldId="2147483702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3814323783" sldId="2147483703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2319016026" sldId="2147483704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1429724291" sldId="2147483705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4195248456" sldId="2147483706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2675820583" sldId="2147483707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1754162731" sldId="2147483708"/>
          </pc:sldLayoutMkLst>
        </pc:sldLayoutChg>
        <pc:sldLayoutChg chg="add">
          <pc:chgData name="Septian Enggar Sukmana" userId="6b0423a1eea00d21" providerId="LiveId" clId="{A118BB81-6168-5640-A2C3-A1FBC6DF0DCF}" dt="2022-11-07T01:45:40.975" v="20" actId="26606"/>
          <pc:sldLayoutMkLst>
            <pc:docMk/>
            <pc:sldMasterMk cId="2833459469" sldId="2147483710"/>
            <pc:sldLayoutMk cId="2366756431" sldId="21474837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6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2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9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7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5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1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5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205314-35C1-164D-BC9F-013EC41B6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3151" y="0"/>
            <a:ext cx="1901686" cy="6858000"/>
            <a:chOff x="10290315" y="0"/>
            <a:chExt cx="1901686" cy="685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6D6973-F827-304E-AD22-40A86F3B1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6D6538C6-97C2-AB4B-AD91-6683E87D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62DEA63-689F-7841-B0B3-D0D5CD5F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8C5AE396-582D-B941-887F-AE7DA1DEB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EDDDB50-AA2E-8945-AD98-A5004EB1C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CDFF1FF1-C613-4F45-B36D-938BA709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F1433CDB-675B-5448-8A7F-7D659FD29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14A841-2AD5-114D-BABF-329A7525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3928725" cy="2866405"/>
          </a:xfrm>
        </p:spPr>
        <p:txBody>
          <a:bodyPr>
            <a:normAutofit/>
          </a:bodyPr>
          <a:lstStyle/>
          <a:p>
            <a:r>
              <a:rPr lang="id-ID" sz="5400"/>
              <a:t>ROC dan AUC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CEDC2-0DEC-A64E-B32D-8E6CC573B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3928725" cy="1475177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3D87C19-0996-8921-A1AF-21350FE60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0" r="23036" b="-2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 dirty="0" err="1"/>
              <a:t>Pasien</a:t>
            </a:r>
            <a:r>
              <a:rPr lang="en-US" sz="2000" dirty="0"/>
              <a:t> yang </a:t>
            </a:r>
            <a:r>
              <a:rPr lang="en-US" sz="2000" dirty="0" err="1"/>
              <a:t>tercatat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mederita</a:t>
            </a:r>
            <a:r>
              <a:rPr lang="en-US" sz="2000" dirty="0"/>
              <a:t> </a:t>
            </a:r>
            <a:r>
              <a:rPr lang="en-US" sz="2000" dirty="0" err="1"/>
              <a:t>gagal</a:t>
            </a:r>
            <a:r>
              <a:rPr lang="en-US" sz="2000" dirty="0"/>
              <a:t> </a:t>
            </a:r>
            <a:r>
              <a:rPr lang="en-US" sz="2000" dirty="0" err="1"/>
              <a:t>jantung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tercatat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gagal</a:t>
            </a:r>
            <a:r>
              <a:rPr lang="en-US" sz="2000" dirty="0"/>
              <a:t> </a:t>
            </a:r>
            <a:r>
              <a:rPr lang="en-US" sz="2000" dirty="0" err="1"/>
              <a:t>jantung</a:t>
            </a:r>
            <a:r>
              <a:rPr lang="en-US" sz="2000" dirty="0"/>
              <a:t> oleh </a:t>
            </a:r>
            <a:r>
              <a:rPr lang="en-US" sz="2000" dirty="0" err="1"/>
              <a:t>algoritma</a:t>
            </a:r>
            <a:endParaRPr lang="en-US" sz="20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ED50D8-DE90-5743-91A5-D016A0F5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18" y="2169236"/>
            <a:ext cx="7350761" cy="3712134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48CA9C-C76D-B94E-9B92-F9A045D07D07}"/>
              </a:ext>
            </a:extLst>
          </p:cNvPr>
          <p:cNvSpPr txBox="1"/>
          <p:nvPr/>
        </p:nvSpPr>
        <p:spPr>
          <a:xfrm>
            <a:off x="7686786" y="4092664"/>
            <a:ext cx="201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/>
              <a:t>FALSE POSITIVES (FP)</a:t>
            </a:r>
          </a:p>
        </p:txBody>
      </p:sp>
    </p:spTree>
    <p:extLst>
      <p:ext uri="{BB962C8B-B14F-4D97-AF65-F5344CB8AC3E}">
        <p14:creationId xmlns:p14="http://schemas.microsoft.com/office/powerpoint/2010/main" val="178841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endParaRPr lang="en-US" sz="20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ED50D8-DE90-5743-91A5-D016A0F5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94" y="1673469"/>
            <a:ext cx="3443174" cy="1738803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48CA9C-C76D-B94E-9B92-F9A045D07D07}"/>
              </a:ext>
            </a:extLst>
          </p:cNvPr>
          <p:cNvSpPr txBox="1"/>
          <p:nvPr/>
        </p:nvSpPr>
        <p:spPr>
          <a:xfrm>
            <a:off x="1537972" y="2593352"/>
            <a:ext cx="2016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/>
              <a:t>142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48203A-A0C5-5C42-8894-FE42B3B697ED}"/>
              </a:ext>
            </a:extLst>
          </p:cNvPr>
          <p:cNvSpPr txBox="1"/>
          <p:nvPr/>
        </p:nvSpPr>
        <p:spPr>
          <a:xfrm>
            <a:off x="2335476" y="3074735"/>
            <a:ext cx="2016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/>
              <a:t>110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374645-7726-0647-B0C2-E6F65D7A39B4}"/>
              </a:ext>
            </a:extLst>
          </p:cNvPr>
          <p:cNvSpPr txBox="1"/>
          <p:nvPr/>
        </p:nvSpPr>
        <p:spPr>
          <a:xfrm>
            <a:off x="1537972" y="3078497"/>
            <a:ext cx="2016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/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F460CF-F1C6-8940-99C2-C8D907AA820C}"/>
              </a:ext>
            </a:extLst>
          </p:cNvPr>
          <p:cNvSpPr txBox="1"/>
          <p:nvPr/>
        </p:nvSpPr>
        <p:spPr>
          <a:xfrm>
            <a:off x="2335477" y="2605908"/>
            <a:ext cx="2016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/>
              <a:t>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2AFC5-8B53-8340-8ABE-7A2B19872E17}"/>
              </a:ext>
            </a:extLst>
          </p:cNvPr>
          <p:cNvSpPr txBox="1"/>
          <p:nvPr/>
        </p:nvSpPr>
        <p:spPr>
          <a:xfrm>
            <a:off x="5149367" y="2682852"/>
            <a:ext cx="33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Random</a:t>
            </a:r>
            <a:r>
              <a:rPr lang="id-ID" dirty="0"/>
              <a:t> </a:t>
            </a:r>
            <a:r>
              <a:rPr lang="id-ID" dirty="0" err="1"/>
              <a:t>Forest</a:t>
            </a:r>
            <a:endParaRPr lang="id-ID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92150D6-2B78-994A-8650-8AE25273D91B}"/>
              </a:ext>
            </a:extLst>
          </p:cNvPr>
          <p:cNvSpPr/>
          <p:nvPr/>
        </p:nvSpPr>
        <p:spPr>
          <a:xfrm rot="16200000">
            <a:off x="4404852" y="2254292"/>
            <a:ext cx="256870" cy="123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10C9C7F-B5E6-C943-99D3-E4B67F29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3" y="3747470"/>
            <a:ext cx="3443174" cy="173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6A0CF08-16E3-B54E-852A-CC3C4AB810B2}"/>
              </a:ext>
            </a:extLst>
          </p:cNvPr>
          <p:cNvSpPr txBox="1"/>
          <p:nvPr/>
        </p:nvSpPr>
        <p:spPr>
          <a:xfrm>
            <a:off x="2076994" y="4667997"/>
            <a:ext cx="723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/>
              <a:t>107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FB0DC3-DE75-A444-9476-B5B615EF74DB}"/>
              </a:ext>
            </a:extLst>
          </p:cNvPr>
          <p:cNvSpPr txBox="1"/>
          <p:nvPr/>
        </p:nvSpPr>
        <p:spPr>
          <a:xfrm>
            <a:off x="3024598" y="4639656"/>
            <a:ext cx="811962" cy="253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/>
              <a:t>53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1AAC0C-404E-3044-9FF6-70FE09BE5D73}"/>
              </a:ext>
            </a:extLst>
          </p:cNvPr>
          <p:cNvSpPr txBox="1"/>
          <p:nvPr/>
        </p:nvSpPr>
        <p:spPr>
          <a:xfrm>
            <a:off x="2076994" y="5100969"/>
            <a:ext cx="803834" cy="25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/>
              <a:t>64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7B4A70-03B9-444D-95A7-C9256BC3DAD7}"/>
              </a:ext>
            </a:extLst>
          </p:cNvPr>
          <p:cNvSpPr txBox="1"/>
          <p:nvPr/>
        </p:nvSpPr>
        <p:spPr>
          <a:xfrm>
            <a:off x="3019284" y="5127227"/>
            <a:ext cx="7594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/>
              <a:t>79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F1C292-E15B-5544-880E-61EEAB8FE41F}"/>
              </a:ext>
            </a:extLst>
          </p:cNvPr>
          <p:cNvSpPr txBox="1"/>
          <p:nvPr/>
        </p:nvSpPr>
        <p:spPr>
          <a:xfrm>
            <a:off x="5149367" y="4731637"/>
            <a:ext cx="33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K-Nearest</a:t>
            </a:r>
            <a:r>
              <a:rPr lang="id-ID" dirty="0"/>
              <a:t> </a:t>
            </a:r>
            <a:r>
              <a:rPr lang="id-ID" dirty="0" err="1"/>
              <a:t>Neighbour</a:t>
            </a:r>
            <a:endParaRPr lang="id-ID" dirty="0"/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80DF6F33-9478-664A-B89B-9CA17796ECA1}"/>
              </a:ext>
            </a:extLst>
          </p:cNvPr>
          <p:cNvSpPr/>
          <p:nvPr/>
        </p:nvSpPr>
        <p:spPr>
          <a:xfrm rot="16200000">
            <a:off x="4404852" y="4303077"/>
            <a:ext cx="256870" cy="123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8CA3E3-2210-4146-9051-C4E4210A2FCF}"/>
              </a:ext>
            </a:extLst>
          </p:cNvPr>
          <p:cNvSpPr/>
          <p:nvPr/>
        </p:nvSpPr>
        <p:spPr>
          <a:xfrm>
            <a:off x="2335476" y="2605908"/>
            <a:ext cx="465106" cy="261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A66D490-4E60-5542-B235-2A40259D6DF5}"/>
              </a:ext>
            </a:extLst>
          </p:cNvPr>
          <p:cNvSpPr/>
          <p:nvPr/>
        </p:nvSpPr>
        <p:spPr>
          <a:xfrm>
            <a:off x="2230167" y="4677439"/>
            <a:ext cx="465106" cy="261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89D1E6-B1AF-A940-A225-F06F2EA5198A}"/>
              </a:ext>
            </a:extLst>
          </p:cNvPr>
          <p:cNvSpPr/>
          <p:nvPr/>
        </p:nvSpPr>
        <p:spPr>
          <a:xfrm>
            <a:off x="3132747" y="3080057"/>
            <a:ext cx="465106" cy="26161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E0DDEE3-843B-334B-952F-1937698F706B}"/>
              </a:ext>
            </a:extLst>
          </p:cNvPr>
          <p:cNvSpPr/>
          <p:nvPr/>
        </p:nvSpPr>
        <p:spPr>
          <a:xfrm>
            <a:off x="3184197" y="5159269"/>
            <a:ext cx="465106" cy="26161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EBABB-C67C-4B4A-871C-86591E1C275F}"/>
              </a:ext>
            </a:extLst>
          </p:cNvPr>
          <p:cNvSpPr txBox="1"/>
          <p:nvPr/>
        </p:nvSpPr>
        <p:spPr>
          <a:xfrm>
            <a:off x="205940" y="5720370"/>
            <a:ext cx="3616808" cy="415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050" dirty="0"/>
              <a:t>KNN lebih buruk daripada </a:t>
            </a:r>
            <a:r>
              <a:rPr lang="id-ID" sz="1050" dirty="0" err="1"/>
              <a:t>Random</a:t>
            </a:r>
            <a:r>
              <a:rPr lang="id-ID" sz="1050" dirty="0"/>
              <a:t> </a:t>
            </a:r>
            <a:r>
              <a:rPr lang="id-ID" sz="1050" dirty="0" err="1"/>
              <a:t>Forest</a:t>
            </a:r>
            <a:r>
              <a:rPr lang="id-ID" sz="1050" dirty="0"/>
              <a:t> dalam mengklasifikasikan data pasien gagal jantung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72CD38-5E81-8F4F-BE65-08ECDAE58ECA}"/>
              </a:ext>
            </a:extLst>
          </p:cNvPr>
          <p:cNvSpPr txBox="1"/>
          <p:nvPr/>
        </p:nvSpPr>
        <p:spPr>
          <a:xfrm>
            <a:off x="4748700" y="5377720"/>
            <a:ext cx="3616808" cy="577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id-ID" sz="1050" dirty="0"/>
              <a:t>KNN lebih buruk daripada </a:t>
            </a:r>
            <a:r>
              <a:rPr lang="id-ID" sz="1050" dirty="0" err="1"/>
              <a:t>Random</a:t>
            </a:r>
            <a:r>
              <a:rPr lang="id-ID" sz="1050" dirty="0"/>
              <a:t> </a:t>
            </a:r>
            <a:r>
              <a:rPr lang="id-ID" sz="1050" dirty="0" err="1"/>
              <a:t>Forest</a:t>
            </a:r>
            <a:r>
              <a:rPr lang="id-ID" sz="1050" dirty="0"/>
              <a:t> dalam mengklasifikasikan data pasien tidak menderita gagal jantung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4CFC6F-85F9-C647-BDAC-B5778385A11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014344" y="2736713"/>
            <a:ext cx="321132" cy="2983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9F5EA1-A371-8E48-83F5-D49D178D8491}"/>
              </a:ext>
            </a:extLst>
          </p:cNvPr>
          <p:cNvCxnSpPr>
            <a:endCxn id="88" idx="1"/>
          </p:cNvCxnSpPr>
          <p:nvPr/>
        </p:nvCxnSpPr>
        <p:spPr>
          <a:xfrm>
            <a:off x="3618135" y="3234258"/>
            <a:ext cx="1130565" cy="243200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0A827-E574-8749-9855-4D5CB0A31FBC}"/>
              </a:ext>
            </a:extLst>
          </p:cNvPr>
          <p:cNvCxnSpPr>
            <a:stCxn id="87" idx="6"/>
            <a:endCxn id="88" idx="1"/>
          </p:cNvCxnSpPr>
          <p:nvPr/>
        </p:nvCxnSpPr>
        <p:spPr>
          <a:xfrm>
            <a:off x="3649303" y="5290074"/>
            <a:ext cx="1099397" cy="37618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6138D4-2FEE-2D4D-B4B5-5BDCF99458AC}"/>
              </a:ext>
            </a:extLst>
          </p:cNvPr>
          <p:cNvCxnSpPr>
            <a:stCxn id="79" idx="3"/>
            <a:endCxn id="10" idx="0"/>
          </p:cNvCxnSpPr>
          <p:nvPr/>
        </p:nvCxnSpPr>
        <p:spPr>
          <a:xfrm flipH="1">
            <a:off x="2014344" y="4900737"/>
            <a:ext cx="283936" cy="8196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80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 dirty="0" err="1"/>
              <a:t>Kasus</a:t>
            </a:r>
            <a:r>
              <a:rPr lang="en-US" sz="2000" dirty="0"/>
              <a:t> Lain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9A91B59-4952-564F-A6E8-AFC8A6B1C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9139"/>
              </p:ext>
            </p:extLst>
          </p:nvPr>
        </p:nvGraphicFramePr>
        <p:xfrm>
          <a:off x="563748" y="2029204"/>
          <a:ext cx="10856960" cy="19405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71392">
                  <a:extLst>
                    <a:ext uri="{9D8B030D-6E8A-4147-A177-3AD203B41FA5}">
                      <a16:colId xmlns:a16="http://schemas.microsoft.com/office/drawing/2014/main" val="1067240338"/>
                    </a:ext>
                  </a:extLst>
                </a:gridCol>
                <a:gridCol w="2171392">
                  <a:extLst>
                    <a:ext uri="{9D8B030D-6E8A-4147-A177-3AD203B41FA5}">
                      <a16:colId xmlns:a16="http://schemas.microsoft.com/office/drawing/2014/main" val="2290682949"/>
                    </a:ext>
                  </a:extLst>
                </a:gridCol>
                <a:gridCol w="2171392">
                  <a:extLst>
                    <a:ext uri="{9D8B030D-6E8A-4147-A177-3AD203B41FA5}">
                      <a16:colId xmlns:a16="http://schemas.microsoft.com/office/drawing/2014/main" val="439471152"/>
                    </a:ext>
                  </a:extLst>
                </a:gridCol>
                <a:gridCol w="2171392">
                  <a:extLst>
                    <a:ext uri="{9D8B030D-6E8A-4147-A177-3AD203B41FA5}">
                      <a16:colId xmlns:a16="http://schemas.microsoft.com/office/drawing/2014/main" val="919651986"/>
                    </a:ext>
                  </a:extLst>
                </a:gridCol>
                <a:gridCol w="2171392">
                  <a:extLst>
                    <a:ext uri="{9D8B030D-6E8A-4147-A177-3AD203B41FA5}">
                      <a16:colId xmlns:a16="http://schemas.microsoft.com/office/drawing/2014/main" val="246273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err="1"/>
                        <a:t>Shazam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Black 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err="1"/>
                        <a:t>Wakanda</a:t>
                      </a:r>
                      <a:r>
                        <a:rPr lang="id-ID" sz="1200" dirty="0"/>
                        <a:t> </a:t>
                      </a:r>
                      <a:r>
                        <a:rPr lang="id-ID" sz="1200" dirty="0" err="1"/>
                        <a:t>Forever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Dr. </a:t>
                      </a:r>
                      <a:r>
                        <a:rPr lang="id-ID" sz="1200" dirty="0" err="1"/>
                        <a:t>Strange</a:t>
                      </a:r>
                      <a:r>
                        <a:rPr lang="id-ID" sz="1200" dirty="0"/>
                        <a:t> : </a:t>
                      </a:r>
                      <a:r>
                        <a:rPr lang="id-ID" sz="1200" dirty="0" err="1"/>
                        <a:t>Multiverse</a:t>
                      </a:r>
                      <a:r>
                        <a:rPr lang="id-ID" sz="1200" dirty="0"/>
                        <a:t> </a:t>
                      </a:r>
                      <a:r>
                        <a:rPr lang="id-ID" sz="1200" dirty="0" err="1"/>
                        <a:t>of</a:t>
                      </a:r>
                      <a:r>
                        <a:rPr lang="id-ID" sz="1200" dirty="0"/>
                        <a:t> </a:t>
                      </a:r>
                      <a:r>
                        <a:rPr lang="id-ID" sz="1200" dirty="0" err="1"/>
                        <a:t>Madness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Film Favorit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4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Pengabdi Santan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8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Miracle No.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5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KKN Desa </a:t>
                      </a:r>
                      <a:r>
                        <a:rPr lang="id-ID" sz="1200" dirty="0" err="1"/>
                        <a:t>Ponari</a:t>
                      </a:r>
                      <a:r>
                        <a:rPr lang="id-ID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6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0706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521465-3BF8-DC46-B46B-F06C5DB821DD}"/>
              </a:ext>
            </a:extLst>
          </p:cNvPr>
          <p:cNvSpPr/>
          <p:nvPr/>
        </p:nvSpPr>
        <p:spPr>
          <a:xfrm>
            <a:off x="9491730" y="2356834"/>
            <a:ext cx="1738647" cy="1493949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294E5-5632-FF4F-8F57-9E545D07F24E}"/>
              </a:ext>
            </a:extLst>
          </p:cNvPr>
          <p:cNvSpPr txBox="1"/>
          <p:nvPr/>
        </p:nvSpPr>
        <p:spPr>
          <a:xfrm>
            <a:off x="8694978" y="4468969"/>
            <a:ext cx="272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Hanya 3 opsi</a:t>
            </a:r>
          </a:p>
          <a:p>
            <a:r>
              <a:rPr lang="id-ID" dirty="0">
                <a:sym typeface="Wingdings" pitchFamily="2" charset="2"/>
              </a:rPr>
              <a:t> Pengabdi Santan, Miracle No. 17, dan KKN Desa </a:t>
            </a:r>
            <a:r>
              <a:rPr lang="id-ID" dirty="0" err="1">
                <a:sym typeface="Wingdings" pitchFamily="2" charset="2"/>
              </a:rPr>
              <a:t>Ponari</a:t>
            </a:r>
            <a:r>
              <a:rPr lang="id-ID" dirty="0">
                <a:sym typeface="Wingdings" pitchFamily="2" charset="2"/>
              </a:rPr>
              <a:t> </a:t>
            </a:r>
            <a:endParaRPr lang="id-ID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F86B5-5E68-2D40-8972-97043AD5CBA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10057843" y="3850783"/>
            <a:ext cx="303211" cy="61818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C50326-526F-BA42-9E92-C0E261B7B788}"/>
              </a:ext>
            </a:extLst>
          </p:cNvPr>
          <p:cNvSpPr txBox="1"/>
          <p:nvPr/>
        </p:nvSpPr>
        <p:spPr>
          <a:xfrm>
            <a:off x="1532586" y="4677439"/>
            <a:ext cx="466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BENTUK CONFUSION MATRIX????</a:t>
            </a:r>
          </a:p>
        </p:txBody>
      </p:sp>
    </p:spTree>
    <p:extLst>
      <p:ext uri="{BB962C8B-B14F-4D97-AF65-F5344CB8AC3E}">
        <p14:creationId xmlns:p14="http://schemas.microsoft.com/office/powerpoint/2010/main" val="390513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 dirty="0" err="1"/>
              <a:t>Kasus</a:t>
            </a:r>
            <a:r>
              <a:rPr lang="en-US" sz="2000" dirty="0"/>
              <a:t> Lain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9A91B59-4952-564F-A6E8-AFC8A6B1C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417935"/>
              </p:ext>
            </p:extLst>
          </p:nvPr>
        </p:nvGraphicFramePr>
        <p:xfrm>
          <a:off x="486924" y="1976722"/>
          <a:ext cx="6055544" cy="21234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36263">
                  <a:extLst>
                    <a:ext uri="{9D8B030D-6E8A-4147-A177-3AD203B41FA5}">
                      <a16:colId xmlns:a16="http://schemas.microsoft.com/office/drawing/2014/main" val="1067240338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2290682949"/>
                    </a:ext>
                  </a:extLst>
                </a:gridCol>
                <a:gridCol w="1184857">
                  <a:extLst>
                    <a:ext uri="{9D8B030D-6E8A-4147-A177-3AD203B41FA5}">
                      <a16:colId xmlns:a16="http://schemas.microsoft.com/office/drawing/2014/main" val="439471152"/>
                    </a:ext>
                  </a:extLst>
                </a:gridCol>
                <a:gridCol w="1107583">
                  <a:extLst>
                    <a:ext uri="{9D8B030D-6E8A-4147-A177-3AD203B41FA5}">
                      <a16:colId xmlns:a16="http://schemas.microsoft.com/office/drawing/2014/main" val="919651986"/>
                    </a:ext>
                  </a:extLst>
                </a:gridCol>
                <a:gridCol w="1403348">
                  <a:extLst>
                    <a:ext uri="{9D8B030D-6E8A-4147-A177-3AD203B41FA5}">
                      <a16:colId xmlns:a16="http://schemas.microsoft.com/office/drawing/2014/main" val="246273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err="1"/>
                        <a:t>Shazam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Black 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err="1"/>
                        <a:t>Wakanda</a:t>
                      </a:r>
                      <a:r>
                        <a:rPr lang="id-ID" sz="1200" dirty="0"/>
                        <a:t> </a:t>
                      </a:r>
                      <a:r>
                        <a:rPr lang="id-ID" sz="1200" dirty="0" err="1"/>
                        <a:t>Forever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Dr. </a:t>
                      </a:r>
                      <a:r>
                        <a:rPr lang="id-ID" sz="1200" dirty="0" err="1"/>
                        <a:t>Strange</a:t>
                      </a:r>
                      <a:r>
                        <a:rPr lang="id-ID" sz="1200" dirty="0"/>
                        <a:t> : </a:t>
                      </a:r>
                      <a:r>
                        <a:rPr lang="id-ID" sz="1200" dirty="0" err="1"/>
                        <a:t>Multiverse</a:t>
                      </a:r>
                      <a:r>
                        <a:rPr lang="id-ID" sz="1200" dirty="0"/>
                        <a:t> </a:t>
                      </a:r>
                      <a:r>
                        <a:rPr lang="id-ID" sz="1200" dirty="0" err="1"/>
                        <a:t>of</a:t>
                      </a:r>
                      <a:r>
                        <a:rPr lang="id-ID" sz="1200" dirty="0"/>
                        <a:t> </a:t>
                      </a:r>
                      <a:r>
                        <a:rPr lang="id-ID" sz="1200" dirty="0" err="1"/>
                        <a:t>Madness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Film Favorit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4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Pengabdi Santan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8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Miracle No.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5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Tidak 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KKN Desa </a:t>
                      </a:r>
                      <a:r>
                        <a:rPr lang="id-ID" sz="1200" dirty="0" err="1"/>
                        <a:t>Ponari</a:t>
                      </a:r>
                      <a:r>
                        <a:rPr lang="id-ID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6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07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CC50326-526F-BA42-9E92-C0E261B7B788}"/>
              </a:ext>
            </a:extLst>
          </p:cNvPr>
          <p:cNvSpPr txBox="1"/>
          <p:nvPr/>
        </p:nvSpPr>
        <p:spPr>
          <a:xfrm>
            <a:off x="7333271" y="3010037"/>
            <a:ext cx="466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BENTUK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EAE7D-6935-FB42-AC16-E40782B6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90" y="3461799"/>
            <a:ext cx="4787244" cy="2362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85982E-EF5B-8447-9207-7CF44F542138}"/>
              </a:ext>
            </a:extLst>
          </p:cNvPr>
          <p:cNvSpPr txBox="1"/>
          <p:nvPr/>
        </p:nvSpPr>
        <p:spPr>
          <a:xfrm>
            <a:off x="7640571" y="4452316"/>
            <a:ext cx="898122" cy="375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d-ID" sz="900" b="1" dirty="0"/>
              <a:t>PENGABDI</a:t>
            </a:r>
          </a:p>
          <a:p>
            <a:pPr algn="ctr"/>
            <a:r>
              <a:rPr lang="id-ID" sz="900" b="1" dirty="0"/>
              <a:t>SANTAN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FD5DA8-58DD-8444-AD2C-C1F97FB4C03C}"/>
              </a:ext>
            </a:extLst>
          </p:cNvPr>
          <p:cNvSpPr txBox="1"/>
          <p:nvPr/>
        </p:nvSpPr>
        <p:spPr>
          <a:xfrm>
            <a:off x="8646307" y="4012219"/>
            <a:ext cx="8034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id-ID" sz="900" b="1" dirty="0"/>
              <a:t>PENGABDI</a:t>
            </a:r>
          </a:p>
          <a:p>
            <a:pPr algn="ctr"/>
            <a:r>
              <a:rPr lang="id-ID" sz="900" b="1" dirty="0"/>
              <a:t>SANTAN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DADB32-8C9B-2740-8DBB-8CA8280D6862}"/>
              </a:ext>
            </a:extLst>
          </p:cNvPr>
          <p:cNvSpPr txBox="1"/>
          <p:nvPr/>
        </p:nvSpPr>
        <p:spPr>
          <a:xfrm>
            <a:off x="7564253" y="4910835"/>
            <a:ext cx="9744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/>
              <a:t>MIRACLE No. 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894FC5-6C58-7246-BF13-C39179A033D6}"/>
              </a:ext>
            </a:extLst>
          </p:cNvPr>
          <p:cNvSpPr txBox="1"/>
          <p:nvPr/>
        </p:nvSpPr>
        <p:spPr>
          <a:xfrm>
            <a:off x="7602412" y="5358781"/>
            <a:ext cx="9744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/>
              <a:t>KKN DESA PONARI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623DB-620B-1642-9D8D-410ABB16CE59}"/>
              </a:ext>
            </a:extLst>
          </p:cNvPr>
          <p:cNvSpPr txBox="1"/>
          <p:nvPr/>
        </p:nvSpPr>
        <p:spPr>
          <a:xfrm>
            <a:off x="9492480" y="4012219"/>
            <a:ext cx="97444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/>
              <a:t>MIRACLE No. 17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7DC71B-3CA1-BB45-BF04-F33E38AB8987}"/>
              </a:ext>
            </a:extLst>
          </p:cNvPr>
          <p:cNvSpPr txBox="1"/>
          <p:nvPr/>
        </p:nvSpPr>
        <p:spPr>
          <a:xfrm>
            <a:off x="10505269" y="4009660"/>
            <a:ext cx="97444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900" b="1" dirty="0"/>
              <a:t>KKN DESA PONARI</a:t>
            </a:r>
          </a:p>
        </p:txBody>
      </p:sp>
    </p:spTree>
    <p:extLst>
      <p:ext uri="{BB962C8B-B14F-4D97-AF65-F5344CB8AC3E}">
        <p14:creationId xmlns:p14="http://schemas.microsoft.com/office/powerpoint/2010/main" val="402492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4881-7B01-6C4D-A749-D32397EA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C490-D491-1844-8A8C-48C27BD9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BAGAIMANA JIKA ADA 4 CLASS ATAU LEBIH???</a:t>
            </a:r>
          </a:p>
        </p:txBody>
      </p:sp>
    </p:spTree>
    <p:extLst>
      <p:ext uri="{BB962C8B-B14F-4D97-AF65-F5344CB8AC3E}">
        <p14:creationId xmlns:p14="http://schemas.microsoft.com/office/powerpoint/2010/main" val="319045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D6C-2E6E-314F-BE33-2080FFA2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Sensitivitas dan </a:t>
            </a:r>
            <a:r>
              <a:rPr lang="id-ID" dirty="0" err="1"/>
              <a:t>Spesifitas</a:t>
            </a:r>
            <a:r>
              <a:rPr lang="id-ID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510FC-24C1-BA43-86A4-F0605306E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Sensitivitas: menunjukkan persentase pasien yang teridentifikasi menderita gagal jantung secara tepat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𝑆𝑒𝑛𝑠𝑖𝑡𝑖𝑣𝑖𝑡𝑎𝑠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510FC-24C1-BA43-86A4-F0605306E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2" t="-1053" r="-138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A1FF33-60F1-4E48-AA16-13FBB3601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7530"/>
              </p:ext>
            </p:extLst>
          </p:nvPr>
        </p:nvGraphicFramePr>
        <p:xfrm>
          <a:off x="7770701" y="3329806"/>
          <a:ext cx="3856149" cy="2431422"/>
        </p:xfrm>
        <a:graphic>
          <a:graphicData uri="http://schemas.openxmlformats.org/drawingml/2006/table">
            <a:tbl>
              <a:tblPr/>
              <a:tblGrid>
                <a:gridCol w="548621">
                  <a:extLst>
                    <a:ext uri="{9D8B030D-6E8A-4147-A177-3AD203B41FA5}">
                      <a16:colId xmlns:a16="http://schemas.microsoft.com/office/drawing/2014/main" val="332844777"/>
                    </a:ext>
                  </a:extLst>
                </a:gridCol>
                <a:gridCol w="971786">
                  <a:extLst>
                    <a:ext uri="{9D8B030D-6E8A-4147-A177-3AD203B41FA5}">
                      <a16:colId xmlns:a16="http://schemas.microsoft.com/office/drawing/2014/main" val="723555787"/>
                    </a:ext>
                  </a:extLst>
                </a:gridCol>
                <a:gridCol w="971786">
                  <a:extLst>
                    <a:ext uri="{9D8B030D-6E8A-4147-A177-3AD203B41FA5}">
                      <a16:colId xmlns:a16="http://schemas.microsoft.com/office/drawing/2014/main" val="1756301376"/>
                    </a:ext>
                  </a:extLst>
                </a:gridCol>
                <a:gridCol w="606732">
                  <a:extLst>
                    <a:ext uri="{9D8B030D-6E8A-4147-A177-3AD203B41FA5}">
                      <a16:colId xmlns:a16="http://schemas.microsoft.com/office/drawing/2014/main" val="2884262140"/>
                    </a:ext>
                  </a:extLst>
                </a:gridCol>
                <a:gridCol w="757224">
                  <a:extLst>
                    <a:ext uri="{9D8B030D-6E8A-4147-A177-3AD203B41FA5}">
                      <a16:colId xmlns:a16="http://schemas.microsoft.com/office/drawing/2014/main" val="2150786270"/>
                    </a:ext>
                  </a:extLst>
                </a:gridCol>
              </a:tblGrid>
              <a:tr h="9014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Dada Sakit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Darah Tersumbat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 Tersumbat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Bobot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Gagal Jantung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0588"/>
                  </a:ext>
                </a:extLst>
              </a:tr>
              <a:tr h="60490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56,7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60881"/>
                  </a:ext>
                </a:extLst>
              </a:tr>
              <a:tr h="3083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81,65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651756"/>
                  </a:ext>
                </a:extLst>
              </a:tr>
              <a:tr h="3083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95,25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219111"/>
                  </a:ext>
                </a:extLst>
              </a:tr>
              <a:tr h="3083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75,75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6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1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D6C-2E6E-314F-BE33-2080FFA2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Sensitivitas dan </a:t>
            </a:r>
            <a:r>
              <a:rPr lang="id-ID" dirty="0" err="1"/>
              <a:t>Spesifitas</a:t>
            </a:r>
            <a:r>
              <a:rPr lang="id-ID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510FC-24C1-BA43-86A4-F0605306E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Spesitivitas: menunjukkan persentase pasien yang teridentifikasi tidak menderita gagal jantung secara tepat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𝑒𝑠𝑖𝑡𝑖𝑣𝑖𝑡𝑎𝑠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510FC-24C1-BA43-86A4-F0605306E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2" t="-1053" r="-138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A1FF33-60F1-4E48-AA16-13FBB36019E5}"/>
              </a:ext>
            </a:extLst>
          </p:cNvPr>
          <p:cNvGraphicFramePr>
            <a:graphicFrameLocks noGrp="1"/>
          </p:cNvGraphicFramePr>
          <p:nvPr/>
        </p:nvGraphicFramePr>
        <p:xfrm>
          <a:off x="7770701" y="3329806"/>
          <a:ext cx="3856149" cy="2431422"/>
        </p:xfrm>
        <a:graphic>
          <a:graphicData uri="http://schemas.openxmlformats.org/drawingml/2006/table">
            <a:tbl>
              <a:tblPr/>
              <a:tblGrid>
                <a:gridCol w="548621">
                  <a:extLst>
                    <a:ext uri="{9D8B030D-6E8A-4147-A177-3AD203B41FA5}">
                      <a16:colId xmlns:a16="http://schemas.microsoft.com/office/drawing/2014/main" val="332844777"/>
                    </a:ext>
                  </a:extLst>
                </a:gridCol>
                <a:gridCol w="971786">
                  <a:extLst>
                    <a:ext uri="{9D8B030D-6E8A-4147-A177-3AD203B41FA5}">
                      <a16:colId xmlns:a16="http://schemas.microsoft.com/office/drawing/2014/main" val="723555787"/>
                    </a:ext>
                  </a:extLst>
                </a:gridCol>
                <a:gridCol w="971786">
                  <a:extLst>
                    <a:ext uri="{9D8B030D-6E8A-4147-A177-3AD203B41FA5}">
                      <a16:colId xmlns:a16="http://schemas.microsoft.com/office/drawing/2014/main" val="1756301376"/>
                    </a:ext>
                  </a:extLst>
                </a:gridCol>
                <a:gridCol w="606732">
                  <a:extLst>
                    <a:ext uri="{9D8B030D-6E8A-4147-A177-3AD203B41FA5}">
                      <a16:colId xmlns:a16="http://schemas.microsoft.com/office/drawing/2014/main" val="2884262140"/>
                    </a:ext>
                  </a:extLst>
                </a:gridCol>
                <a:gridCol w="757224">
                  <a:extLst>
                    <a:ext uri="{9D8B030D-6E8A-4147-A177-3AD203B41FA5}">
                      <a16:colId xmlns:a16="http://schemas.microsoft.com/office/drawing/2014/main" val="2150786270"/>
                    </a:ext>
                  </a:extLst>
                </a:gridCol>
              </a:tblGrid>
              <a:tr h="9014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Dada Sakit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Darah Tersumbat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 Tersumbat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Bobot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Gagal Jantung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0588"/>
                  </a:ext>
                </a:extLst>
              </a:tr>
              <a:tr h="60490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56,7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60881"/>
                  </a:ext>
                </a:extLst>
              </a:tr>
              <a:tr h="3083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81,65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651756"/>
                  </a:ext>
                </a:extLst>
              </a:tr>
              <a:tr h="3083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95,25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219111"/>
                  </a:ext>
                </a:extLst>
              </a:tr>
              <a:tr h="3083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75,75</a:t>
                      </a:r>
                      <a:endParaRPr lang="en-ID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6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09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8CD6C-2E6E-314F-BE33-2080FFA2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dirty="0"/>
              <a:t>Sensitivitas dan </a:t>
            </a:r>
            <a:r>
              <a:rPr lang="id-ID" dirty="0" err="1"/>
              <a:t>Spesifitas</a:t>
            </a:r>
            <a:r>
              <a:rPr lang="id-ID" dirty="0"/>
              <a:t> </a:t>
            </a:r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510FC-24C1-BA43-86A4-F0605306E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1" y="2160016"/>
                <a:ext cx="4133559" cy="36012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𝑆𝑒𝑛𝑠𝑖𝑡𝑖𝑣𝑖𝑡𝑎𝑠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id-ID" dirty="0"/>
                  <a:t> = 0.81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𝑆𝑝𝑒𝑠𝑖𝑡𝑖𝑣𝑖𝑡𝑎𝑠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510FC-24C1-BA43-86A4-F0605306E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1" y="2160016"/>
                <a:ext cx="4133559" cy="3601212"/>
              </a:xfrm>
              <a:blipFill>
                <a:blip r:embed="rId2"/>
                <a:stretch>
                  <a:fillRect l="-3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B8425DCA-A226-A64D-94BB-A76AAAFE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96" y="1800970"/>
            <a:ext cx="6430513" cy="32474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C52339-1450-8547-A84C-6A4422740D8C}"/>
              </a:ext>
            </a:extLst>
          </p:cNvPr>
          <p:cNvSpPr txBox="1"/>
          <p:nvPr/>
        </p:nvSpPr>
        <p:spPr>
          <a:xfrm>
            <a:off x="9494868" y="3506253"/>
            <a:ext cx="201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29A19-4F7A-5A40-87AD-4EC489295D1E}"/>
              </a:ext>
            </a:extLst>
          </p:cNvPr>
          <p:cNvSpPr txBox="1"/>
          <p:nvPr/>
        </p:nvSpPr>
        <p:spPr>
          <a:xfrm>
            <a:off x="7671798" y="3552066"/>
            <a:ext cx="201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139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58B02-1649-E848-9D6F-6C7376C4E858}"/>
              </a:ext>
            </a:extLst>
          </p:cNvPr>
          <p:cNvSpPr txBox="1"/>
          <p:nvPr/>
        </p:nvSpPr>
        <p:spPr>
          <a:xfrm>
            <a:off x="7671797" y="4473018"/>
            <a:ext cx="201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8987C-1A11-014C-B1D5-0A6561E7CAC4}"/>
              </a:ext>
            </a:extLst>
          </p:cNvPr>
          <p:cNvSpPr txBox="1"/>
          <p:nvPr/>
        </p:nvSpPr>
        <p:spPr>
          <a:xfrm>
            <a:off x="9574535" y="4506879"/>
            <a:ext cx="201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303911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0168-C71A-F942-AA55-076324D1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0442-6C6B-734F-BAE7-5A1FFB53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Hitung sensitivitas dan </a:t>
            </a:r>
            <a:r>
              <a:rPr lang="id-ID" dirty="0" err="1"/>
              <a:t>spesifitas</a:t>
            </a:r>
            <a:r>
              <a:rPr lang="id-ID" dirty="0"/>
              <a:t> untuk data film yang disukai!</a:t>
            </a:r>
          </a:p>
        </p:txBody>
      </p:sp>
    </p:spTree>
    <p:extLst>
      <p:ext uri="{BB962C8B-B14F-4D97-AF65-F5344CB8AC3E}">
        <p14:creationId xmlns:p14="http://schemas.microsoft.com/office/powerpoint/2010/main" val="22250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0A96-4DA9-FE4C-8A5E-505F6517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id-ID"/>
              <a:t>ROC vs AUC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3988-361B-7E4F-95E6-6676874B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/>
              <a:t>Pengantar: Diketahui persebaran data sebagai berikut</a:t>
            </a:r>
            <a:endParaRPr lang="id-ID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5C0F4A5-160E-4249-B6E7-AF722689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431216"/>
            <a:ext cx="6430513" cy="3986917"/>
          </a:xfrm>
          <a:prstGeom prst="rect">
            <a:avLst/>
          </a:prstGeom>
        </p:spPr>
      </p:pic>
      <p:grpSp>
        <p:nvGrpSpPr>
          <p:cNvPr id="48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6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9A53-E2CD-A94D-A638-509FD35C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CCE8-08B4-8044-AD79-68F433B9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Confusion</a:t>
            </a:r>
            <a:r>
              <a:rPr lang="id-ID" dirty="0"/>
              <a:t> Matrix</a:t>
            </a:r>
          </a:p>
          <a:p>
            <a:r>
              <a:rPr lang="id-ID" dirty="0"/>
              <a:t>Sensitivitas dan </a:t>
            </a:r>
            <a:r>
              <a:rPr lang="id-ID" dirty="0" err="1"/>
              <a:t>Spesifitas</a:t>
            </a:r>
            <a:endParaRPr lang="id-ID" dirty="0"/>
          </a:p>
          <a:p>
            <a:r>
              <a:rPr lang="id-ID" dirty="0"/>
              <a:t>ROC vs AUC</a:t>
            </a:r>
          </a:p>
        </p:txBody>
      </p:sp>
    </p:spTree>
    <p:extLst>
      <p:ext uri="{BB962C8B-B14F-4D97-AF65-F5344CB8AC3E}">
        <p14:creationId xmlns:p14="http://schemas.microsoft.com/office/powerpoint/2010/main" val="1980527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0A96-4DA9-FE4C-8A5E-505F6517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id-ID"/>
              <a:t>ROC vs AUC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3988-361B-7E4F-95E6-6676874B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3165601" cy="6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Tikus yang obesitas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5C0F4A5-160E-4249-B6E7-AF722689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431216"/>
            <a:ext cx="6430513" cy="3986917"/>
          </a:xfrm>
          <a:prstGeom prst="rect">
            <a:avLst/>
          </a:prstGeom>
        </p:spPr>
      </p:pic>
      <p:grpSp>
        <p:nvGrpSpPr>
          <p:cNvPr id="48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FB7B8C-8E30-164D-B94B-B7368E50714B}"/>
              </a:ext>
            </a:extLst>
          </p:cNvPr>
          <p:cNvSpPr txBox="1">
            <a:spLocks/>
          </p:cNvSpPr>
          <p:nvPr/>
        </p:nvSpPr>
        <p:spPr>
          <a:xfrm>
            <a:off x="654891" y="4492757"/>
            <a:ext cx="3165601" cy="650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Tikus yang tidak obesitas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46D5EC-E6A9-CF49-871C-CA14F2AB3509}"/>
              </a:ext>
            </a:extLst>
          </p:cNvPr>
          <p:cNvCxnSpPr>
            <a:endCxn id="3" idx="3"/>
          </p:cNvCxnSpPr>
          <p:nvPr/>
        </p:nvCxnSpPr>
        <p:spPr>
          <a:xfrm flipH="1">
            <a:off x="3730752" y="2485386"/>
            <a:ext cx="2365248" cy="0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C93B46-19EF-774C-83ED-16AEDF096F37}"/>
              </a:ext>
            </a:extLst>
          </p:cNvPr>
          <p:cNvCxnSpPr/>
          <p:nvPr/>
        </p:nvCxnSpPr>
        <p:spPr>
          <a:xfrm flipH="1">
            <a:off x="3169920" y="4677439"/>
            <a:ext cx="23652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8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0A96-4DA9-FE4C-8A5E-505F6517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id-ID"/>
              <a:t>ROC vs AUC</a:t>
            </a:r>
            <a:endParaRPr lang="id-ID" dirty="0"/>
          </a:p>
        </p:txBody>
      </p:sp>
      <p:grpSp>
        <p:nvGrpSpPr>
          <p:cNvPr id="48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2E29015-4682-234E-AC66-6EFF7D10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85" y="1417160"/>
            <a:ext cx="5647611" cy="42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0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0A96-4DA9-FE4C-8A5E-505F6517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id-ID"/>
              <a:t>ROC vs AUC</a:t>
            </a:r>
            <a:endParaRPr lang="id-ID" dirty="0"/>
          </a:p>
        </p:txBody>
      </p:sp>
      <p:grpSp>
        <p:nvGrpSpPr>
          <p:cNvPr id="48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2E29015-4682-234E-AC66-6EFF7D10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85" y="1417160"/>
            <a:ext cx="5647611" cy="42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9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B2DC401C-1552-6F4A-AFDC-1239C366A185}"/>
              </a:ext>
            </a:extLst>
          </p:cNvPr>
          <p:cNvSpPr/>
          <p:nvPr/>
        </p:nvSpPr>
        <p:spPr>
          <a:xfrm>
            <a:off x="3035808" y="2020479"/>
            <a:ext cx="2001706" cy="2294798"/>
          </a:xfrm>
          <a:custGeom>
            <a:avLst/>
            <a:gdLst>
              <a:gd name="connsiteX0" fmla="*/ 2633472 w 2633472"/>
              <a:gd name="connsiteY0" fmla="*/ 0 h 2294798"/>
              <a:gd name="connsiteX1" fmla="*/ 1810512 w 2633472"/>
              <a:gd name="connsiteY1" fmla="*/ 329184 h 2294798"/>
              <a:gd name="connsiteX2" fmla="*/ 1572768 w 2633472"/>
              <a:gd name="connsiteY2" fmla="*/ 1664208 h 2294798"/>
              <a:gd name="connsiteX3" fmla="*/ 1170432 w 2633472"/>
              <a:gd name="connsiteY3" fmla="*/ 2194560 h 2294798"/>
              <a:gd name="connsiteX4" fmla="*/ 274320 w 2633472"/>
              <a:gd name="connsiteY4" fmla="*/ 2286000 h 2294798"/>
              <a:gd name="connsiteX5" fmla="*/ 0 w 2633472"/>
              <a:gd name="connsiteY5" fmla="*/ 2286000 h 229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3472" h="2294798">
                <a:moveTo>
                  <a:pt x="2633472" y="0"/>
                </a:moveTo>
                <a:cubicBezTo>
                  <a:pt x="2310384" y="25908"/>
                  <a:pt x="1987296" y="51816"/>
                  <a:pt x="1810512" y="329184"/>
                </a:cubicBezTo>
                <a:cubicBezTo>
                  <a:pt x="1633728" y="606552"/>
                  <a:pt x="1679448" y="1353312"/>
                  <a:pt x="1572768" y="1664208"/>
                </a:cubicBezTo>
                <a:cubicBezTo>
                  <a:pt x="1466088" y="1975104"/>
                  <a:pt x="1386840" y="2090928"/>
                  <a:pt x="1170432" y="2194560"/>
                </a:cubicBezTo>
                <a:cubicBezTo>
                  <a:pt x="954024" y="2298192"/>
                  <a:pt x="469392" y="2270760"/>
                  <a:pt x="274320" y="2286000"/>
                </a:cubicBezTo>
                <a:cubicBezTo>
                  <a:pt x="79248" y="2301240"/>
                  <a:pt x="39624" y="2293620"/>
                  <a:pt x="0" y="228600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124E2F-7049-FF44-9DB2-1420099D5775}"/>
              </a:ext>
            </a:extLst>
          </p:cNvPr>
          <p:cNvCxnSpPr/>
          <p:nvPr/>
        </p:nvCxnSpPr>
        <p:spPr>
          <a:xfrm>
            <a:off x="2249424" y="1298448"/>
            <a:ext cx="0" cy="3877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72B2E5-8336-7740-9065-1C737ED09C11}"/>
              </a:ext>
            </a:extLst>
          </p:cNvPr>
          <p:cNvCxnSpPr/>
          <p:nvPr/>
        </p:nvCxnSpPr>
        <p:spPr>
          <a:xfrm>
            <a:off x="1133856" y="4745390"/>
            <a:ext cx="5559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2B049B-A128-F944-B107-936154358641}"/>
              </a:ext>
            </a:extLst>
          </p:cNvPr>
          <p:cNvCxnSpPr/>
          <p:nvPr/>
        </p:nvCxnSpPr>
        <p:spPr>
          <a:xfrm>
            <a:off x="1865376" y="1792224"/>
            <a:ext cx="7132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A16171-AE1E-0E47-9AEF-3087ABADB06C}"/>
              </a:ext>
            </a:extLst>
          </p:cNvPr>
          <p:cNvCxnSpPr/>
          <p:nvPr/>
        </p:nvCxnSpPr>
        <p:spPr>
          <a:xfrm>
            <a:off x="1865376" y="4358640"/>
            <a:ext cx="7132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C9B424-71F0-B543-9EDA-F297313F151E}"/>
              </a:ext>
            </a:extLst>
          </p:cNvPr>
          <p:cNvCxnSpPr>
            <a:cxnSpLocks/>
          </p:cNvCxnSpPr>
          <p:nvPr/>
        </p:nvCxnSpPr>
        <p:spPr>
          <a:xfrm>
            <a:off x="3163824" y="4535424"/>
            <a:ext cx="0" cy="402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D135B-977F-A34E-B22C-E26BC68C34B9}"/>
              </a:ext>
            </a:extLst>
          </p:cNvPr>
          <p:cNvCxnSpPr>
            <a:cxnSpLocks/>
          </p:cNvCxnSpPr>
          <p:nvPr/>
        </p:nvCxnSpPr>
        <p:spPr>
          <a:xfrm>
            <a:off x="4011168" y="4544222"/>
            <a:ext cx="0" cy="402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55BA3-3882-3640-8C57-6B8EC44B0EF1}"/>
              </a:ext>
            </a:extLst>
          </p:cNvPr>
          <p:cNvCxnSpPr>
            <a:cxnSpLocks/>
          </p:cNvCxnSpPr>
          <p:nvPr/>
        </p:nvCxnSpPr>
        <p:spPr>
          <a:xfrm>
            <a:off x="4876800" y="4544222"/>
            <a:ext cx="0" cy="402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652955-38A6-9C4C-9881-C2F4C6869CF0}"/>
              </a:ext>
            </a:extLst>
          </p:cNvPr>
          <p:cNvSpPr txBox="1"/>
          <p:nvPr/>
        </p:nvSpPr>
        <p:spPr>
          <a:xfrm>
            <a:off x="1413164" y="1562793"/>
            <a:ext cx="45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0AD33A-0973-2649-9715-B924B6B7E47B}"/>
              </a:ext>
            </a:extLst>
          </p:cNvPr>
          <p:cNvSpPr txBox="1"/>
          <p:nvPr/>
        </p:nvSpPr>
        <p:spPr>
          <a:xfrm>
            <a:off x="1413164" y="4150644"/>
            <a:ext cx="45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1CB4B-ED82-194B-A048-6EBB697606EE}"/>
              </a:ext>
            </a:extLst>
          </p:cNvPr>
          <p:cNvSpPr txBox="1"/>
          <p:nvPr/>
        </p:nvSpPr>
        <p:spPr>
          <a:xfrm>
            <a:off x="889463" y="3030666"/>
            <a:ext cx="149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P</a:t>
            </a:r>
            <a:r>
              <a:rPr lang="id-ID" dirty="0"/>
              <a:t>(obesitas)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04789A-E897-C347-846C-AA16FCB485B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1639270" y="1932125"/>
            <a:ext cx="0" cy="1098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DF3E3A-73D2-1A4F-B73A-7B9D99EBD59A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1639270" y="3399998"/>
            <a:ext cx="0" cy="750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11916C-D545-E24D-9BEC-E036425C53D6}"/>
              </a:ext>
            </a:extLst>
          </p:cNvPr>
          <p:cNvSpPr txBox="1"/>
          <p:nvPr/>
        </p:nvSpPr>
        <p:spPr>
          <a:xfrm>
            <a:off x="7414953" y="2020479"/>
            <a:ext cx="297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Probabilitas rendah terjadi jika bobot berada bada nilai 0 atau mendekati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A73632-EB1D-0E43-A1E4-A0BB72397D75}"/>
              </a:ext>
            </a:extLst>
          </p:cNvPr>
          <p:cNvSpPr/>
          <p:nvPr/>
        </p:nvSpPr>
        <p:spPr>
          <a:xfrm>
            <a:off x="3374970" y="4544222"/>
            <a:ext cx="438912" cy="3935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4EE5D7-8728-F646-BEA2-C2827B4F804F}"/>
              </a:ext>
            </a:extLst>
          </p:cNvPr>
          <p:cNvCxnSpPr>
            <a:cxnSpLocks/>
          </p:cNvCxnSpPr>
          <p:nvPr/>
        </p:nvCxnSpPr>
        <p:spPr>
          <a:xfrm flipH="1" flipV="1">
            <a:off x="2399715" y="4276892"/>
            <a:ext cx="1194711" cy="572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A2D47D-D3DA-E546-B6EC-B947A9B6A38C}"/>
              </a:ext>
            </a:extLst>
          </p:cNvPr>
          <p:cNvSpPr txBox="1"/>
          <p:nvPr/>
        </p:nvSpPr>
        <p:spPr>
          <a:xfrm>
            <a:off x="3385607" y="4021002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DD53C2-D72A-5344-AFBB-DA789943B1F5}"/>
              </a:ext>
            </a:extLst>
          </p:cNvPr>
          <p:cNvSpPr txBox="1"/>
          <p:nvPr/>
        </p:nvSpPr>
        <p:spPr>
          <a:xfrm>
            <a:off x="3546778" y="5228367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/>
              <a:t>Weight</a:t>
            </a:r>
            <a:endParaRPr lang="id-ID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C68332-709C-DB45-86A5-6F540D5E3B7E}"/>
              </a:ext>
            </a:extLst>
          </p:cNvPr>
          <p:cNvCxnSpPr>
            <a:stCxn id="4" idx="0"/>
          </p:cNvCxnSpPr>
          <p:nvPr/>
        </p:nvCxnSpPr>
        <p:spPr>
          <a:xfrm>
            <a:off x="5037514" y="2020479"/>
            <a:ext cx="165589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6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B2DC401C-1552-6F4A-AFDC-1239C366A185}"/>
              </a:ext>
            </a:extLst>
          </p:cNvPr>
          <p:cNvSpPr/>
          <p:nvPr/>
        </p:nvSpPr>
        <p:spPr>
          <a:xfrm>
            <a:off x="3035808" y="2020479"/>
            <a:ext cx="2001706" cy="2294798"/>
          </a:xfrm>
          <a:custGeom>
            <a:avLst/>
            <a:gdLst>
              <a:gd name="connsiteX0" fmla="*/ 2633472 w 2633472"/>
              <a:gd name="connsiteY0" fmla="*/ 0 h 2294798"/>
              <a:gd name="connsiteX1" fmla="*/ 1810512 w 2633472"/>
              <a:gd name="connsiteY1" fmla="*/ 329184 h 2294798"/>
              <a:gd name="connsiteX2" fmla="*/ 1572768 w 2633472"/>
              <a:gd name="connsiteY2" fmla="*/ 1664208 h 2294798"/>
              <a:gd name="connsiteX3" fmla="*/ 1170432 w 2633472"/>
              <a:gd name="connsiteY3" fmla="*/ 2194560 h 2294798"/>
              <a:gd name="connsiteX4" fmla="*/ 274320 w 2633472"/>
              <a:gd name="connsiteY4" fmla="*/ 2286000 h 2294798"/>
              <a:gd name="connsiteX5" fmla="*/ 0 w 2633472"/>
              <a:gd name="connsiteY5" fmla="*/ 2286000 h 229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3472" h="2294798">
                <a:moveTo>
                  <a:pt x="2633472" y="0"/>
                </a:moveTo>
                <a:cubicBezTo>
                  <a:pt x="2310384" y="25908"/>
                  <a:pt x="1987296" y="51816"/>
                  <a:pt x="1810512" y="329184"/>
                </a:cubicBezTo>
                <a:cubicBezTo>
                  <a:pt x="1633728" y="606552"/>
                  <a:pt x="1679448" y="1353312"/>
                  <a:pt x="1572768" y="1664208"/>
                </a:cubicBezTo>
                <a:cubicBezTo>
                  <a:pt x="1466088" y="1975104"/>
                  <a:pt x="1386840" y="2090928"/>
                  <a:pt x="1170432" y="2194560"/>
                </a:cubicBezTo>
                <a:cubicBezTo>
                  <a:pt x="954024" y="2298192"/>
                  <a:pt x="469392" y="2270760"/>
                  <a:pt x="274320" y="2286000"/>
                </a:cubicBezTo>
                <a:cubicBezTo>
                  <a:pt x="79248" y="2301240"/>
                  <a:pt x="39624" y="2293620"/>
                  <a:pt x="0" y="228600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124E2F-7049-FF44-9DB2-1420099D5775}"/>
              </a:ext>
            </a:extLst>
          </p:cNvPr>
          <p:cNvCxnSpPr/>
          <p:nvPr/>
        </p:nvCxnSpPr>
        <p:spPr>
          <a:xfrm>
            <a:off x="2249424" y="1298448"/>
            <a:ext cx="0" cy="3877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72B2E5-8336-7740-9065-1C737ED09C11}"/>
              </a:ext>
            </a:extLst>
          </p:cNvPr>
          <p:cNvCxnSpPr/>
          <p:nvPr/>
        </p:nvCxnSpPr>
        <p:spPr>
          <a:xfrm>
            <a:off x="1133856" y="4745390"/>
            <a:ext cx="5559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2B049B-A128-F944-B107-936154358641}"/>
              </a:ext>
            </a:extLst>
          </p:cNvPr>
          <p:cNvCxnSpPr/>
          <p:nvPr/>
        </p:nvCxnSpPr>
        <p:spPr>
          <a:xfrm>
            <a:off x="1865376" y="1792224"/>
            <a:ext cx="7132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A16171-AE1E-0E47-9AEF-3087ABADB06C}"/>
              </a:ext>
            </a:extLst>
          </p:cNvPr>
          <p:cNvCxnSpPr/>
          <p:nvPr/>
        </p:nvCxnSpPr>
        <p:spPr>
          <a:xfrm>
            <a:off x="1865376" y="4358640"/>
            <a:ext cx="7132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C9B424-71F0-B543-9EDA-F297313F151E}"/>
              </a:ext>
            </a:extLst>
          </p:cNvPr>
          <p:cNvCxnSpPr>
            <a:cxnSpLocks/>
          </p:cNvCxnSpPr>
          <p:nvPr/>
        </p:nvCxnSpPr>
        <p:spPr>
          <a:xfrm>
            <a:off x="3163824" y="4535424"/>
            <a:ext cx="0" cy="402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D135B-977F-A34E-B22C-E26BC68C34B9}"/>
              </a:ext>
            </a:extLst>
          </p:cNvPr>
          <p:cNvCxnSpPr>
            <a:cxnSpLocks/>
          </p:cNvCxnSpPr>
          <p:nvPr/>
        </p:nvCxnSpPr>
        <p:spPr>
          <a:xfrm>
            <a:off x="4011168" y="4544222"/>
            <a:ext cx="0" cy="402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55BA3-3882-3640-8C57-6B8EC44B0EF1}"/>
              </a:ext>
            </a:extLst>
          </p:cNvPr>
          <p:cNvCxnSpPr>
            <a:cxnSpLocks/>
          </p:cNvCxnSpPr>
          <p:nvPr/>
        </p:nvCxnSpPr>
        <p:spPr>
          <a:xfrm>
            <a:off x="4876800" y="4544222"/>
            <a:ext cx="0" cy="402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652955-38A6-9C4C-9881-C2F4C6869CF0}"/>
              </a:ext>
            </a:extLst>
          </p:cNvPr>
          <p:cNvSpPr txBox="1"/>
          <p:nvPr/>
        </p:nvSpPr>
        <p:spPr>
          <a:xfrm>
            <a:off x="1413164" y="1562793"/>
            <a:ext cx="45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0AD33A-0973-2649-9715-B924B6B7E47B}"/>
              </a:ext>
            </a:extLst>
          </p:cNvPr>
          <p:cNvSpPr txBox="1"/>
          <p:nvPr/>
        </p:nvSpPr>
        <p:spPr>
          <a:xfrm>
            <a:off x="1413164" y="4150644"/>
            <a:ext cx="45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1CB4B-ED82-194B-A048-6EBB697606EE}"/>
              </a:ext>
            </a:extLst>
          </p:cNvPr>
          <p:cNvSpPr txBox="1"/>
          <p:nvPr/>
        </p:nvSpPr>
        <p:spPr>
          <a:xfrm>
            <a:off x="889463" y="3030666"/>
            <a:ext cx="149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P</a:t>
            </a:r>
            <a:r>
              <a:rPr lang="id-ID" dirty="0"/>
              <a:t>(obesitas)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04789A-E897-C347-846C-AA16FCB485B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1639270" y="1932125"/>
            <a:ext cx="0" cy="1098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DF3E3A-73D2-1A4F-B73A-7B9D99EBD59A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1639270" y="3399998"/>
            <a:ext cx="0" cy="750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11916C-D545-E24D-9BEC-E036425C53D6}"/>
              </a:ext>
            </a:extLst>
          </p:cNvPr>
          <p:cNvSpPr txBox="1"/>
          <p:nvPr/>
        </p:nvSpPr>
        <p:spPr>
          <a:xfrm>
            <a:off x="7414953" y="2020479"/>
            <a:ext cx="297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Probabilitas rendah terjadi jika bobot berada bada nilai 0 atau mendekati, </a:t>
            </a:r>
            <a:r>
              <a:rPr lang="id-ID" b="1" dirty="0"/>
              <a:t>dan sebaliknya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A73632-EB1D-0E43-A1E4-A0BB72397D75}"/>
              </a:ext>
            </a:extLst>
          </p:cNvPr>
          <p:cNvSpPr/>
          <p:nvPr/>
        </p:nvSpPr>
        <p:spPr>
          <a:xfrm>
            <a:off x="3374970" y="4544222"/>
            <a:ext cx="438912" cy="3935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4EE5D7-8728-F646-BEA2-C2827B4F804F}"/>
              </a:ext>
            </a:extLst>
          </p:cNvPr>
          <p:cNvCxnSpPr>
            <a:cxnSpLocks/>
          </p:cNvCxnSpPr>
          <p:nvPr/>
        </p:nvCxnSpPr>
        <p:spPr>
          <a:xfrm flipH="1" flipV="1">
            <a:off x="2399715" y="4276892"/>
            <a:ext cx="1194711" cy="572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A2D47D-D3DA-E546-B6EC-B947A9B6A38C}"/>
              </a:ext>
            </a:extLst>
          </p:cNvPr>
          <p:cNvSpPr txBox="1"/>
          <p:nvPr/>
        </p:nvSpPr>
        <p:spPr>
          <a:xfrm>
            <a:off x="3385607" y="4021002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DD53C2-D72A-5344-AFBB-DA789943B1F5}"/>
              </a:ext>
            </a:extLst>
          </p:cNvPr>
          <p:cNvSpPr txBox="1"/>
          <p:nvPr/>
        </p:nvSpPr>
        <p:spPr>
          <a:xfrm>
            <a:off x="3546778" y="5228367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/>
              <a:t>Weight</a:t>
            </a:r>
            <a:endParaRPr lang="id-ID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C68332-709C-DB45-86A5-6F540D5E3B7E}"/>
              </a:ext>
            </a:extLst>
          </p:cNvPr>
          <p:cNvCxnSpPr>
            <a:stCxn id="4" idx="0"/>
          </p:cNvCxnSpPr>
          <p:nvPr/>
        </p:nvCxnSpPr>
        <p:spPr>
          <a:xfrm>
            <a:off x="5037514" y="2020479"/>
            <a:ext cx="165589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980FD6C-624C-D444-997E-B18E89657840}"/>
              </a:ext>
            </a:extLst>
          </p:cNvPr>
          <p:cNvSpPr/>
          <p:nvPr/>
        </p:nvSpPr>
        <p:spPr>
          <a:xfrm>
            <a:off x="5575625" y="4535424"/>
            <a:ext cx="438912" cy="3935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112D2-BF69-474A-9916-8A55F65A4EE8}"/>
              </a:ext>
            </a:extLst>
          </p:cNvPr>
          <p:cNvSpPr txBox="1"/>
          <p:nvPr/>
        </p:nvSpPr>
        <p:spPr>
          <a:xfrm>
            <a:off x="5682581" y="1747459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/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88F7D-34CC-034C-9E54-F964CDE23DB7}"/>
              </a:ext>
            </a:extLst>
          </p:cNvPr>
          <p:cNvCxnSpPr>
            <a:cxnSpLocks/>
          </p:cNvCxnSpPr>
          <p:nvPr/>
        </p:nvCxnSpPr>
        <p:spPr>
          <a:xfrm flipH="1" flipV="1">
            <a:off x="2214842" y="1932125"/>
            <a:ext cx="3668908" cy="7694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59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B2DC401C-1552-6F4A-AFDC-1239C366A185}"/>
              </a:ext>
            </a:extLst>
          </p:cNvPr>
          <p:cNvSpPr/>
          <p:nvPr/>
        </p:nvSpPr>
        <p:spPr>
          <a:xfrm>
            <a:off x="3035808" y="2020479"/>
            <a:ext cx="2001706" cy="2294798"/>
          </a:xfrm>
          <a:custGeom>
            <a:avLst/>
            <a:gdLst>
              <a:gd name="connsiteX0" fmla="*/ 2633472 w 2633472"/>
              <a:gd name="connsiteY0" fmla="*/ 0 h 2294798"/>
              <a:gd name="connsiteX1" fmla="*/ 1810512 w 2633472"/>
              <a:gd name="connsiteY1" fmla="*/ 329184 h 2294798"/>
              <a:gd name="connsiteX2" fmla="*/ 1572768 w 2633472"/>
              <a:gd name="connsiteY2" fmla="*/ 1664208 h 2294798"/>
              <a:gd name="connsiteX3" fmla="*/ 1170432 w 2633472"/>
              <a:gd name="connsiteY3" fmla="*/ 2194560 h 2294798"/>
              <a:gd name="connsiteX4" fmla="*/ 274320 w 2633472"/>
              <a:gd name="connsiteY4" fmla="*/ 2286000 h 2294798"/>
              <a:gd name="connsiteX5" fmla="*/ 0 w 2633472"/>
              <a:gd name="connsiteY5" fmla="*/ 2286000 h 229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3472" h="2294798">
                <a:moveTo>
                  <a:pt x="2633472" y="0"/>
                </a:moveTo>
                <a:cubicBezTo>
                  <a:pt x="2310384" y="25908"/>
                  <a:pt x="1987296" y="51816"/>
                  <a:pt x="1810512" y="329184"/>
                </a:cubicBezTo>
                <a:cubicBezTo>
                  <a:pt x="1633728" y="606552"/>
                  <a:pt x="1679448" y="1353312"/>
                  <a:pt x="1572768" y="1664208"/>
                </a:cubicBezTo>
                <a:cubicBezTo>
                  <a:pt x="1466088" y="1975104"/>
                  <a:pt x="1386840" y="2090928"/>
                  <a:pt x="1170432" y="2194560"/>
                </a:cubicBezTo>
                <a:cubicBezTo>
                  <a:pt x="954024" y="2298192"/>
                  <a:pt x="469392" y="2270760"/>
                  <a:pt x="274320" y="2286000"/>
                </a:cubicBezTo>
                <a:cubicBezTo>
                  <a:pt x="79248" y="2301240"/>
                  <a:pt x="39624" y="2293620"/>
                  <a:pt x="0" y="228600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124E2F-7049-FF44-9DB2-1420099D5775}"/>
              </a:ext>
            </a:extLst>
          </p:cNvPr>
          <p:cNvCxnSpPr/>
          <p:nvPr/>
        </p:nvCxnSpPr>
        <p:spPr>
          <a:xfrm>
            <a:off x="2249424" y="1298448"/>
            <a:ext cx="0" cy="3877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72B2E5-8336-7740-9065-1C737ED09C11}"/>
              </a:ext>
            </a:extLst>
          </p:cNvPr>
          <p:cNvCxnSpPr/>
          <p:nvPr/>
        </p:nvCxnSpPr>
        <p:spPr>
          <a:xfrm>
            <a:off x="1133856" y="4745390"/>
            <a:ext cx="55595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2B049B-A128-F944-B107-936154358641}"/>
              </a:ext>
            </a:extLst>
          </p:cNvPr>
          <p:cNvCxnSpPr/>
          <p:nvPr/>
        </p:nvCxnSpPr>
        <p:spPr>
          <a:xfrm>
            <a:off x="1865376" y="1792224"/>
            <a:ext cx="7132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A16171-AE1E-0E47-9AEF-3087ABADB06C}"/>
              </a:ext>
            </a:extLst>
          </p:cNvPr>
          <p:cNvCxnSpPr/>
          <p:nvPr/>
        </p:nvCxnSpPr>
        <p:spPr>
          <a:xfrm>
            <a:off x="1865376" y="4358640"/>
            <a:ext cx="7132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C9B424-71F0-B543-9EDA-F297313F151E}"/>
              </a:ext>
            </a:extLst>
          </p:cNvPr>
          <p:cNvCxnSpPr>
            <a:cxnSpLocks/>
          </p:cNvCxnSpPr>
          <p:nvPr/>
        </p:nvCxnSpPr>
        <p:spPr>
          <a:xfrm>
            <a:off x="3163824" y="4535424"/>
            <a:ext cx="0" cy="402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D135B-977F-A34E-B22C-E26BC68C34B9}"/>
              </a:ext>
            </a:extLst>
          </p:cNvPr>
          <p:cNvCxnSpPr>
            <a:cxnSpLocks/>
          </p:cNvCxnSpPr>
          <p:nvPr/>
        </p:nvCxnSpPr>
        <p:spPr>
          <a:xfrm>
            <a:off x="4011168" y="4544222"/>
            <a:ext cx="0" cy="402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55BA3-3882-3640-8C57-6B8EC44B0EF1}"/>
              </a:ext>
            </a:extLst>
          </p:cNvPr>
          <p:cNvCxnSpPr>
            <a:cxnSpLocks/>
          </p:cNvCxnSpPr>
          <p:nvPr/>
        </p:nvCxnSpPr>
        <p:spPr>
          <a:xfrm>
            <a:off x="4876800" y="4544222"/>
            <a:ext cx="0" cy="402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652955-38A6-9C4C-9881-C2F4C6869CF0}"/>
              </a:ext>
            </a:extLst>
          </p:cNvPr>
          <p:cNvSpPr txBox="1"/>
          <p:nvPr/>
        </p:nvSpPr>
        <p:spPr>
          <a:xfrm>
            <a:off x="1413164" y="1562793"/>
            <a:ext cx="45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0AD33A-0973-2649-9715-B924B6B7E47B}"/>
              </a:ext>
            </a:extLst>
          </p:cNvPr>
          <p:cNvSpPr txBox="1"/>
          <p:nvPr/>
        </p:nvSpPr>
        <p:spPr>
          <a:xfrm>
            <a:off x="1413164" y="4150644"/>
            <a:ext cx="45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1CB4B-ED82-194B-A048-6EBB697606EE}"/>
              </a:ext>
            </a:extLst>
          </p:cNvPr>
          <p:cNvSpPr txBox="1"/>
          <p:nvPr/>
        </p:nvSpPr>
        <p:spPr>
          <a:xfrm>
            <a:off x="889463" y="3030666"/>
            <a:ext cx="149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P</a:t>
            </a:r>
            <a:r>
              <a:rPr lang="id-ID" dirty="0"/>
              <a:t>(obesitas)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04789A-E897-C347-846C-AA16FCB485B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1639270" y="1932125"/>
            <a:ext cx="0" cy="1098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DF3E3A-73D2-1A4F-B73A-7B9D99EBD59A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1639270" y="3399998"/>
            <a:ext cx="0" cy="750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11916C-D545-E24D-9BEC-E036425C53D6}"/>
              </a:ext>
            </a:extLst>
          </p:cNvPr>
          <p:cNvSpPr txBox="1"/>
          <p:nvPr/>
        </p:nvSpPr>
        <p:spPr>
          <a:xfrm>
            <a:off x="7414953" y="2020479"/>
            <a:ext cx="297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Probabilitas rendah terjadi jika bobot berada bada nilai 0 atau mendekati, </a:t>
            </a:r>
            <a:r>
              <a:rPr lang="id-ID" b="1" dirty="0"/>
              <a:t>dan sebaliknya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A73632-EB1D-0E43-A1E4-A0BB72397D75}"/>
              </a:ext>
            </a:extLst>
          </p:cNvPr>
          <p:cNvSpPr/>
          <p:nvPr/>
        </p:nvSpPr>
        <p:spPr>
          <a:xfrm>
            <a:off x="3374970" y="4544222"/>
            <a:ext cx="438912" cy="3935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4EE5D7-8728-F646-BEA2-C2827B4F804F}"/>
              </a:ext>
            </a:extLst>
          </p:cNvPr>
          <p:cNvCxnSpPr>
            <a:cxnSpLocks/>
          </p:cNvCxnSpPr>
          <p:nvPr/>
        </p:nvCxnSpPr>
        <p:spPr>
          <a:xfrm flipH="1" flipV="1">
            <a:off x="2399715" y="4276892"/>
            <a:ext cx="1194711" cy="572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A2D47D-D3DA-E546-B6EC-B947A9B6A38C}"/>
              </a:ext>
            </a:extLst>
          </p:cNvPr>
          <p:cNvSpPr txBox="1"/>
          <p:nvPr/>
        </p:nvSpPr>
        <p:spPr>
          <a:xfrm>
            <a:off x="3385607" y="4021002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DD53C2-D72A-5344-AFBB-DA789943B1F5}"/>
              </a:ext>
            </a:extLst>
          </p:cNvPr>
          <p:cNvSpPr txBox="1"/>
          <p:nvPr/>
        </p:nvSpPr>
        <p:spPr>
          <a:xfrm>
            <a:off x="3546778" y="5228367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/>
              <a:t>Weight</a:t>
            </a:r>
            <a:endParaRPr lang="id-ID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C68332-709C-DB45-86A5-6F540D5E3B7E}"/>
              </a:ext>
            </a:extLst>
          </p:cNvPr>
          <p:cNvCxnSpPr>
            <a:stCxn id="4" idx="0"/>
          </p:cNvCxnSpPr>
          <p:nvPr/>
        </p:nvCxnSpPr>
        <p:spPr>
          <a:xfrm>
            <a:off x="5037514" y="2020479"/>
            <a:ext cx="165589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980FD6C-624C-D444-997E-B18E89657840}"/>
              </a:ext>
            </a:extLst>
          </p:cNvPr>
          <p:cNvSpPr/>
          <p:nvPr/>
        </p:nvSpPr>
        <p:spPr>
          <a:xfrm>
            <a:off x="5575625" y="4535424"/>
            <a:ext cx="438912" cy="3935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112D2-BF69-474A-9916-8A55F65A4EE8}"/>
              </a:ext>
            </a:extLst>
          </p:cNvPr>
          <p:cNvSpPr txBox="1"/>
          <p:nvPr/>
        </p:nvSpPr>
        <p:spPr>
          <a:xfrm>
            <a:off x="5682581" y="1747459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/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88F7D-34CC-034C-9E54-F964CDE23DB7}"/>
              </a:ext>
            </a:extLst>
          </p:cNvPr>
          <p:cNvCxnSpPr>
            <a:cxnSpLocks/>
          </p:cNvCxnSpPr>
          <p:nvPr/>
        </p:nvCxnSpPr>
        <p:spPr>
          <a:xfrm flipH="1" flipV="1">
            <a:off x="2214842" y="1932125"/>
            <a:ext cx="3668908" cy="7694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20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9DD58-464D-E145-905E-6E4B2B6D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latin typeface="Neue Haas Grotesk Text Pro" panose="020B0504020202020204" pitchFamily="34" charset="77"/>
              </a:rPr>
              <a:t>ROC vs AUC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94E4-564C-E344-8E51-AB995CE0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>
                <a:latin typeface="Neue Haas Grotesk Text Pro" panose="020B0504020202020204" pitchFamily="34" charset="77"/>
              </a:rPr>
              <a:t>Misal ditambahkan beberapa data dan diidentifikasi matrix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23337DF2-0299-174C-9A31-70F4A8CE4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39" y="2168907"/>
            <a:ext cx="4749931" cy="3716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80607D-BA88-514E-850C-E074EB5B4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759" y="2827050"/>
            <a:ext cx="5329858" cy="238831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02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9DD58-464D-E145-905E-6E4B2B6D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ROC vs AUC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7A2B3-F295-A04D-9698-E178D848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9" y="995270"/>
            <a:ext cx="6150394" cy="485881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640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9DD58-464D-E145-905E-6E4B2B6D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ROC vs AUC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247A2B3-F295-A04D-9698-E178D848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6" y="681648"/>
            <a:ext cx="4425580" cy="3496208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9BBC89FB-9E92-0546-A395-1D19323F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30" y="1810156"/>
            <a:ext cx="5329858" cy="1239191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37F879-F343-2C4C-A77C-2C9F90109FFF}"/>
              </a:ext>
            </a:extLst>
          </p:cNvPr>
          <p:cNvSpPr/>
          <p:nvPr/>
        </p:nvSpPr>
        <p:spPr>
          <a:xfrm>
            <a:off x="5968538" y="1371723"/>
            <a:ext cx="5953888" cy="2057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C72D5-57A4-3640-B0FC-8CABCC8F3F76}"/>
              </a:ext>
            </a:extLst>
          </p:cNvPr>
          <p:cNvSpPr txBox="1"/>
          <p:nvPr/>
        </p:nvSpPr>
        <p:spPr>
          <a:xfrm>
            <a:off x="7332113" y="4114752"/>
            <a:ext cx="272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Plot koordinat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7DB1A-CDCD-2B46-A13F-EDCFE7DB8D5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694978" y="3429000"/>
            <a:ext cx="250504" cy="68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1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2E689-BCFC-5748-9FFF-1E5D6411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AB0C-26CE-674E-9A53-9FBF502C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/>
              <a:t>Membandingkan model</a:t>
            </a:r>
          </a:p>
        </p:txBody>
      </p:sp>
      <p:grpSp>
        <p:nvGrpSpPr>
          <p:cNvPr id="74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6C37E7-F8A8-B344-9081-C577B21D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18" y="1679202"/>
            <a:ext cx="8321126" cy="4202168"/>
          </a:xfrm>
          <a:prstGeom prst="rect">
            <a:avLst/>
          </a:prstGeom>
        </p:spPr>
      </p:pic>
      <p:cxnSp>
        <p:nvCxnSpPr>
          <p:cNvPr id="79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4283239"/>
            <a:ext cx="4134537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Mengulas kembali dataset di pertemuan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DD6D04-77D2-544C-8902-043BFE705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1213"/>
              </p:ext>
            </p:extLst>
          </p:nvPr>
        </p:nvGraphicFramePr>
        <p:xfrm>
          <a:off x="5264837" y="2131928"/>
          <a:ext cx="6272274" cy="2585495"/>
        </p:xfrm>
        <a:graphic>
          <a:graphicData uri="http://schemas.openxmlformats.org/drawingml/2006/table">
            <a:tbl>
              <a:tblPr/>
              <a:tblGrid>
                <a:gridCol w="892368">
                  <a:extLst>
                    <a:ext uri="{9D8B030D-6E8A-4147-A177-3AD203B41FA5}">
                      <a16:colId xmlns:a16="http://schemas.microsoft.com/office/drawing/2014/main" val="332844777"/>
                    </a:ext>
                  </a:extLst>
                </a:gridCol>
                <a:gridCol w="1580672">
                  <a:extLst>
                    <a:ext uri="{9D8B030D-6E8A-4147-A177-3AD203B41FA5}">
                      <a16:colId xmlns:a16="http://schemas.microsoft.com/office/drawing/2014/main" val="723555787"/>
                    </a:ext>
                  </a:extLst>
                </a:gridCol>
                <a:gridCol w="1580672">
                  <a:extLst>
                    <a:ext uri="{9D8B030D-6E8A-4147-A177-3AD203B41FA5}">
                      <a16:colId xmlns:a16="http://schemas.microsoft.com/office/drawing/2014/main" val="1756301376"/>
                    </a:ext>
                  </a:extLst>
                </a:gridCol>
                <a:gridCol w="986889">
                  <a:extLst>
                    <a:ext uri="{9D8B030D-6E8A-4147-A177-3AD203B41FA5}">
                      <a16:colId xmlns:a16="http://schemas.microsoft.com/office/drawing/2014/main" val="2884262140"/>
                    </a:ext>
                  </a:extLst>
                </a:gridCol>
                <a:gridCol w="1231673">
                  <a:extLst>
                    <a:ext uri="{9D8B030D-6E8A-4147-A177-3AD203B41FA5}">
                      <a16:colId xmlns:a16="http://schemas.microsoft.com/office/drawing/2014/main" val="2150786270"/>
                    </a:ext>
                  </a:extLst>
                </a:gridCol>
              </a:tblGrid>
              <a:tr h="81491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Dada Sakit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Darah Tersumbat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 Tersumbat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Bobot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Gagal Jantung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0588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56,7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60881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81,65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651756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95,25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219111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75,75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6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70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04CD-8151-DE42-B27A-B229FE85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Precision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B141-A6C3-DE4F-A88E-8C3C5C23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5834"/>
            <a:ext cx="12192000" cy="20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14" y="3850795"/>
            <a:ext cx="4403473" cy="1907622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Dataset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diselesaikan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1. Logistic Regression</a:t>
            </a:r>
            <a:br>
              <a:rPr lang="en-US" sz="2000" dirty="0"/>
            </a:br>
            <a:r>
              <a:rPr lang="en-US" sz="2000" dirty="0"/>
              <a:t>2. K-Nearest </a:t>
            </a:r>
            <a:r>
              <a:rPr lang="en-US" sz="2000" dirty="0" err="1"/>
              <a:t>Neighbour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Random Forest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etc</a:t>
            </a:r>
            <a:endParaRPr lang="en-US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DD6D04-77D2-544C-8902-043BFE705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89801"/>
              </p:ext>
            </p:extLst>
          </p:nvPr>
        </p:nvGraphicFramePr>
        <p:xfrm>
          <a:off x="5261765" y="514624"/>
          <a:ext cx="6272274" cy="2585495"/>
        </p:xfrm>
        <a:graphic>
          <a:graphicData uri="http://schemas.openxmlformats.org/drawingml/2006/table">
            <a:tbl>
              <a:tblPr/>
              <a:tblGrid>
                <a:gridCol w="892368">
                  <a:extLst>
                    <a:ext uri="{9D8B030D-6E8A-4147-A177-3AD203B41FA5}">
                      <a16:colId xmlns:a16="http://schemas.microsoft.com/office/drawing/2014/main" val="332844777"/>
                    </a:ext>
                  </a:extLst>
                </a:gridCol>
                <a:gridCol w="1580672">
                  <a:extLst>
                    <a:ext uri="{9D8B030D-6E8A-4147-A177-3AD203B41FA5}">
                      <a16:colId xmlns:a16="http://schemas.microsoft.com/office/drawing/2014/main" val="723555787"/>
                    </a:ext>
                  </a:extLst>
                </a:gridCol>
                <a:gridCol w="1580672">
                  <a:extLst>
                    <a:ext uri="{9D8B030D-6E8A-4147-A177-3AD203B41FA5}">
                      <a16:colId xmlns:a16="http://schemas.microsoft.com/office/drawing/2014/main" val="1756301376"/>
                    </a:ext>
                  </a:extLst>
                </a:gridCol>
                <a:gridCol w="986889">
                  <a:extLst>
                    <a:ext uri="{9D8B030D-6E8A-4147-A177-3AD203B41FA5}">
                      <a16:colId xmlns:a16="http://schemas.microsoft.com/office/drawing/2014/main" val="2884262140"/>
                    </a:ext>
                  </a:extLst>
                </a:gridCol>
                <a:gridCol w="1231673">
                  <a:extLst>
                    <a:ext uri="{9D8B030D-6E8A-4147-A177-3AD203B41FA5}">
                      <a16:colId xmlns:a16="http://schemas.microsoft.com/office/drawing/2014/main" val="2150786270"/>
                    </a:ext>
                  </a:extLst>
                </a:gridCol>
              </a:tblGrid>
              <a:tr h="81491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Dada Sakit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Darah Tersumbat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 Tersumbat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Bobot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Gagal Jantung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0588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56,7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60881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81,65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651756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95,25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219111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75,75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6921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8344437-2019-3C4B-8C05-4A49644A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38" y="3365310"/>
            <a:ext cx="1640147" cy="1228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06A5E-0CBE-3C44-96CD-7B6F511C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13" y="4398540"/>
            <a:ext cx="1366514" cy="1006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E38DD-A042-C64E-A1CE-389AD71BF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160" y="5700847"/>
            <a:ext cx="3053051" cy="942368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711A1A-79F9-304C-A7AA-6AF8D6ABCC82}"/>
              </a:ext>
            </a:extLst>
          </p:cNvPr>
          <p:cNvCxnSpPr/>
          <p:nvPr/>
        </p:nvCxnSpPr>
        <p:spPr>
          <a:xfrm flipV="1">
            <a:off x="2632418" y="4193013"/>
            <a:ext cx="2625119" cy="49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94F2D9-E196-8844-A88F-2F9E43B6B72C}"/>
              </a:ext>
            </a:extLst>
          </p:cNvPr>
          <p:cNvCxnSpPr>
            <a:endCxn id="6" idx="1"/>
          </p:cNvCxnSpPr>
          <p:nvPr/>
        </p:nvCxnSpPr>
        <p:spPr>
          <a:xfrm flipV="1">
            <a:off x="2708015" y="4901799"/>
            <a:ext cx="4624098" cy="1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138683-2390-5343-9568-04D1629EEA08}"/>
              </a:ext>
            </a:extLst>
          </p:cNvPr>
          <p:cNvCxnSpPr>
            <a:endCxn id="7" idx="1"/>
          </p:cNvCxnSpPr>
          <p:nvPr/>
        </p:nvCxnSpPr>
        <p:spPr>
          <a:xfrm>
            <a:off x="2240924" y="5284001"/>
            <a:ext cx="4478236" cy="88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31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14" y="3850795"/>
            <a:ext cx="4403473" cy="1907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Evaluasinya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membagi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data </a:t>
            </a:r>
            <a:r>
              <a:rPr lang="en-US" sz="2000" dirty="0" err="1"/>
              <a:t>menjadi</a:t>
            </a:r>
            <a:r>
              <a:rPr lang="en-US" sz="2000" dirty="0"/>
              <a:t> data training dan data testing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 err="1">
                <a:sym typeface="Wingdings" pitchFamily="2" charset="2"/>
              </a:rPr>
              <a:t>Disebut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dengan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b="1" dirty="0">
                <a:sym typeface="Wingdings" pitchFamily="2" charset="2"/>
              </a:rPr>
              <a:t>CROSS VALIDATION</a:t>
            </a:r>
            <a:endParaRPr lang="en-US" sz="2000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DD6D04-77D2-544C-8902-043BFE705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26887"/>
              </p:ext>
            </p:extLst>
          </p:nvPr>
        </p:nvGraphicFramePr>
        <p:xfrm>
          <a:off x="5309706" y="1143745"/>
          <a:ext cx="6272274" cy="1700203"/>
        </p:xfrm>
        <a:graphic>
          <a:graphicData uri="http://schemas.openxmlformats.org/drawingml/2006/table">
            <a:tbl>
              <a:tblPr/>
              <a:tblGrid>
                <a:gridCol w="892368">
                  <a:extLst>
                    <a:ext uri="{9D8B030D-6E8A-4147-A177-3AD203B41FA5}">
                      <a16:colId xmlns:a16="http://schemas.microsoft.com/office/drawing/2014/main" val="332844777"/>
                    </a:ext>
                  </a:extLst>
                </a:gridCol>
                <a:gridCol w="1580672">
                  <a:extLst>
                    <a:ext uri="{9D8B030D-6E8A-4147-A177-3AD203B41FA5}">
                      <a16:colId xmlns:a16="http://schemas.microsoft.com/office/drawing/2014/main" val="723555787"/>
                    </a:ext>
                  </a:extLst>
                </a:gridCol>
                <a:gridCol w="1580672">
                  <a:extLst>
                    <a:ext uri="{9D8B030D-6E8A-4147-A177-3AD203B41FA5}">
                      <a16:colId xmlns:a16="http://schemas.microsoft.com/office/drawing/2014/main" val="1756301376"/>
                    </a:ext>
                  </a:extLst>
                </a:gridCol>
                <a:gridCol w="986889">
                  <a:extLst>
                    <a:ext uri="{9D8B030D-6E8A-4147-A177-3AD203B41FA5}">
                      <a16:colId xmlns:a16="http://schemas.microsoft.com/office/drawing/2014/main" val="2884262140"/>
                    </a:ext>
                  </a:extLst>
                </a:gridCol>
                <a:gridCol w="1231673">
                  <a:extLst>
                    <a:ext uri="{9D8B030D-6E8A-4147-A177-3AD203B41FA5}">
                      <a16:colId xmlns:a16="http://schemas.microsoft.com/office/drawing/2014/main" val="2150786270"/>
                    </a:ext>
                  </a:extLst>
                </a:gridCol>
              </a:tblGrid>
              <a:tr h="81491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Dada Sakit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Darah Tersumbat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 Tersumbat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Bobot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Gagal Jantung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0588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95,25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219111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75,75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69211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B8A52F0-ED18-3043-B2B8-90BF58092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25168"/>
              </p:ext>
            </p:extLst>
          </p:nvPr>
        </p:nvGraphicFramePr>
        <p:xfrm>
          <a:off x="5380578" y="4424677"/>
          <a:ext cx="6272274" cy="1699769"/>
        </p:xfrm>
        <a:graphic>
          <a:graphicData uri="http://schemas.openxmlformats.org/drawingml/2006/table">
            <a:tbl>
              <a:tblPr/>
              <a:tblGrid>
                <a:gridCol w="892368">
                  <a:extLst>
                    <a:ext uri="{9D8B030D-6E8A-4147-A177-3AD203B41FA5}">
                      <a16:colId xmlns:a16="http://schemas.microsoft.com/office/drawing/2014/main" val="332844777"/>
                    </a:ext>
                  </a:extLst>
                </a:gridCol>
                <a:gridCol w="1580672">
                  <a:extLst>
                    <a:ext uri="{9D8B030D-6E8A-4147-A177-3AD203B41FA5}">
                      <a16:colId xmlns:a16="http://schemas.microsoft.com/office/drawing/2014/main" val="723555787"/>
                    </a:ext>
                  </a:extLst>
                </a:gridCol>
                <a:gridCol w="1580672">
                  <a:extLst>
                    <a:ext uri="{9D8B030D-6E8A-4147-A177-3AD203B41FA5}">
                      <a16:colId xmlns:a16="http://schemas.microsoft.com/office/drawing/2014/main" val="1756301376"/>
                    </a:ext>
                  </a:extLst>
                </a:gridCol>
                <a:gridCol w="986889">
                  <a:extLst>
                    <a:ext uri="{9D8B030D-6E8A-4147-A177-3AD203B41FA5}">
                      <a16:colId xmlns:a16="http://schemas.microsoft.com/office/drawing/2014/main" val="2884262140"/>
                    </a:ext>
                  </a:extLst>
                </a:gridCol>
                <a:gridCol w="1231673">
                  <a:extLst>
                    <a:ext uri="{9D8B030D-6E8A-4147-A177-3AD203B41FA5}">
                      <a16:colId xmlns:a16="http://schemas.microsoft.com/office/drawing/2014/main" val="2150786270"/>
                    </a:ext>
                  </a:extLst>
                </a:gridCol>
              </a:tblGrid>
              <a:tr h="8144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Dada Sakit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Darah Tersumbat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Arteri Tersumbat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Bobot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Gagal Jantung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0588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56,7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Tidak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60881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81,65</a:t>
                      </a:r>
                      <a:endParaRPr lang="en-ID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  <a:endParaRPr lang="en-ID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42" marR="14542" marT="145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6517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ED8C19-1086-3747-AEA0-D63E0B780577}"/>
              </a:ext>
            </a:extLst>
          </p:cNvPr>
          <p:cNvSpPr txBox="1"/>
          <p:nvPr/>
        </p:nvSpPr>
        <p:spPr>
          <a:xfrm>
            <a:off x="6542468" y="768334"/>
            <a:ext cx="31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Training</a:t>
            </a:r>
            <a:endParaRPr lang="id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59D82A-A89A-884A-8512-565921BE2C33}"/>
              </a:ext>
            </a:extLst>
          </p:cNvPr>
          <p:cNvSpPr txBox="1"/>
          <p:nvPr/>
        </p:nvSpPr>
        <p:spPr>
          <a:xfrm>
            <a:off x="6261941" y="4020185"/>
            <a:ext cx="31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43224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/>
              <a:t>Ilustrasi</a:t>
            </a:r>
            <a:r>
              <a:rPr lang="en-US" sz="2000" dirty="0"/>
              <a:t> </a:t>
            </a:r>
            <a:r>
              <a:rPr lang="en-US" sz="2000"/>
              <a:t>evaluasinya</a:t>
            </a:r>
            <a:r>
              <a:rPr lang="en-US" sz="2000" dirty="0"/>
              <a:t> </a:t>
            </a:r>
            <a:r>
              <a:rPr lang="en-US" sz="2000"/>
              <a:t>adalah</a:t>
            </a:r>
            <a:r>
              <a:rPr lang="en-US" sz="2000" dirty="0"/>
              <a:t> </a:t>
            </a:r>
            <a:r>
              <a:rPr lang="en-US" sz="2000"/>
              <a:t>dengan</a:t>
            </a:r>
            <a:r>
              <a:rPr lang="en-US" sz="2000" dirty="0"/>
              <a:t> </a:t>
            </a:r>
            <a:r>
              <a:rPr lang="en-US" sz="2000"/>
              <a:t>menggunakan</a:t>
            </a:r>
            <a:r>
              <a:rPr lang="en-US" sz="2000" dirty="0"/>
              <a:t> </a:t>
            </a:r>
            <a:r>
              <a:rPr lang="en-US" sz="2000"/>
              <a:t>CONFUSION MATRIX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ED50D8-DE90-5743-91A5-D016A0F5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18" y="2169236"/>
            <a:ext cx="7350761" cy="3712134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yang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gagal</a:t>
            </a:r>
            <a:r>
              <a:rPr lang="en-US" sz="2000" dirty="0"/>
              <a:t> </a:t>
            </a:r>
            <a:r>
              <a:rPr lang="en-US" sz="2000" dirty="0" err="1"/>
              <a:t>jantung</a:t>
            </a:r>
            <a:r>
              <a:rPr lang="en-US" sz="2000" dirty="0"/>
              <a:t> dan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identifikasi</a:t>
            </a:r>
            <a:r>
              <a:rPr lang="en-US" sz="2000" dirty="0"/>
              <a:t> oleh </a:t>
            </a:r>
            <a:r>
              <a:rPr lang="en-US" sz="2000" dirty="0" err="1"/>
              <a:t>algoritma</a:t>
            </a:r>
            <a:endParaRPr lang="en-US" sz="20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ED50D8-DE90-5743-91A5-D016A0F5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18" y="2169236"/>
            <a:ext cx="7350761" cy="3712134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48CA9C-C76D-B94E-9B92-F9A045D07D07}"/>
              </a:ext>
            </a:extLst>
          </p:cNvPr>
          <p:cNvSpPr txBox="1"/>
          <p:nvPr/>
        </p:nvSpPr>
        <p:spPr>
          <a:xfrm>
            <a:off x="5825067" y="4080933"/>
            <a:ext cx="186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/>
              <a:t>TRUE POSITIVES (TP)</a:t>
            </a:r>
          </a:p>
        </p:txBody>
      </p:sp>
    </p:spTree>
    <p:extLst>
      <p:ext uri="{BB962C8B-B14F-4D97-AF65-F5344CB8AC3E}">
        <p14:creationId xmlns:p14="http://schemas.microsoft.com/office/powerpoint/2010/main" val="120836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 dirty="0" err="1"/>
              <a:t>Pasien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gagal</a:t>
            </a:r>
            <a:r>
              <a:rPr lang="en-US" sz="2000" dirty="0"/>
              <a:t> </a:t>
            </a:r>
            <a:r>
              <a:rPr lang="en-US" sz="2000" dirty="0" err="1"/>
              <a:t>jantung</a:t>
            </a:r>
            <a:r>
              <a:rPr lang="en-US" sz="2000" dirty="0"/>
              <a:t> dan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diidentifikasi</a:t>
            </a:r>
            <a:r>
              <a:rPr lang="en-US" sz="2000" dirty="0"/>
              <a:t> oleh </a:t>
            </a:r>
            <a:r>
              <a:rPr lang="en-US" sz="2000" dirty="0" err="1"/>
              <a:t>algoritma</a:t>
            </a:r>
            <a:endParaRPr lang="en-US" sz="20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ED50D8-DE90-5743-91A5-D016A0F5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18" y="2169236"/>
            <a:ext cx="7350761" cy="3712134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48CA9C-C76D-B94E-9B92-F9A045D07D07}"/>
              </a:ext>
            </a:extLst>
          </p:cNvPr>
          <p:cNvSpPr txBox="1"/>
          <p:nvPr/>
        </p:nvSpPr>
        <p:spPr>
          <a:xfrm>
            <a:off x="7753293" y="5089340"/>
            <a:ext cx="201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/>
              <a:t>TRUE NEGATIVES (TN)</a:t>
            </a:r>
          </a:p>
        </p:txBody>
      </p:sp>
    </p:spTree>
    <p:extLst>
      <p:ext uri="{BB962C8B-B14F-4D97-AF65-F5344CB8AC3E}">
        <p14:creationId xmlns:p14="http://schemas.microsoft.com/office/powerpoint/2010/main" val="350800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DE02-D843-E241-854C-D1DE8FF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079-046A-B94B-BADA-3859B47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 dirty="0" err="1"/>
              <a:t>Pasien</a:t>
            </a:r>
            <a:r>
              <a:rPr lang="en-US" sz="2000" dirty="0"/>
              <a:t> yang </a:t>
            </a:r>
            <a:r>
              <a:rPr lang="en-US" sz="2000" dirty="0" err="1"/>
              <a:t>tercatat</a:t>
            </a:r>
            <a:r>
              <a:rPr lang="en-US" sz="2000" dirty="0"/>
              <a:t> </a:t>
            </a:r>
            <a:r>
              <a:rPr lang="en-US" sz="2000" dirty="0" err="1"/>
              <a:t>mederita</a:t>
            </a:r>
            <a:r>
              <a:rPr lang="en-US" sz="2000" dirty="0"/>
              <a:t> </a:t>
            </a:r>
            <a:r>
              <a:rPr lang="en-US" sz="2000" dirty="0" err="1"/>
              <a:t>gagal</a:t>
            </a:r>
            <a:r>
              <a:rPr lang="en-US" sz="2000" dirty="0"/>
              <a:t> </a:t>
            </a:r>
            <a:r>
              <a:rPr lang="en-US" sz="2000" dirty="0" err="1"/>
              <a:t>jantung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demikin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endParaRPr lang="en-US" sz="20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ED50D8-DE90-5743-91A5-D016A0F5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18" y="2169236"/>
            <a:ext cx="7350761" cy="3712134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48CA9C-C76D-B94E-9B92-F9A045D07D07}"/>
              </a:ext>
            </a:extLst>
          </p:cNvPr>
          <p:cNvSpPr txBox="1"/>
          <p:nvPr/>
        </p:nvSpPr>
        <p:spPr>
          <a:xfrm>
            <a:off x="5758557" y="5089340"/>
            <a:ext cx="2016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/>
              <a:t>FALSE NEGATIVES (FN)</a:t>
            </a:r>
          </a:p>
        </p:txBody>
      </p:sp>
    </p:spTree>
    <p:extLst>
      <p:ext uri="{BB962C8B-B14F-4D97-AF65-F5344CB8AC3E}">
        <p14:creationId xmlns:p14="http://schemas.microsoft.com/office/powerpoint/2010/main" val="29609040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681</Words>
  <Application>Microsoft Macintosh PowerPoint</Application>
  <PresentationFormat>Widescreen</PresentationFormat>
  <Paragraphs>297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Neue Haas Grotesk Text Pro</vt:lpstr>
      <vt:lpstr>PunchcardVTI</vt:lpstr>
      <vt:lpstr>ROC dan AUC</vt:lpstr>
      <vt:lpstr>OUTLINE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KASUS</vt:lpstr>
      <vt:lpstr>Sensitivitas dan Spesifitas </vt:lpstr>
      <vt:lpstr>Sensitivitas dan Spesifitas </vt:lpstr>
      <vt:lpstr>Sensitivitas dan Spesifitas </vt:lpstr>
      <vt:lpstr>TUGAS</vt:lpstr>
      <vt:lpstr>ROC vs AUC</vt:lpstr>
      <vt:lpstr>ROC vs AUC</vt:lpstr>
      <vt:lpstr>ROC vs AUC</vt:lpstr>
      <vt:lpstr>ROC vs AUC</vt:lpstr>
      <vt:lpstr>PowerPoint Presentation</vt:lpstr>
      <vt:lpstr>PowerPoint Presentation</vt:lpstr>
      <vt:lpstr>PowerPoint Presentation</vt:lpstr>
      <vt:lpstr>ROC vs AUC</vt:lpstr>
      <vt:lpstr>ROC vs AUC</vt:lpstr>
      <vt:lpstr>ROC vs AUC</vt:lpstr>
      <vt:lpstr>AUC</vt:lpstr>
      <vt:lpstr>Precision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 Enggar Sukmana</dc:creator>
  <cp:lastModifiedBy>Septian Enggar Sukmana</cp:lastModifiedBy>
  <cp:revision>1</cp:revision>
  <dcterms:created xsi:type="dcterms:W3CDTF">2022-11-07T01:44:12Z</dcterms:created>
  <dcterms:modified xsi:type="dcterms:W3CDTF">2022-11-07T07:08:33Z</dcterms:modified>
</cp:coreProperties>
</file>