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11cf1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11cf1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211cf143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211cf143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Python-Anybody Can Code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June 27,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Indexing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67975" y="2100275"/>
            <a:ext cx="6975900" cy="19182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003750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672800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341850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119750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965500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855375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429550" y="2859225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006550" y="229965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1</a:t>
            </a:r>
            <a:endParaRPr sz="1700"/>
          </a:p>
        </p:txBody>
      </p:sp>
      <p:sp>
        <p:nvSpPr>
          <p:cNvPr id="102" name="Google Shape;102;p14"/>
          <p:cNvSpPr/>
          <p:nvPr/>
        </p:nvSpPr>
        <p:spPr>
          <a:xfrm>
            <a:off x="1675600" y="229965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r>
              <a:rPr lang="en-GB"/>
              <a:t> 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344650" y="229965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3</a:t>
            </a:r>
            <a:endParaRPr sz="1700"/>
          </a:p>
        </p:txBody>
      </p:sp>
      <p:sp>
        <p:nvSpPr>
          <p:cNvPr id="104" name="Google Shape;104;p14"/>
          <p:cNvSpPr/>
          <p:nvPr/>
        </p:nvSpPr>
        <p:spPr>
          <a:xfrm>
            <a:off x="3013700" y="2299650"/>
            <a:ext cx="7371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‘One’</a:t>
            </a:r>
            <a:endParaRPr sz="1500"/>
          </a:p>
        </p:txBody>
      </p:sp>
      <p:sp>
        <p:nvSpPr>
          <p:cNvPr id="105" name="Google Shape;105;p14"/>
          <p:cNvSpPr/>
          <p:nvPr/>
        </p:nvSpPr>
        <p:spPr>
          <a:xfrm>
            <a:off x="3894850" y="2299650"/>
            <a:ext cx="6663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‘Two’</a:t>
            </a:r>
            <a:endParaRPr sz="1500"/>
          </a:p>
        </p:txBody>
      </p:sp>
      <p:sp>
        <p:nvSpPr>
          <p:cNvPr id="106" name="Google Shape;106;p14"/>
          <p:cNvSpPr/>
          <p:nvPr/>
        </p:nvSpPr>
        <p:spPr>
          <a:xfrm>
            <a:off x="4692775" y="2299650"/>
            <a:ext cx="8502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‘Three’</a:t>
            </a:r>
            <a:endParaRPr sz="1500"/>
          </a:p>
        </p:txBody>
      </p:sp>
      <p:sp>
        <p:nvSpPr>
          <p:cNvPr id="107" name="Google Shape;107;p14"/>
          <p:cNvSpPr/>
          <p:nvPr/>
        </p:nvSpPr>
        <p:spPr>
          <a:xfrm>
            <a:off x="5689900" y="2299650"/>
            <a:ext cx="20043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‘One Two Three’</a:t>
            </a:r>
            <a:endParaRPr sz="1500"/>
          </a:p>
        </p:txBody>
      </p:sp>
      <p:sp>
        <p:nvSpPr>
          <p:cNvPr id="108" name="Google Shape;108;p14"/>
          <p:cNvSpPr/>
          <p:nvPr/>
        </p:nvSpPr>
        <p:spPr>
          <a:xfrm>
            <a:off x="1006550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-7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675600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-6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2344650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-5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3122550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-4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968300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-3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4858175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-2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432350" y="3472400"/>
            <a:ext cx="525000" cy="4287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1905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2475300" y="2475300"/>
            <a:ext cx="1436100" cy="12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Nested List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2528900" y="2496750"/>
            <a:ext cx="13824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1       2        3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‘a’     ‘b’      ‘c’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‘I am a student’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2100275" y="2501500"/>
            <a:ext cx="321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528900" y="2077800"/>
            <a:ext cx="1050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0       1        2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