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0325B1D-F861-44A8-BE28-C093AA2B5E8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724F9-32CE-4B70-A4AD-33E58D6B939D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4FDA5-1FC2-49F8-B059-45B484A538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5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 used imputers (median) to fill in the nan values in the total_bedroom column. We didn’t remove the outliers because we feel it’s important to our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4FDA5-1FC2-49F8-B059-45B484A538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5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Scatter Plot</a:t>
            </a:r>
            <a:r>
              <a:rPr lang="en-US" dirty="0"/>
              <a:t>: The plot shows how well the model's predictions align with actual house prices.</a:t>
            </a:r>
          </a:p>
          <a:p>
            <a:r>
              <a:rPr lang="en-US" b="1" dirty="0"/>
              <a:t>Observation</a:t>
            </a:r>
            <a:r>
              <a:rPr lang="en-US" dirty="0"/>
              <a:t>: Most points lie close to the 45-degree line, indicating good model performance.</a:t>
            </a:r>
          </a:p>
          <a:p>
            <a:r>
              <a:rPr lang="en-US" b="1" dirty="0"/>
              <a:t>Histogram</a:t>
            </a:r>
            <a:r>
              <a:rPr lang="en-US" dirty="0"/>
              <a:t>: Shows the distribution of residuals (prediction errors).</a:t>
            </a:r>
          </a:p>
          <a:p>
            <a:r>
              <a:rPr lang="en-US" b="1" dirty="0"/>
              <a:t>Observation</a:t>
            </a:r>
            <a:r>
              <a:rPr lang="en-US" dirty="0"/>
              <a:t>: Residuals are approximately normally distributed around zero, suggesting unbiased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4FDA5-1FC2-49F8-B059-45B484A538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0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Discussion Points:</a:t>
            </a:r>
            <a:r>
              <a:rPr lang="en-US" dirty="0"/>
              <a:t> Engage the audience and discuss challenges faced during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4FDA5-1FC2-49F8-B059-45B484A5383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2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7E5C-E336-0EF5-0AE7-52157A7F9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EA816-50F2-509B-60B7-53C66478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D5F4-05A7-286D-10BD-ACD73718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D6A1-53B4-81A9-C338-A539FCA7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297D-F708-7257-C475-D6507687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DCDE-67AE-722F-D24C-9B6B810A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43F7-A6FB-9CD4-E3E4-D574630A9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DF56-2F9C-E224-6DDB-2FA21A04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DE1A-B324-DFBD-97CB-2E52C083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18F8-1253-3141-7BE7-4095B8B5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6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8C8E9-DA4C-67F7-563B-1A1068377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BF647-7326-E385-0661-1DA14613B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4672-C0D3-A8BC-BB1D-21A5EFB6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50FD-4659-DF53-3993-A2BAE7EB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DAD2-66BF-792A-774C-C4C8030E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5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A0CC-3336-4460-B673-B63B7BC4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C1423-1A42-5387-F2A8-1E26D7255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7D6C-4D60-3D59-97EC-2FD13415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AB88-95C3-EA47-5182-082E06D6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11C3-E3C1-3324-ECB9-40B1412D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E4CA-0DF6-D852-F868-65372EFD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7D00-DCF3-4851-0267-B21DA7A0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E7A2-BA91-1B7E-A624-92ED463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9161-305E-BE85-FBF6-2CEB3E23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C803E-BA19-9533-51C1-DC1C290D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6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DE35-E0ED-D282-4EC9-D9D0F56D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4E738-318D-EE40-5C6F-43876D9A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47715-5E97-725E-9483-5D9C9231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8160-F6B5-CA82-4DE8-D862B1F8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6643-D8AC-625A-0EFF-ABC2D17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25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E6E7-9101-D990-B9E6-9FBFCBD1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6B77-B49C-828F-DE09-3F400855E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E7A96-F248-E14D-B612-3E2AC62F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2A707-9F0E-7F18-5228-4E6A80CA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33251-3239-6CF1-9468-AF9DFBF7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9B1FE-BCEF-C25B-FAD7-345992E7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9A17-7B57-56F7-34DC-C10E2573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3C98-762B-A104-35D4-A3D75FF6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E2BB4-AA2E-FB72-8ED2-89B3870F1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1595A-4ABD-6468-E02B-9787070E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C0333-D23A-2C61-A895-F7AA46B0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819DB-2A8C-5EE1-3F2F-E7147A07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1C9D0-B004-1F82-066F-707C5B34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27B1C-5749-E7E5-2006-F7329F88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5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10C1-C9E6-CF3D-E136-E27DA219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2F65A-D4A2-C15D-54CF-C1B48023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3A269-BFEE-8336-BB36-D8FC4749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30902-EF6C-E79F-21FC-354AED49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2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565DD-B645-F340-4D78-F81E4F37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A3EFB-45FF-48E5-3FAC-D6E35AC1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E869-04AB-F5CA-24A7-40598297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7239-B5A9-7D67-7DF7-F22C333D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7742-BBB9-B2F3-617C-73531330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AFEFC-B646-5588-253C-E201B85A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E717-3161-6264-BBEB-06CCC3FC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31BFC-79BE-6378-D17A-18F41114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37B9E-4CB8-F775-F93F-C619C852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3825-3AA2-DAEC-2367-83F08607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8310-0211-8FB6-98E8-6C827D5B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74A8-AD40-9BAD-EE90-223EAB4A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1001-9003-B42F-95A4-ECD75EBA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1069-DC65-27C4-41B6-A33D44CA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61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05AF-A494-BDAB-F40D-59A75427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BEB4-E652-EC79-CC48-4DEDE2EA5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8156A-764B-7C88-9518-ADE23CEC0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32EE-9F3C-DBF7-0CCC-87257CE5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E3550-E28B-E47F-FF01-353C2AA8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206E-F02D-33B6-D42E-8D377211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0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FAF7-1F7E-2EDF-AEDE-C4856ACA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6DF6A-7EF8-F233-38CB-3796C222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2098-EAF0-B30C-436E-E3C78CA9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690C-61FF-5E11-D00C-E45BE934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175E-F940-6B09-105B-07F275CA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81765-C8C3-DD24-8C5F-9F6C49131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2A41F-057D-A3CF-3630-CEB614240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FFB4-DFF8-9527-D2D4-2F27A982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20A2-CCE7-2DA2-0DCB-A8EF756C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FA492-DBBA-AF12-EA72-0C352455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118D-62D0-7E47-8803-206B4978A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6D644-0518-F9FF-91DD-BDFB50027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E965-1794-74F8-E25B-D52280B7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C25C-8FF7-DCA4-7D12-41E1E9BE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495F-0FFA-82E9-8AF7-BC49F989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E570-DF68-DFDA-1B26-2DAE8FAB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D11F-3E72-8777-AD88-0AB32EE35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ADC8-7461-06B6-6BCD-6B1A6657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E3C2-936B-62C8-EADA-EDA92560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1AA3-5C13-CB0C-91AA-3539AA5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6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898-82B8-B881-7CAE-91DF9E56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C41E6-B82E-030C-C25F-B785C7673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F4EF-8396-4427-28E9-27319293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633C-6029-588D-6795-CBBC97B9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A7A3-0799-37DE-9AC7-F7A3283D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7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4493-4102-BB02-B31A-7C78B823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4332-0B0F-D905-C12D-247748869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21509-1A28-7C88-FA1A-59C8200A5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9D0A-F1BB-1A35-A51F-D3FC2DBD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BC897-F943-F83A-7804-71DABE57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6C066-1A4A-6C80-C47E-02E7E1A2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95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112E-AA73-1734-9C22-8DEF58A6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6B5D2-647C-764E-A390-0187F6AAB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654E8-B804-6D5B-18D2-E229D49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D219C-C571-0147-2A09-AE2ECCC8A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6F76D-10A4-89B6-377A-BC9B7CA53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7E5BB-4F09-CB54-3ADD-D71C436C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2E4E3-495D-93EE-B614-47DC8CD5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722C4-58AC-FD0E-0F03-084A08E7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73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343F-8309-8BF5-6416-44F8ADBD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2FEF-37E1-BC02-503F-7E43F4A4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A9F6-9045-8672-B3D0-3F9A493C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6499A-6A1B-3672-162B-D8C275FD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3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452D9-D144-B88C-1C2F-C1A0D0F4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314CF-C008-B111-37E8-4A3022C4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A4B44-1401-D2A8-E8A7-3A68C0E6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7FD0-CC2A-8CE7-492D-9B87E4C5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205F9-3033-5CE8-DBF2-C0BA5FB8F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7E9A-B331-8AA8-8313-63A15797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1B83-3DD1-3674-FCC3-4CF63F36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E315-70D9-16EB-314F-9C133135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399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E1CD-1784-6166-C49A-9F42429E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813F-659E-C99F-5A03-EB480BAE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474C2-1691-51EA-9EDD-64D1A13AA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1611A-6067-C321-32EE-37DD6C74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56A4-C064-3FB4-FEFD-9997C643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626C9-DD0C-3BC7-95FB-F24CA91B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9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C424-CB74-0074-40D9-E75611D4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08A73-600C-F568-EF36-72405D9FE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C5F5E-2E05-478C-3741-757BA4A1A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AB7D-EAF3-85E7-57E5-2A18C52C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911DF-046D-2754-D220-754A644B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E652-B184-42B3-C2A7-FDB79CC0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8E4E-6E7A-30E9-18B6-4F0C4E23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8BB2-C8C1-CA2B-53EE-9BCB6AD31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5B2BD-294A-6BD9-E1E2-2470DC9D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A7A0-AC8B-2A32-CB16-D8C8673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77C7-3353-C0A3-C6DD-C36EDEA4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4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D22E2-C9FA-31BE-6FAA-5965E2B39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22B94-9B4E-041C-A0C4-EED7B44A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9EE4-E507-765A-33A3-FDF3BDFC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9704-45E7-991E-2BA3-96EF77FF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A5B1-F23B-E82B-3475-7C19BC00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4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4775-0182-35B4-52BE-08B6F5763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68E7A-2255-56A4-8F15-0B0A2CD62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A3F3-1005-1955-2530-2BD80622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96CE-5D9E-D1DE-6268-78069DA6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8DE0-D8FF-9938-54A1-74B974EA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787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506D-AA29-3651-DE33-6CBE248E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B22D-BF0C-0235-5477-22A0C6F0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2226-0A97-C660-5708-B0F49A5D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0A9D-D112-F3EA-633E-10F698F6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BC53-889A-451E-4F11-F083905D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6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9431-5302-7B22-FABD-A95A0A61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E7486-3D88-B673-0724-2F75B0BC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E305-0C9C-941E-5A49-23567B8A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5EF5-C59B-21BA-BC00-C5818579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5316-8E54-F018-192A-9C093ABA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559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B43B-92E6-A90B-D0F2-7B9EBB5B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B37C-9AEF-20DF-6D84-79371CB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087D1-2FDD-BC2D-2AC7-31F335D05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CB490-1005-1894-ABCF-59998392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1F388-4400-65AF-C34F-7A4A303E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077BA-BA15-4682-5BFC-D454450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15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D407-F072-61BA-E1BF-EFA31BDB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C51DF-B8D1-BBE4-653D-2A15B614A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7848F-5AA4-6C11-5C47-88702EA69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2B91-7C21-3BC2-3306-FD2230353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FBA54-EAA9-08FB-6171-5BC836ABD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B0AAD-3532-DB45-5C31-5264E1A7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D0190-87ED-D587-24B4-98A3C2E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21899-6E0D-57C7-28A2-3A16EE3C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24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7C07-26D4-35A5-0519-BD027041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4BE3E-98C9-7F96-637A-CE1B937F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E3225-4007-A679-1F7D-5D36B1DF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A0121-957B-C4E4-D47E-CE51821C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B6AB-8B93-6BB1-F2F5-2548C7FE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7417-8648-7749-F887-A89B39EE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90CEB-F771-367B-C93E-75573FFD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9DB05-5E9B-F94D-08E0-D297A691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C2671-9B36-49D3-188C-7ABE1977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AC81-5D07-B7A0-5C1A-86772D8A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04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CBF70-1B09-B21E-8365-7B2E764D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D44CA-85C9-CD59-A148-8BC8FC25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9382B-23F0-62A0-9742-E2F4107D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62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65AA-4275-99DB-B1A9-4C3B7C13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17C1-E5F6-C9AE-43BD-A16079D2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249AE-F3A5-C8B3-9F7E-6F3C9B31A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9BEE-110D-FD5D-BA97-E914212E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1F54-3498-FED9-1B47-1173DF7E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E91FF-8D06-29E7-5052-7390BE31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35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76E8-303C-2C08-2C07-4275901B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AB381-AFC8-0690-B2E3-05EEDD74D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BE02-60C8-2D51-248E-29B34CF06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8FC4-A5EE-04DE-11FB-DC1050F9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4FFD-7AF0-B70A-DB93-1DD20C02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6D90-9CC2-BD7B-9922-C0B3B56E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07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E0F-7823-247C-36F8-B6ECC98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46ED1-7356-606D-4ADD-C38478562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DDD3-3EFC-5D42-B2BF-7880BCD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937E-611A-90A5-2FCD-1F2B0BBE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D110-9F15-4B75-3CFF-1317035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905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C783E-7148-162B-1B10-C03789E50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6A31E-0C09-2CA6-219A-33D26A1DA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06DE-903F-E1BF-89FE-67CB531E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8A62-F300-3183-B100-E8E24D8B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3D97-D799-E344-F1C5-32D25809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82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9520-8498-69FC-458C-C2491E47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BB7D5-1ECD-AD4A-1C94-F39D58FA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3E9A-183F-2C7F-FBAD-345C812E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59D4-5128-C3EF-A60E-9C162427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4D32C-9CA5-003B-725D-B03FB9D2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97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CA0D-0078-2DD1-24F3-0E047501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146B-5EEE-974F-9196-DD574EBE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6F54-5F0D-7A0F-1BC6-A3D016B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03AF-E16E-24C9-3712-1B2339C1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C220-9ACA-95B5-D46B-6280EB90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94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357E-FB65-7267-A844-1753A5B5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CB420-AF0B-8AB4-6094-3CA8C3A9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6568-12E7-5F24-E92A-A3C9B89C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9C3F-E29F-CFBA-85DE-03011ED5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6238-C878-98AB-6805-918E8408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26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29EB-604A-6B2B-0EF6-07D3CEAC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EA0C-B95C-6190-523C-8CA635BE8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F3A89-FBF6-B879-065E-52095ED6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FB15F-06F6-6E11-BFD6-3899CA5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ED1C5-1309-87FA-A643-2AA6DF81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6A8E9-5880-5AAD-1987-B4C1EE0B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61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1DBC-9FF4-BFEA-516A-AF5FEA75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7879B-0BB2-2102-580C-7DB2F211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67E20-6055-4945-566C-67854AC7B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38E34-686C-B084-ADBC-2651633F5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932B0-2901-EB6A-8A45-F72C9F43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92138-3AAA-E826-7573-E2632C21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950DD-3608-1FBD-D4CF-A7210369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C0EA9-27FA-9773-A3A4-CE67B89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6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ADD0-326E-E2A5-D1D3-E4331986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C1ECE-A70C-644C-BA52-0913348D2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8700-2EEE-2920-6C6F-F6F1994FB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C3CC3-19B7-DB24-4F36-BD5D1F399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268FA-78E8-1997-DB4D-C7221820C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E953E-8943-9AFD-E6AD-F13D83B9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599F3-EC8B-8058-32BB-042A36F6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EAF89-7927-D605-118C-C6C754BA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45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0632-0FB8-A983-5040-EF1B549A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849E-98D2-7124-BF3F-1E0E2C4F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64519-51C1-73A3-9DB2-7B437754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1039F-FDCC-0EFB-C6DF-A686F8FA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60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1F494-F8AA-73ED-8BB2-1D1B8E60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73F99-2B09-5E9D-334D-C027063A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922-B5D7-C0EE-C220-5100CE16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05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97DC-1779-74F9-86C6-F4466ABD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B158-6F16-3156-751C-1EA92418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D19A0-7720-70E3-0C3B-1E91ACC98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2446-420B-2437-22D6-22C3DEA8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3A8CE-D00D-6FBD-AE4E-D4BC4BD5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5AC34-B75B-1770-1354-055F52CC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1947-C606-C4A9-4C65-21C82DCB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AFB44-6B9F-C72B-C688-85B7D558F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6533-8BA7-1DDD-C825-BAFC94AB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D819-A1CB-E889-FEB1-77D9895D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E6D9-A08A-53FE-A73E-2BCB933E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B4B6-01FD-1DE6-5D12-FF58F213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17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16B0-D67B-65E0-96C9-C50EB786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2A216-B72F-D94E-DD6B-BE05B830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0ABD-8A75-87EA-9DB7-7253032A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E1D1-638E-D8D1-48A9-FDBD0A20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32F4-D0AB-AEE1-543F-E085F84E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07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FAAB8-6F15-3CEF-38DA-E8B7FE242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22C5-B955-0183-6EA5-2F6277AED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DA30-4F73-DA84-6BCC-DE54F57F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BF81-B8FA-BCD6-09F9-67E7DEAF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AED8-E445-1C5C-43B1-A24C9069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0C31-5C8A-EB3F-BDEE-02313768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C4244-30F9-59B2-EC31-8DAB0804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108BE-1A24-CCDE-5AD2-12E03A7D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947F1-086E-2489-959A-04BDB98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4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57FEF-0AD0-0E9A-6CCA-75957ABE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E7405-5C8D-D575-39A4-1B4C7971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8D186-8283-87CE-8720-70ACDFCA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2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AB74-038B-897B-C5E2-6188CD36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FE15-BE6A-9D20-FA55-2CE6907AC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88812-B820-7645-E160-A24A0738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A6EA3-AF1D-E259-39CC-6B853A0E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9FA76-4555-7DE2-5D24-75329528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8B17-FBF3-3C95-6297-2B5E9D99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5ECD-AD63-EA6B-C7C4-12D09AF6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68580-2A7D-F02F-CEB8-9349EE00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4068-9006-A0F3-2894-EB5A16F03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7F84A-8B4C-832C-FE2E-9CC73D1E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FD35E-0F20-63C8-391E-1DC34F1B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13CD-EDC3-596A-411E-4AC3440E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6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64B2E-7DB5-0241-F1B6-2D8A41D8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B531E-8FB3-1E98-8E7E-8F9650D6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4858A-CA29-1369-8C3D-92663166C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5EBC-57E6-453E-9707-FB917F841EC5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3F08-B4F6-BC70-6C88-468A6E002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ifunanyangwoke@gmail.com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90AA6-BBC7-18C0-7477-454F2462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0465-3BB4-4BDA-BC03-91F75E6B8C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2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E78A2-7792-7340-A5FD-2385275E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6BA29-4C2B-7473-AAEF-10193E38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FEDC-56DE-D8DB-1ABD-A1163AE74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04D8-A96D-4F59-9862-337D4C89E38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F8951-8AE9-9260-CDE7-61D48302E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8D19-A850-63C2-0F5D-99EB77256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2F3D-616E-4499-BE76-CDCD93D49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734D5-8D95-FAD4-54A5-B5BC5402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73973-99C6-BDC4-031F-6AE84419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4EEA-09C6-18FE-99D7-9A052C926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E9EA-B30F-4015-8C50-C04872113A27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6DC9-BCEC-5125-FD6C-D2593E402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1246-93A5-19DB-92A2-D8DB8E29D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32AF-1F4F-405A-B374-1C23773CC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9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56019-EDD3-7713-698F-777914F3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F7AC8-5F6D-1334-D02C-3AED3FB8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E69-3436-4CE3-0519-829B20042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B37A-A93D-429A-860A-D79EFBB7824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22B3-964E-A2EA-7EEC-9B6DFC15E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C403-77C0-2EF4-484F-9DF50E1BD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083F-9ECF-4A98-A525-8B4B3075C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19040-41B5-55C8-6830-0C248154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8FD1-B32C-2FC2-4094-71EE1915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0F64-6556-F538-F78D-8753BF02B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E4C5-A112-4656-8FA9-D927778C661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30E7-A678-F004-23A8-8D64697FC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5D33-42C2-0E85-99A6-28B0F0F93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28EE-55C5-4331-AF06-B1AEEF47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mnugent/california-housing-p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30234C-07FB-FCD3-0B0B-0EC81B2B21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802640" y="1951761"/>
            <a:ext cx="988568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sz="800" dirty="0"/>
            </a:br>
            <a:br>
              <a:rPr lang="en-US" altLang="en-US" sz="1800" dirty="0"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3AF2D-5142-333E-73FE-4DCBE560A35B}"/>
              </a:ext>
            </a:extLst>
          </p:cNvPr>
          <p:cNvSpPr txBox="1"/>
          <p:nvPr/>
        </p:nvSpPr>
        <p:spPr>
          <a:xfrm>
            <a:off x="924560" y="1219200"/>
            <a:ext cx="1086104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Predicting House Prices Using Machine Learning Model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Data-Driven Approach to Understanding Housing Market Dynamics in California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Ifunanya Deborah Ngwoke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b="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ifunanyangwoke@gmail.com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ID: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ALT/SOD/023/1138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en-US" altLang="en-US" sz="2200" dirty="0">
                <a:latin typeface="Arial" panose="020B0604020202020204" pitchFamily="34" charset="0"/>
              </a:rPr>
              <a:t>: 15</a:t>
            </a:r>
            <a:r>
              <a:rPr lang="en-US" altLang="en-US" sz="2200" baseline="30000" dirty="0">
                <a:latin typeface="Arial" panose="020B0604020202020204" pitchFamily="34" charset="0"/>
              </a:rPr>
              <a:t>th</a:t>
            </a:r>
            <a:r>
              <a:rPr lang="en-US" altLang="en-US" sz="2200" dirty="0">
                <a:latin typeface="Arial" panose="020B0604020202020204" pitchFamily="34" charset="0"/>
              </a:rPr>
              <a:t> August, 2024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5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5EDC-0266-3D51-CE28-D08F7491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 &amp; Discussion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78A2-1342-E5DA-7263-2B14FA3A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920" y="2191384"/>
            <a:ext cx="5511800" cy="444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The End.</a:t>
            </a:r>
          </a:p>
          <a:p>
            <a:pPr marL="0" indent="0">
              <a:buNone/>
            </a:pP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		Thanks</a:t>
            </a:r>
          </a:p>
        </p:txBody>
      </p:sp>
    </p:spTree>
    <p:extLst>
      <p:ext uri="{BB962C8B-B14F-4D97-AF65-F5344CB8AC3E}">
        <p14:creationId xmlns:p14="http://schemas.microsoft.com/office/powerpoint/2010/main" val="313738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3A0D-825A-D7E9-DA21-06E1FC08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35EA-2FB9-5986-AD6F-1605CBEB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To develop a machine learning model that predicts house prices based on various features such as median income, proximity to the ocean, and population density.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Accurate house price predictions are crucial for making informed decisions for real estate investors, developers, and policy-makers.</a:t>
            </a: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Business Case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Why This Matters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The housing market is influenced by numerous factors, and understanding these can help stakeholders in pricing, purchasing, and investment strategies.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5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6145-E23E-C37F-EAFC-1F28002B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75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074D-DFA7-3AED-94FF-B0EE3A28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83"/>
            <a:ext cx="10734040" cy="45688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Key Questions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do house size, proximity to the ocean, median income, and house age impact house prices?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is the relationship between population density and house prices?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Hypotheses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Larger houses (more rooms and bedrooms) are more expensive.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Houses closer to the ocean are more expensive.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Higher median income leads to higher house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Older houses might have lower market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Higher population density might decrease house prices.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2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D1B9-E070-B9DD-E2C7-FA182A22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698"/>
          </a:xfrm>
        </p:spPr>
        <p:txBody>
          <a:bodyPr>
            <a:normAutofit fontScale="90000"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3EA832-F3B9-738F-DE47-160E160B9E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985808"/>
            <a:ext cx="1032764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California Housing Dataset (from the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https://www.kaggle.com/datasets/camnugent/california-housing-prices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Median income, proximity to the ocean, house age, population,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Variable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Median house value.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Handling missing values, and outliers.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Created new features like population density, median house value class, bedroom per room, and rooms per household.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One-hot encoding for categorical features like ocean_proximity.</a:t>
            </a:r>
          </a:p>
        </p:txBody>
      </p:sp>
    </p:spTree>
    <p:extLst>
      <p:ext uri="{BB962C8B-B14F-4D97-AF65-F5344CB8AC3E}">
        <p14:creationId xmlns:p14="http://schemas.microsoft.com/office/powerpoint/2010/main" val="62138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221-1140-F488-E5AC-92E81C25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97A2-C633-48DA-77FC-DBAF9B09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Models Tested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Linear Regression, Decision Tree, Random Forest, Gradient Boosting.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Reasoning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Different models were chosen to balance simplicity (Linear Regression) and complexity (Random Forest, Gradient Boosting).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Measures the model's prediction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Captures the average error in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R² Score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Indicates how well the model explains the variance in house 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8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DAC9-C9D8-3849-B473-290AB00A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294641"/>
            <a:ext cx="11272520" cy="822959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D24A-71E5-6326-07D8-45D8EA29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41680"/>
            <a:ext cx="11826240" cy="582167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The models were evaluated using performance metrics such as Root Mean Squared Error (RMSE), Mean Absolute Error (MAE), and R² Score.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RMSE: 69177.43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MAE: 50256.87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R² Score: 0.6548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RMSE: 73709.06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MAE: 46645.18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R² Score: 0.6081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RMSE: 50737.77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MAE: 32778.05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R² Score: 0.8143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RMSE: 53868.31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MAE: 36916.90</a:t>
            </a:r>
          </a:p>
          <a:p>
            <a:pPr marL="1143000" lvl="2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R² Score: 0.7907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Best Model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Random Forest was the best performer with the highest R² Score and lowest RMSE.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D13F-4302-1576-8071-DFCB9ABD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50800"/>
            <a:ext cx="11729720" cy="131064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B0F5-76B0-4A52-AC80-E8BAB389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209040"/>
            <a:ext cx="11551920" cy="55270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Model Performance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50620.10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32617.53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R² Score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0.8152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 Features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Median Income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48.39% importance.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Proximity to Ocean (Inland)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14.57% importance.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Population Density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12.16%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Median Income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Strongest predictor; higher income leads to higher house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Proximity to Ocean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Inland properties are significantly cheaper.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Population Density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More densely populated areas tend to have higher house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model aligns with most of our initial hypotheses, confirming the importance of median income, population density, and location.</a:t>
            </a:r>
          </a:p>
        </p:txBody>
      </p:sp>
    </p:spTree>
    <p:extLst>
      <p:ext uri="{BB962C8B-B14F-4D97-AF65-F5344CB8AC3E}">
        <p14:creationId xmlns:p14="http://schemas.microsoft.com/office/powerpoint/2010/main" val="387019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0D01-C08B-C6C4-62D9-EF57D707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011E-7391-35C4-97D7-1B0BCB3B4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 vs. Predicted Prices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Scatter plot showcasing the model's performance.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700A4A-A845-13EA-E8CB-5E85F72E4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6" y="2505075"/>
            <a:ext cx="484382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9F7AB-8DD9-8D6D-111C-53DD77A29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Residual Distribution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Histogram showing the residuals, confirming the model’s unbiased predictions.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00109C-B8DE-EE44-80E7-9D38A473E4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7" y="2505075"/>
            <a:ext cx="4698694" cy="3684588"/>
          </a:xfrm>
        </p:spPr>
      </p:pic>
    </p:spTree>
    <p:extLst>
      <p:ext uri="{BB962C8B-B14F-4D97-AF65-F5344CB8AC3E}">
        <p14:creationId xmlns:p14="http://schemas.microsoft.com/office/powerpoint/2010/main" val="240436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F73F-CB04-8017-76BE-F6C520D7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EEDA-D32A-57CE-313A-84C59EDC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19200"/>
            <a:ext cx="11389360" cy="542544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Median Income,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Proximity to Ocean, and Population Density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are the most influential factors in predicting house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Random Forest provided the most accurate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Business Implications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Real estate professionals can use these insights for pricing strategies and investment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Policymakers can better understand how socioeconomic factors influence housing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model provides a reliable prediction of house prices with an R² score of 0.8152.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Potential deployment of the model for real-time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Exploration of more sophisticated models or additional data to further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214055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861</Words>
  <Application>Microsoft Office PowerPoint</Application>
  <PresentationFormat>Widescreen</PresentationFormat>
  <Paragraphs>111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 Design</vt:lpstr>
      <vt:lpstr>1_Custom Design</vt:lpstr>
      <vt:lpstr>2_Custom Design</vt:lpstr>
      <vt:lpstr>3_Custom Design</vt:lpstr>
      <vt:lpstr>  </vt:lpstr>
      <vt:lpstr>Introduction</vt:lpstr>
      <vt:lpstr>Business Problems and Hypotheses</vt:lpstr>
      <vt:lpstr>Data Overview </vt:lpstr>
      <vt:lpstr>Methodology</vt:lpstr>
      <vt:lpstr>Model Performance </vt:lpstr>
      <vt:lpstr>Results</vt:lpstr>
      <vt:lpstr>Visualizations</vt:lpstr>
      <vt:lpstr>Conclusion </vt:lpstr>
      <vt:lpstr>Questions &amp;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16</cp:revision>
  <dcterms:created xsi:type="dcterms:W3CDTF">2024-08-15T08:57:48Z</dcterms:created>
  <dcterms:modified xsi:type="dcterms:W3CDTF">2024-08-15T11:20:44Z</dcterms:modified>
</cp:coreProperties>
</file>