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  <p:sldId id="263" r:id="rId4"/>
    <p:sldId id="259" r:id="rId5"/>
    <p:sldId id="256" r:id="rId6"/>
    <p:sldId id="258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47" d="100"/>
          <a:sy n="47" d="100"/>
        </p:scale>
        <p:origin x="1046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B7FB2F-0C0B-EFB2-42ED-597DF63C6E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41CB4E2-FCC3-8427-5AF4-879DEF84A1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1E86482-F7C3-172D-8D16-02B175806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89F24-FADF-45B6-B7D3-431436B53C6A}" type="datetimeFigureOut">
              <a:rPr lang="pt-BR" smtClean="0"/>
              <a:t>18/07/2024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8371CC9-7133-D311-4DE2-2E5111689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6E164EC-B8AF-917A-3D81-5A6304375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FFCC7-A71F-40A9-BD89-1187C1BE3C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6829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68FCEA-0453-2C75-54DF-93ED50BBF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9492887-BD9D-9041-F9B0-C2C5581BCE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2A389BE-9E32-7D94-3CE3-8D17A2402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89F24-FADF-45B6-B7D3-431436B53C6A}" type="datetimeFigureOut">
              <a:rPr lang="pt-BR" smtClean="0"/>
              <a:t>18/07/2024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B549EF7-EEFA-0C17-CD71-639DD0058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5F7CFAF-EA0B-DFAC-BAB9-9E41EA72F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FFCC7-A71F-40A9-BD89-1187C1BE3C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2298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DA1A85B-396C-CF5D-A28C-EAA6545DEC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1E4B781-06F3-2719-E78D-0E713345ED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D2D0F21-09D5-4677-DE19-5CEE9BF0A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89F24-FADF-45B6-B7D3-431436B53C6A}" type="datetimeFigureOut">
              <a:rPr lang="pt-BR" smtClean="0"/>
              <a:t>18/07/2024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1C0755B-1234-C2D1-8A21-EC741F719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AB9F332-5A81-FD36-86FA-08F5670C4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FFCC7-A71F-40A9-BD89-1187C1BE3C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6158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8DC34F-1659-E1E2-6DF9-530B0AD24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1EC92F9-CFAE-23F2-F394-D2F55179DA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5E247BD-B9C3-B7B2-A23E-52C5C373C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89F24-FADF-45B6-B7D3-431436B53C6A}" type="datetimeFigureOut">
              <a:rPr lang="pt-BR" smtClean="0"/>
              <a:t>18/07/2024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F66128C-8733-A477-BA2F-463D6739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E6C3973-70A0-91EF-33DD-D1DBC7DA4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FFCC7-A71F-40A9-BD89-1187C1BE3C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20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3DB4F6-CB4E-DF7A-890A-587A54811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A12FD05-6535-8666-5177-2C92ADA4AB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E410CC5-C0C7-494E-CDEF-B5622B744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89F24-FADF-45B6-B7D3-431436B53C6A}" type="datetimeFigureOut">
              <a:rPr lang="pt-BR" smtClean="0"/>
              <a:t>18/07/2024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9F71E47-3E1D-A022-6CEF-EBB8109BD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ABD4A37-6917-A4C9-795D-6FA85D417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FFCC7-A71F-40A9-BD89-1187C1BE3C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3340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833354-4470-B184-9FDE-02EE942B4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350B04F-CBEB-4DFB-2A55-721B5364A8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662B87C-1F79-C07D-4140-0672D448EE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F4A570B-9C97-0240-CA96-261F8050D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89F24-FADF-45B6-B7D3-431436B53C6A}" type="datetimeFigureOut">
              <a:rPr lang="pt-BR" smtClean="0"/>
              <a:t>18/07/2024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0FD319D-812D-6EE1-45E2-5BA02CCA5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119E8D6-6453-7D7F-5483-FFCC955C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FFCC7-A71F-40A9-BD89-1187C1BE3C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318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7DD22B-68FE-933A-F7FB-F58BCF968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A626381-A3E6-F1FF-3F40-8865B87E35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2C26D4E-CD5C-5A17-FCF3-908AA32EA2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FDB46E2-DD22-DAE2-D29F-9C9B5DB50F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DEEAE30-9B1D-25A5-9D1B-ED4A82646C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EF6CF93-CC20-4B9D-50A5-5C7C7C5FF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89F24-FADF-45B6-B7D3-431436B53C6A}" type="datetimeFigureOut">
              <a:rPr lang="pt-BR" smtClean="0"/>
              <a:t>18/07/2024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F420B5FD-31A9-E4ED-D00E-B419955EE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BE7C04E-0C7C-2B5A-737B-E7E631DFD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FFCC7-A71F-40A9-BD89-1187C1BE3C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1012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F4E942-FAB2-C9DB-2383-5353E22BA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6C836E6-F537-F3E3-6B6E-EC7CB711A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89F24-FADF-45B6-B7D3-431436B53C6A}" type="datetimeFigureOut">
              <a:rPr lang="pt-BR" smtClean="0"/>
              <a:t>18/07/2024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F4E1D29-86C6-C29C-C309-C416D616F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1C83739-08BD-2626-C8F1-F56780E5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FFCC7-A71F-40A9-BD89-1187C1BE3C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4183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07401A3-2F2F-9F63-6218-2A9628A79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89F24-FADF-45B6-B7D3-431436B53C6A}" type="datetimeFigureOut">
              <a:rPr lang="pt-BR" smtClean="0"/>
              <a:t>18/07/2024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D47D66F-CA4F-7AF3-1B26-8C2328F9A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C9E6CE3-CE87-CD3A-4425-3E493DC2E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FFCC7-A71F-40A9-BD89-1187C1BE3C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4023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65A9FD-4AE3-EBD3-AF6A-A4279B0F8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E6EAD6-1CF6-F23A-C39E-5E3638BEC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2D4DBBA-0158-ED47-0CE3-5F788038C3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B20D7C1-A23F-8477-C0CE-2C8F4AA57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89F24-FADF-45B6-B7D3-431436B53C6A}" type="datetimeFigureOut">
              <a:rPr lang="pt-BR" smtClean="0"/>
              <a:t>18/07/2024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AA08AB4-A169-5372-9C8C-F808657E7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2262D39-622A-7ACE-D23E-3EF314B1E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FFCC7-A71F-40A9-BD89-1187C1BE3C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6306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7E7EA6-46DD-9100-224C-D4F1518E8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90F409E-2F76-7ECD-C684-3486DDA6A4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BE9FE8D-A809-608D-AA2E-D62B594E6F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AA08272-D404-FE08-7E64-82D59C659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89F24-FADF-45B6-B7D3-431436B53C6A}" type="datetimeFigureOut">
              <a:rPr lang="pt-BR" smtClean="0"/>
              <a:t>18/07/2024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2FC4A9F-8D4F-8CD9-FCF4-ED646FA5F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CEC4DAA-2534-A4F8-B41F-A94621BEB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FFCC7-A71F-40A9-BD89-1187C1BE3C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4791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8279F26-5678-2EFB-C0F3-D07EAD30E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CFBA20B-26F7-6E52-01D0-086F070058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686DB6C-FCE8-2A78-EB00-80769DA2CE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0089F24-FADF-45B6-B7D3-431436B53C6A}" type="datetimeFigureOut">
              <a:rPr lang="pt-BR" smtClean="0"/>
              <a:t>18/07/2024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F581873-E5CB-CFE9-AD42-9E5221DC6E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F6AFF8E-6E68-7669-3655-FF058AB361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C2FFCC7-A71F-40A9-BD89-1187C1BE3C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223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C1AFA8AE-F973-A34A-DC5F-98971F5FF2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482" y="0"/>
            <a:ext cx="11879035" cy="6858000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E22C4D12-61A8-30BC-C35F-FCDE24B1B898}"/>
              </a:ext>
            </a:extLst>
          </p:cNvPr>
          <p:cNvSpPr/>
          <p:nvPr/>
        </p:nvSpPr>
        <p:spPr>
          <a:xfrm>
            <a:off x="6272981" y="314630"/>
            <a:ext cx="648929" cy="698093"/>
          </a:xfrm>
          <a:prstGeom prst="rect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F2160F33-4E0C-A957-3E0E-AD14A5881B83}"/>
              </a:ext>
            </a:extLst>
          </p:cNvPr>
          <p:cNvSpPr/>
          <p:nvPr/>
        </p:nvSpPr>
        <p:spPr>
          <a:xfrm>
            <a:off x="6381135" y="1327353"/>
            <a:ext cx="1976284" cy="294970"/>
          </a:xfrm>
          <a:prstGeom prst="rect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3379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E2E1144C-E2D9-3A27-A5A4-20A2A6B40C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50" t="3777" r="10134" b="3777"/>
          <a:stretch/>
        </p:blipFill>
        <p:spPr>
          <a:xfrm>
            <a:off x="0" y="0"/>
            <a:ext cx="12192000" cy="6543369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0EB6EE66-1A17-C28E-A3D5-63F570964EE5}"/>
              </a:ext>
            </a:extLst>
          </p:cNvPr>
          <p:cNvSpPr/>
          <p:nvPr/>
        </p:nvSpPr>
        <p:spPr>
          <a:xfrm>
            <a:off x="8164286" y="3134029"/>
            <a:ext cx="767443" cy="294972"/>
          </a:xfrm>
          <a:prstGeom prst="rect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85005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E2E1144C-E2D9-3A27-A5A4-20A2A6B40C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50" t="3777" r="10134" b="3777"/>
          <a:stretch/>
        </p:blipFill>
        <p:spPr>
          <a:xfrm>
            <a:off x="0" y="0"/>
            <a:ext cx="12192000" cy="6543369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728A641F-7E62-8734-A126-C2F96E780B5D}"/>
              </a:ext>
            </a:extLst>
          </p:cNvPr>
          <p:cNvSpPr/>
          <p:nvPr/>
        </p:nvSpPr>
        <p:spPr>
          <a:xfrm>
            <a:off x="8760368" y="3820886"/>
            <a:ext cx="648929" cy="430689"/>
          </a:xfrm>
          <a:prstGeom prst="rect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0EB6EE66-1A17-C28E-A3D5-63F570964EE5}"/>
              </a:ext>
            </a:extLst>
          </p:cNvPr>
          <p:cNvSpPr/>
          <p:nvPr/>
        </p:nvSpPr>
        <p:spPr>
          <a:xfrm>
            <a:off x="8164286" y="3134029"/>
            <a:ext cx="767443" cy="294972"/>
          </a:xfrm>
          <a:prstGeom prst="rect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8531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BBD130A4-219A-F45F-985E-21567562A6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04" y="0"/>
            <a:ext cx="11970591" cy="6858000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5D0B422E-A216-B186-B71F-A697FBB8FB44}"/>
              </a:ext>
            </a:extLst>
          </p:cNvPr>
          <p:cNvSpPr/>
          <p:nvPr/>
        </p:nvSpPr>
        <p:spPr>
          <a:xfrm>
            <a:off x="6882581" y="285134"/>
            <a:ext cx="491613" cy="560439"/>
          </a:xfrm>
          <a:prstGeom prst="rect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93461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77AA7218-4A59-9C1F-17F0-748C95FA50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90" y="0"/>
            <a:ext cx="1184141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186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C740AF97-47D9-A0F4-EE40-ED10067600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914" y="0"/>
            <a:ext cx="1184817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01298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Dev02 SSTECHNET</dc:creator>
  <cp:lastModifiedBy>Dev02 SSTECHNET</cp:lastModifiedBy>
  <cp:revision>4</cp:revision>
  <dcterms:created xsi:type="dcterms:W3CDTF">2024-07-15T12:30:22Z</dcterms:created>
  <dcterms:modified xsi:type="dcterms:W3CDTF">2024-07-18T15:25:45Z</dcterms:modified>
</cp:coreProperties>
</file>