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Credit Card Fraud Detection Using ML</a:t>
            </a:r>
          </a:p>
        </p:txBody>
      </p:sp>
      <p:sp>
        <p:nvSpPr>
          <p:cNvPr id="3" name="Content Placeholder 2"/>
          <p:cNvSpPr>
            <a:spLocks noGrp="1"/>
          </p:cNvSpPr>
          <p:nvPr>
            <p:ph idx="1"/>
          </p:nvPr>
        </p:nvSpPr>
        <p:spPr/>
        <p:txBody>
          <a:bodyPr/>
          <a:lstStyle/>
          <a:p>
            <a:r>
              <a:t>Presented by: [Your Name]</a:t>
            </a:r>
          </a:p>
          <a:p>
            <a:r>
              <a:t>Project Overview:</a:t>
            </a:r>
          </a:p>
          <a:p>
            <a:r>
              <a:t>This project aims to build a machine learning model to detect fraudulent credit card transactions. Using a dataset of real-world transactions, several algorithms were tested to identify the best-performing model based on accuracy, precision, recall, and F1-score. Tools used include Python, scikit-learn, pandas, and SMOTE for handling class imbalance.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Algorithm Selection</a:t>
            </a:r>
          </a:p>
        </p:txBody>
      </p:sp>
      <p:sp>
        <p:nvSpPr>
          <p:cNvPr id="3" name="Content Placeholder 2"/>
          <p:cNvSpPr>
            <a:spLocks noGrp="1"/>
          </p:cNvSpPr>
          <p:nvPr>
            <p:ph idx="1"/>
          </p:nvPr>
        </p:nvSpPr>
        <p:spPr/>
        <p:txBody>
          <a:bodyPr/>
          <a:lstStyle/>
          <a:p>
            <a:r>
              <a:t>We evaluated several models:</a:t>
            </a:r>
          </a:p>
          <a:p>
            <a:r>
              <a:t>• Logistic Regression</a:t>
            </a:r>
          </a:p>
          <a:p>
            <a:r>
              <a:t>• Decision Tree</a:t>
            </a:r>
          </a:p>
          <a:p>
            <a:r>
              <a:t>• Support Vector Machine</a:t>
            </a:r>
          </a:p>
          <a:p>
            <a:r>
              <a:t>• Random Forest</a:t>
            </a:r>
          </a:p>
          <a:p>
            <a:r>
              <a:t>Random Forest was found to offer the best trade-off between recall and precision, making it suitable for detecting rare fraud cases.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Logistic Regression</a:t>
            </a:r>
          </a:p>
        </p:txBody>
      </p:sp>
      <p:sp>
        <p:nvSpPr>
          <p:cNvPr id="3" name="Content Placeholder 2"/>
          <p:cNvSpPr>
            <a:spLocks noGrp="1"/>
          </p:cNvSpPr>
          <p:nvPr>
            <p:ph idx="1"/>
          </p:nvPr>
        </p:nvSpPr>
        <p:spPr/>
        <p:txBody>
          <a:bodyPr/>
          <a:lstStyle/>
          <a:p>
            <a:r>
              <a:t>Logistic Regression is easy to implement and interpret but doesn’t handle imbalanced datasets well without additional techniques. Its performance in recall was weaker compared to ensemble models. However, it provides a good baseline for comparison.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Random Forest</a:t>
            </a:r>
          </a:p>
        </p:txBody>
      </p:sp>
      <p:sp>
        <p:nvSpPr>
          <p:cNvPr id="3" name="Content Placeholder 2"/>
          <p:cNvSpPr>
            <a:spLocks noGrp="1"/>
          </p:cNvSpPr>
          <p:nvPr>
            <p:ph idx="1"/>
          </p:nvPr>
        </p:nvSpPr>
        <p:spPr/>
        <p:txBody>
          <a:bodyPr/>
          <a:lstStyle/>
          <a:p>
            <a:r>
              <a:t>Random Forest is an ensemble of decision trees that improves robustness and reduces overfitting. It performed best in our testing, especially after SMOTE was applied. It achieved over 93% recall and 99% precision, making it the ideal choice for fraud detection.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Evaluation Metrics</a:t>
            </a:r>
          </a:p>
        </p:txBody>
      </p:sp>
      <p:sp>
        <p:nvSpPr>
          <p:cNvPr id="3" name="Content Placeholder 2"/>
          <p:cNvSpPr>
            <a:spLocks noGrp="1"/>
          </p:cNvSpPr>
          <p:nvPr>
            <p:ph idx="1"/>
          </p:nvPr>
        </p:nvSpPr>
        <p:spPr/>
        <p:txBody>
          <a:bodyPr/>
          <a:lstStyle/>
          <a:p>
            <a:r>
              <a:t>We used:</a:t>
            </a:r>
          </a:p>
          <a:p>
            <a:r>
              <a:t>• Accuracy</a:t>
            </a:r>
          </a:p>
          <a:p>
            <a:r>
              <a:t>• Precision</a:t>
            </a:r>
          </a:p>
          <a:p>
            <a:r>
              <a:t>• Recall</a:t>
            </a:r>
          </a:p>
          <a:p>
            <a:r>
              <a:t>• F1-Score</a:t>
            </a:r>
          </a:p>
          <a:p>
            <a:r>
              <a:t>• ROC-AUC</a:t>
            </a:r>
          </a:p>
          <a:p>
            <a:r>
              <a:t>Accuracy can be misleading in imbalanced data. Precision and recall were emphasized to ensure actual frauds are detected with minimal false positives.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Accuracy and Precision</a:t>
            </a:r>
          </a:p>
        </p:txBody>
      </p:sp>
      <p:sp>
        <p:nvSpPr>
          <p:cNvPr id="3" name="Content Placeholder 2"/>
          <p:cNvSpPr>
            <a:spLocks noGrp="1"/>
          </p:cNvSpPr>
          <p:nvPr>
            <p:ph idx="1"/>
          </p:nvPr>
        </p:nvSpPr>
        <p:spPr/>
        <p:txBody>
          <a:bodyPr/>
          <a:lstStyle/>
          <a:p>
            <a:r>
              <a:t>Accuracy was high across all models due to the majority class dominance. Precision is key in fraud detection to avoid false alarms. Random Forest achieved the highest precision, indicating fewer legitimate transactions were wrongly flagged.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Recall and F1-Score</a:t>
            </a:r>
          </a:p>
        </p:txBody>
      </p:sp>
      <p:sp>
        <p:nvSpPr>
          <p:cNvPr id="3" name="Content Placeholder 2"/>
          <p:cNvSpPr>
            <a:spLocks noGrp="1"/>
          </p:cNvSpPr>
          <p:nvPr>
            <p:ph idx="1"/>
          </p:nvPr>
        </p:nvSpPr>
        <p:spPr/>
        <p:txBody>
          <a:bodyPr/>
          <a:lstStyle/>
          <a:p>
            <a:r>
              <a:t>Recall reflects the model’s ability to detect actual frauds. Random Forest reached over 93% recall. F1-score balances precision and recall, and helps in selecting the best overall performer in imbalanced settings.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ROC-AUC Curve</a:t>
            </a:r>
          </a:p>
        </p:txBody>
      </p:sp>
      <p:sp>
        <p:nvSpPr>
          <p:cNvPr id="3" name="Content Placeholder 2"/>
          <p:cNvSpPr>
            <a:spLocks noGrp="1"/>
          </p:cNvSpPr>
          <p:nvPr>
            <p:ph idx="1"/>
          </p:nvPr>
        </p:nvSpPr>
        <p:spPr/>
        <p:txBody>
          <a:bodyPr/>
          <a:lstStyle/>
          <a:p>
            <a:r>
              <a:t>The ROC curve plots True Positive Rate vs. False Positive Rate. AUC (Area Under Curve) close to 1 indicates a strong model. Random Forest yielded an AUC of 0.98, affirming its effectiveness.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Comparison</a:t>
            </a:r>
          </a:p>
        </p:txBody>
      </p:sp>
      <p:sp>
        <p:nvSpPr>
          <p:cNvPr id="3" name="Content Placeholder 2"/>
          <p:cNvSpPr>
            <a:spLocks noGrp="1"/>
          </p:cNvSpPr>
          <p:nvPr>
            <p:ph idx="1"/>
          </p:nvPr>
        </p:nvSpPr>
        <p:spPr/>
        <p:txBody>
          <a:bodyPr/>
          <a:lstStyle/>
          <a:p>
            <a:r>
              <a:t>Random Forest &gt; SVM &gt; Logistic Regression in terms of precision and recall. Logistic Regression was fastest but less accurate. Random Forest offered the best balance and scalability for production systems.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and Discussion</a:t>
            </a:r>
          </a:p>
        </p:txBody>
      </p:sp>
      <p:sp>
        <p:nvSpPr>
          <p:cNvPr id="3" name="Content Placeholder 2"/>
          <p:cNvSpPr>
            <a:spLocks noGrp="1"/>
          </p:cNvSpPr>
          <p:nvPr>
            <p:ph idx="1"/>
          </p:nvPr>
        </p:nvSpPr>
        <p:spPr/>
        <p:txBody>
          <a:bodyPr/>
          <a:lstStyle/>
          <a:p>
            <a:r>
              <a:t>The Random Forest model successfully identified fraudulent transactions with high precision and recall. The application of SMOTE was crucial. The results show that a well-tuned ensemble method significantly outperforms simpler models in fraud detection.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Machine Learning models can detect credit card fraud with high accuracy. Random Forest, combined with SMOTE and preprocessing, achieved the best results. The system is scalable and adaptable to real-time fraud detection.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Credit card fraud is a growing concern in the digital age. With millions of online transactions occurring daily, detecting fraudulent activities becomes a critical task for financial institutions. Traditional methods often fail due to evolving fraud tactics. Machine learning offers a data-driven approach to spot patterns and anomalies in transaction data.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Future improvements include:</a:t>
            </a:r>
          </a:p>
          <a:p>
            <a:r>
              <a:t>• Real-time implementation</a:t>
            </a:r>
          </a:p>
          <a:p>
            <a:r>
              <a:t>• Integration with banking systems</a:t>
            </a:r>
          </a:p>
          <a:p>
            <a:r>
              <a:t>• Deep learning models for anomaly detection</a:t>
            </a:r>
          </a:p>
          <a:p>
            <a:r>
              <a:t>• Adaptive learning for evolving fraud tactics</a:t>
            </a:r>
          </a:p>
          <a:p>
            <a:r>
              <a:t>• Visual dashboards for alert monitoring.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Fraudulent transactions are rare but highly impactful. The challenge lies in detecting these outliers with minimal false positives. An ideal solution must be accurate, fast, and scalable to real-time systems. The project focuses on building a classifier that flags fraud based on historical transaction data.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Develop a machine learning model for fraud detection</a:t>
            </a:r>
          </a:p>
          <a:p>
            <a:r>
              <a:t>• Evaluate multiple algorithms (Logistic Regression, Random Forest, etc.)</a:t>
            </a:r>
          </a:p>
          <a:p>
            <a:r>
              <a:t>• Handle imbalanced datasets using SMOTE</a:t>
            </a:r>
          </a:p>
          <a:p>
            <a:r>
              <a:t>• Optimize for precision and recall over accuracy</a:t>
            </a:r>
          </a:p>
          <a:p>
            <a:r>
              <a:t>• Present a deployable solution for real-world use.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 Review</a:t>
            </a:r>
          </a:p>
        </p:txBody>
      </p:sp>
      <p:sp>
        <p:nvSpPr>
          <p:cNvPr id="3" name="Content Placeholder 2"/>
          <p:cNvSpPr>
            <a:spLocks noGrp="1"/>
          </p:cNvSpPr>
          <p:nvPr>
            <p:ph idx="1"/>
          </p:nvPr>
        </p:nvSpPr>
        <p:spPr/>
        <p:txBody>
          <a:bodyPr/>
          <a:lstStyle/>
          <a:p>
            <a:r>
              <a:t>Various studies highlight the use of ML algorithms like Decision Trees, SVMs, and Neural Networks for fraud detection. Traditional systems rely on static rules, which become obsolete. Research emphasizes ensemble methods and anomaly detection techniques. Handling data imbalance is a recurring challenge in all models.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We use the Kaggle credit card fraud detection dataset, which includes transactions made by European cardholders. The dataset contains 284,807 transactions, of which only 492 are frauds. Features are anonymized through PCA except for 'Time' and 'Amount'. The severe class imbalance (0.17% fraud) is addressed in preprocessing.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p:txBody>
          <a:bodyPr/>
          <a:lstStyle/>
          <a:p>
            <a:r>
              <a:t>Preprocessing steps include:</a:t>
            </a:r>
          </a:p>
          <a:p>
            <a:r>
              <a:t>• Scaling 'Amount' and 'Time'</a:t>
            </a:r>
          </a:p>
          <a:p>
            <a:r>
              <a:t>• Dropping duplicates</a:t>
            </a:r>
          </a:p>
          <a:p>
            <a:r>
              <a:t>• Handling missing values</a:t>
            </a:r>
          </a:p>
          <a:p>
            <a:r>
              <a:t>• Splitting data into train-test sets</a:t>
            </a:r>
          </a:p>
          <a:p>
            <a:r>
              <a:t>• Applying SMOTE to balance classes</a:t>
            </a:r>
          </a:p>
          <a:p>
            <a:r>
              <a:t>Proper preprocessing ensures that models receive clean, normalized data for optimal performance.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Handling Class Imbalance</a:t>
            </a:r>
          </a:p>
        </p:txBody>
      </p:sp>
      <p:sp>
        <p:nvSpPr>
          <p:cNvPr id="3" name="Content Placeholder 2"/>
          <p:cNvSpPr>
            <a:spLocks noGrp="1"/>
          </p:cNvSpPr>
          <p:nvPr>
            <p:ph idx="1"/>
          </p:nvPr>
        </p:nvSpPr>
        <p:spPr/>
        <p:txBody>
          <a:bodyPr/>
          <a:lstStyle/>
          <a:p>
            <a:r>
              <a:t>Given the dataset’s 0.17% fraud rate, imbalance is a key issue. Models tend to predict the majority class unless corrected. We use SMOTE (Synthetic Minority Over-sampling Technique) to synthetically balance the training dataset, improving recall and F1-score significantly.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Selection</a:t>
            </a:r>
          </a:p>
        </p:txBody>
      </p:sp>
      <p:sp>
        <p:nvSpPr>
          <p:cNvPr id="3" name="Content Placeholder 2"/>
          <p:cNvSpPr>
            <a:spLocks noGrp="1"/>
          </p:cNvSpPr>
          <p:nvPr>
            <p:ph idx="1"/>
          </p:nvPr>
        </p:nvSpPr>
        <p:spPr/>
        <p:txBody>
          <a:bodyPr/>
          <a:lstStyle/>
          <a:p>
            <a:r>
              <a:t>Principal Component Analysis (PCA) was already applied to the dataset. Feature correlation and importance ranking (e.g., with Random Forest) help in retaining the most influential variables. Removing irrelevant features improves training speed and model interpretability.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