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Bebas Neue" panose="020B0604020202020204" charset="0"/>
      <p:regular r:id="rId5"/>
    </p:embeddedFont>
    <p:embeddedFont>
      <p:font typeface="Mulish" panose="020B0604020202020204" charset="0"/>
      <p:regular r:id="rId6"/>
      <p:bold r:id="rId7"/>
      <p:italic r:id="rId8"/>
      <p:boldItalic r:id="rId9"/>
    </p:embeddedFont>
    <p:embeddedFont>
      <p:font typeface="Quicksan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15B54-CF93-4AA4-8CB5-DCAE11A38509}">
  <a:tblStyle styleId="{5AC15B54-CF93-4AA4-8CB5-DCAE11A38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/>
              <a:t>BGogh </a:t>
            </a:r>
            <a:br>
              <a:rPr lang="en" sz="6700" dirty="0"/>
            </a:br>
            <a:r>
              <a:rPr lang="en" sz="5400" dirty="0">
                <a:solidFill>
                  <a:schemeClr val="dk2"/>
                </a:solidFill>
              </a:rPr>
              <a:t>Cuida tu Creacion 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FullStack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Cuida lo que creas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Guardalo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18"/>
          </p:nvPr>
        </p:nvSpPr>
        <p:spPr>
          <a:xfrm>
            <a:off x="720000" y="2481943"/>
            <a:ext cx="7700738" cy="1393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Sube tus imágenes y mátenlas en la red de manera indefinida, Deja que la gente opine de el y la comparta aun mas en la 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Con la posibilidad de Modificar tu publicación y que no afecta a lo ya antes subido y con notificaciones constantes para seguir las interacciones y cambios realizados.</a:t>
            </a:r>
            <a:endParaRPr sz="1400"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Editalo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Publicalo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Presentación en pantalla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Bebas Neue</vt:lpstr>
      <vt:lpstr>Arial</vt:lpstr>
      <vt:lpstr>Mulish</vt:lpstr>
      <vt:lpstr>Quicksand</vt:lpstr>
      <vt:lpstr>Elegant Bachelor Thesis by Slidesgo</vt:lpstr>
      <vt:lpstr>BGogh  Cuida tu Creacion </vt:lpstr>
      <vt:lpstr>Cuida lo que creas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BGogh  Cuida tu Creacion</dc:title>
  <dc:creator>SSDD</dc:creator>
  <cp:lastModifiedBy>SSDD</cp:lastModifiedBy>
  <cp:revision>2</cp:revision>
  <dcterms:modified xsi:type="dcterms:W3CDTF">2025-03-14T20:49:57Z</dcterms:modified>
</cp:coreProperties>
</file>