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ra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ra-bold.fntdata"/><Relationship Id="rId12" Type="http://schemas.openxmlformats.org/officeDocument/2006/relationships/font" Target="fonts/S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87fa921f8d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87fa921f8d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2" name="Google Shape;112;p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4" name="Google Shape;144;p13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8" name="Google Shape;148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73" name="Google Shape;173;p1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92" name="Google Shape;192;p1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17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1" name="Google Shape;201;p17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17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3" name="Google Shape;203;p17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7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1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EcoMAS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Ignacio Acevedo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Bastian Garces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Felipe Martinez</a:t>
            </a:r>
            <a:endParaRPr sz="2000"/>
          </a:p>
        </p:txBody>
      </p:sp>
      <p:sp>
        <p:nvSpPr>
          <p:cNvPr id="705" name="Google Shape;705;p21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706" name="Google Shape;706;p21"/>
          <p:cNvGrpSpPr/>
          <p:nvPr/>
        </p:nvGrpSpPr>
        <p:grpSpPr>
          <a:xfrm>
            <a:off x="5148240" y="1213448"/>
            <a:ext cx="3374953" cy="2676564"/>
            <a:chOff x="5148240" y="1213448"/>
            <a:chExt cx="3374953" cy="2676564"/>
          </a:xfrm>
        </p:grpSpPr>
        <p:grpSp>
          <p:nvGrpSpPr>
            <p:cNvPr id="707" name="Google Shape;707;p21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08" name="Google Shape;708;p21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6" name="Google Shape;716;p21"/>
            <p:cNvSpPr/>
            <p:nvPr/>
          </p:nvSpPr>
          <p:spPr>
            <a:xfrm>
              <a:off x="6756905" y="3331665"/>
              <a:ext cx="323574" cy="155533"/>
            </a:xfrm>
            <a:custGeom>
              <a:rect b="b" l="l" r="r" t="t"/>
              <a:pathLst>
                <a:path extrusionOk="0" h="2636" w="5484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6048099" y="1992822"/>
              <a:ext cx="6608" cy="77235"/>
            </a:xfrm>
            <a:custGeom>
              <a:rect b="b" l="l" r="r" t="t"/>
              <a:pathLst>
                <a:path extrusionOk="0" h="1309" w="112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6344236" y="1821005"/>
              <a:ext cx="327350" cy="131400"/>
            </a:xfrm>
            <a:custGeom>
              <a:rect b="b" l="l" r="r" t="t"/>
              <a:pathLst>
                <a:path extrusionOk="0" h="2227" w="5548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7379802" y="2174552"/>
              <a:ext cx="423171" cy="165917"/>
            </a:xfrm>
            <a:custGeom>
              <a:rect b="b" l="l" r="r" t="t"/>
              <a:pathLst>
                <a:path extrusionOk="0" h="2812" w="7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7580708" y="2958941"/>
              <a:ext cx="85437" cy="160430"/>
            </a:xfrm>
            <a:custGeom>
              <a:rect b="b" l="l" r="r" t="t"/>
              <a:pathLst>
                <a:path extrusionOk="0" h="2719" w="1448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8240247" y="1261064"/>
              <a:ext cx="108448" cy="108389"/>
            </a:xfrm>
            <a:custGeom>
              <a:rect b="b" l="l" r="r" t="t"/>
              <a:pathLst>
                <a:path extrusionOk="0" h="1837" w="1838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6505138" y="1371577"/>
              <a:ext cx="121547" cy="121075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5442194" y="1567291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5509517" y="1499968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5442194" y="1499968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5509517" y="1567291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8380379" y="2008694"/>
              <a:ext cx="26315" cy="25784"/>
            </a:xfrm>
            <a:custGeom>
              <a:rect b="b" l="l" r="r" t="t"/>
              <a:pathLst>
                <a:path extrusionOk="0" h="437" w="446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8380379" y="1940840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7173999" y="2893271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7173999" y="2988502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7203028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7107797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7130750" y="2983015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7126914" y="2979592"/>
              <a:ext cx="33986" cy="33573"/>
            </a:xfrm>
            <a:custGeom>
              <a:rect b="b" l="l" r="r" t="t"/>
              <a:pathLst>
                <a:path extrusionOk="0" h="569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7198072" y="2915692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7194237" y="2912270"/>
              <a:ext cx="33986" cy="33042"/>
            </a:xfrm>
            <a:custGeom>
              <a:rect b="b" l="l" r="r" t="t"/>
              <a:pathLst>
                <a:path extrusionOk="0" h="560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7130750" y="2915692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7126914" y="2912270"/>
              <a:ext cx="33986" cy="33042"/>
            </a:xfrm>
            <a:custGeom>
              <a:rect b="b" l="l" r="r" t="t"/>
              <a:pathLst>
                <a:path extrusionOk="0" h="560" w="576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7198072" y="2983015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7194237" y="2979592"/>
              <a:ext cx="33986" cy="33573"/>
            </a:xfrm>
            <a:custGeom>
              <a:rect b="b" l="l" r="r" t="t"/>
              <a:pathLst>
                <a:path extrusionOk="0" h="569" w="576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6401705" y="1879536"/>
              <a:ext cx="52572" cy="52041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8286210" y="1697806"/>
              <a:ext cx="47144" cy="47675"/>
            </a:xfrm>
            <a:custGeom>
              <a:rect b="b" l="l" r="r" t="t"/>
              <a:pathLst>
                <a:path extrusionOk="0" h="808" w="799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8222723" y="3615765"/>
              <a:ext cx="33455" cy="33455"/>
            </a:xfrm>
            <a:custGeom>
              <a:rect b="b" l="l" r="r" t="t"/>
              <a:pathLst>
                <a:path extrusionOk="0" h="567" w="567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649591" y="1243540"/>
              <a:ext cx="33455" cy="32865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6843404" y="1371577"/>
              <a:ext cx="517872" cy="515688"/>
            </a:xfrm>
            <a:custGeom>
              <a:rect b="b" l="l" r="r" t="t"/>
              <a:pathLst>
                <a:path extrusionOk="0" h="8740" w="8777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7731226" y="2764939"/>
              <a:ext cx="652517" cy="651101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5349677" y="3784338"/>
              <a:ext cx="1411122" cy="6608"/>
            </a:xfrm>
            <a:custGeom>
              <a:rect b="b" l="l" r="r" t="t"/>
              <a:pathLst>
                <a:path extrusionOk="0" h="112" w="23916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5615133" y="3875734"/>
              <a:ext cx="879679" cy="6608"/>
            </a:xfrm>
            <a:custGeom>
              <a:rect b="b" l="l" r="r" t="t"/>
              <a:pathLst>
                <a:path extrusionOk="0" h="112" w="14909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7107207" y="3142854"/>
              <a:ext cx="958508" cy="662902"/>
            </a:xfrm>
            <a:custGeom>
              <a:rect b="b" l="l" r="r" t="t"/>
              <a:pathLst>
                <a:path extrusionOk="0" h="11235" w="16245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7103372" y="3139550"/>
              <a:ext cx="966178" cy="669451"/>
            </a:xfrm>
            <a:custGeom>
              <a:rect b="b" l="l" r="r" t="t"/>
              <a:pathLst>
                <a:path extrusionOk="0" h="11346" w="16375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7177303" y="3206342"/>
              <a:ext cx="818316" cy="535927"/>
            </a:xfrm>
            <a:custGeom>
              <a:rect b="b" l="l" r="r" t="t"/>
              <a:pathLst>
                <a:path extrusionOk="0" h="9083" w="13869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7173468" y="3203038"/>
              <a:ext cx="825455" cy="542476"/>
            </a:xfrm>
            <a:custGeom>
              <a:rect b="b" l="l" r="r" t="t"/>
              <a:pathLst>
                <a:path extrusionOk="0" h="9194" w="1399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173468" y="3369427"/>
              <a:ext cx="7139" cy="180727"/>
            </a:xfrm>
            <a:custGeom>
              <a:rect b="b" l="l" r="r" t="t"/>
              <a:pathLst>
                <a:path extrusionOk="0" h="3063" w="12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575752" y="3164745"/>
              <a:ext cx="21418" cy="21418"/>
            </a:xfrm>
            <a:custGeom>
              <a:rect b="b" l="l" r="r" t="t"/>
              <a:pathLst>
                <a:path extrusionOk="0" h="363" w="363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6950141" y="3800741"/>
              <a:ext cx="1272641" cy="86027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6946836" y="3797495"/>
              <a:ext cx="1279249" cy="92517"/>
            </a:xfrm>
            <a:custGeom>
              <a:rect b="b" l="l" r="r" t="t"/>
              <a:pathLst>
                <a:path extrusionOk="0" h="1568" w="21681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6958873" y="3863166"/>
              <a:ext cx="1255176" cy="6608"/>
            </a:xfrm>
            <a:custGeom>
              <a:rect b="b" l="l" r="r" t="t"/>
              <a:pathLst>
                <a:path extrusionOk="0" h="112" w="21273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7464649" y="3806228"/>
              <a:ext cx="243093" cy="26905"/>
            </a:xfrm>
            <a:custGeom>
              <a:rect b="b" l="l" r="r" t="t"/>
              <a:pathLst>
                <a:path extrusionOk="0" h="456" w="412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7461345" y="3802393"/>
              <a:ext cx="250233" cy="33986"/>
            </a:xfrm>
            <a:custGeom>
              <a:rect b="b" l="l" r="r" t="t"/>
              <a:pathLst>
                <a:path extrusionOk="0" h="576" w="4241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7340388" y="3308122"/>
              <a:ext cx="439043" cy="375025"/>
            </a:xfrm>
            <a:custGeom>
              <a:rect b="b" l="l" r="r" t="t"/>
              <a:pathLst>
                <a:path extrusionOk="0" h="6356" w="7441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7369418" y="3278562"/>
              <a:ext cx="439043" cy="375025"/>
            </a:xfrm>
            <a:custGeom>
              <a:rect b="b" l="l" r="r" t="t"/>
              <a:pathLst>
                <a:path extrusionOk="0" h="6356" w="7441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7366113" y="3274727"/>
              <a:ext cx="445593" cy="382695"/>
            </a:xfrm>
            <a:custGeom>
              <a:rect b="b" l="l" r="r" t="t"/>
              <a:pathLst>
                <a:path extrusionOk="0" h="6486" w="7552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7437271" y="3476164"/>
              <a:ext cx="302746" cy="40594"/>
            </a:xfrm>
            <a:custGeom>
              <a:rect b="b" l="l" r="r" t="t"/>
              <a:pathLst>
                <a:path extrusionOk="0" h="688" w="5131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7433436" y="3472919"/>
              <a:ext cx="309885" cy="47085"/>
            </a:xfrm>
            <a:custGeom>
              <a:rect b="b" l="l" r="r" t="t"/>
              <a:pathLst>
                <a:path extrusionOk="0" h="798" w="5252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7470136" y="3487138"/>
              <a:ext cx="234833" cy="16993"/>
            </a:xfrm>
            <a:custGeom>
              <a:rect b="b" l="l" r="r" t="t"/>
              <a:pathLst>
                <a:path extrusionOk="0" h="288" w="398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7489253" y="3539120"/>
              <a:ext cx="198251" cy="23601"/>
            </a:xfrm>
            <a:custGeom>
              <a:rect b="b" l="l" r="r" t="t"/>
              <a:pathLst>
                <a:path extrusionOk="0" h="400" w="336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7486008" y="3535816"/>
              <a:ext cx="204741" cy="30741"/>
            </a:xfrm>
            <a:custGeom>
              <a:rect b="b" l="l" r="r" t="t"/>
              <a:pathLst>
                <a:path extrusionOk="0" h="521" w="347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7529257" y="3545139"/>
              <a:ext cx="11506" cy="11565"/>
            </a:xfrm>
            <a:custGeom>
              <a:rect b="b" l="l" r="r" t="t"/>
              <a:pathLst>
                <a:path extrusionOk="0" h="196" w="195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7551148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7571917" y="3545139"/>
              <a:ext cx="11034" cy="11565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7593807" y="3545139"/>
              <a:ext cx="11034" cy="11565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7614635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7636525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7524832" y="3322342"/>
              <a:ext cx="127093" cy="127093"/>
            </a:xfrm>
            <a:custGeom>
              <a:rect b="b" l="l" r="r" t="t"/>
              <a:pathLst>
                <a:path extrusionOk="0" h="2154" w="2154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7521587" y="3319097"/>
              <a:ext cx="133583" cy="133583"/>
            </a:xfrm>
            <a:custGeom>
              <a:rect b="b" l="l" r="r" t="t"/>
              <a:pathLst>
                <a:path extrusionOk="0" h="2264" w="2264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7560411" y="3389665"/>
              <a:ext cx="56466" cy="28558"/>
            </a:xfrm>
            <a:custGeom>
              <a:rect b="b" l="l" r="r" t="t"/>
              <a:pathLst>
                <a:path extrusionOk="0" h="484" w="957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7556576" y="3386420"/>
              <a:ext cx="63606" cy="35107"/>
            </a:xfrm>
            <a:custGeom>
              <a:rect b="b" l="l" r="r" t="t"/>
              <a:pathLst>
                <a:path extrusionOk="0" h="595" w="1078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7572507" y="3353555"/>
              <a:ext cx="32334" cy="32393"/>
            </a:xfrm>
            <a:custGeom>
              <a:rect b="b" l="l" r="r" t="t"/>
              <a:pathLst>
                <a:path extrusionOk="0" h="549" w="548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7569203" y="3350310"/>
              <a:ext cx="38883" cy="38883"/>
            </a:xfrm>
            <a:custGeom>
              <a:rect b="b" l="l" r="r" t="t"/>
              <a:pathLst>
                <a:path extrusionOk="0" h="659" w="659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7541825" y="3581839"/>
              <a:ext cx="93638" cy="29030"/>
            </a:xfrm>
            <a:custGeom>
              <a:rect b="b" l="l" r="r" t="t"/>
              <a:pathLst>
                <a:path extrusionOk="0" h="492" w="1587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7537990" y="3578534"/>
              <a:ext cx="100778" cy="35638"/>
            </a:xfrm>
            <a:custGeom>
              <a:rect b="b" l="l" r="r" t="t"/>
              <a:pathLst>
                <a:path extrusionOk="0" h="604" w="1708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7134585" y="1285137"/>
              <a:ext cx="959039" cy="662902"/>
            </a:xfrm>
            <a:custGeom>
              <a:rect b="b" l="l" r="r" t="t"/>
              <a:pathLst>
                <a:path extrusionOk="0" h="11235" w="16254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7131340" y="1281833"/>
              <a:ext cx="965588" cy="670041"/>
            </a:xfrm>
            <a:custGeom>
              <a:rect b="b" l="l" r="r" t="t"/>
              <a:pathLst>
                <a:path extrusionOk="0" h="11356" w="16365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7204681" y="1349156"/>
              <a:ext cx="818847" cy="535396"/>
            </a:xfrm>
            <a:custGeom>
              <a:rect b="b" l="l" r="r" t="t"/>
              <a:pathLst>
                <a:path extrusionOk="0" h="9074" w="13878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7201376" y="1345320"/>
              <a:ext cx="825455" cy="542476"/>
            </a:xfrm>
            <a:custGeom>
              <a:rect b="b" l="l" r="r" t="t"/>
              <a:pathLst>
                <a:path extrusionOk="0" h="9194" w="139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7201376" y="1512300"/>
              <a:ext cx="6608" cy="180668"/>
            </a:xfrm>
            <a:custGeom>
              <a:rect b="b" l="l" r="r" t="t"/>
              <a:pathLst>
                <a:path extrusionOk="0" h="3062" w="11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7603130" y="1307027"/>
              <a:ext cx="21949" cy="21418"/>
            </a:xfrm>
            <a:custGeom>
              <a:rect b="b" l="l" r="r" t="t"/>
              <a:pathLst>
                <a:path extrusionOk="0" h="363" w="372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6977518" y="1943023"/>
              <a:ext cx="1272641" cy="86027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6974214" y="1939778"/>
              <a:ext cx="1279781" cy="92517"/>
            </a:xfrm>
            <a:custGeom>
              <a:rect b="b" l="l" r="r" t="t"/>
              <a:pathLst>
                <a:path extrusionOk="0" h="1568" w="2169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6986251" y="2005449"/>
              <a:ext cx="1255176" cy="6608"/>
            </a:xfrm>
            <a:custGeom>
              <a:rect b="b" l="l" r="r" t="t"/>
              <a:pathLst>
                <a:path extrusionOk="0" h="112" w="2127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7492557" y="1948511"/>
              <a:ext cx="243093" cy="26905"/>
            </a:xfrm>
            <a:custGeom>
              <a:rect b="b" l="l" r="r" t="t"/>
              <a:pathLst>
                <a:path extrusionOk="0" h="456" w="412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7489253" y="1945206"/>
              <a:ext cx="249702" cy="33455"/>
            </a:xfrm>
            <a:custGeom>
              <a:rect b="b" l="l" r="r" t="t"/>
              <a:pathLst>
                <a:path extrusionOk="0" h="567" w="4232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7368297" y="1450405"/>
              <a:ext cx="438512" cy="375556"/>
            </a:xfrm>
            <a:custGeom>
              <a:rect b="b" l="l" r="r" t="t"/>
              <a:pathLst>
                <a:path extrusionOk="0" h="6365" w="7432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7397326" y="1420844"/>
              <a:ext cx="438512" cy="375556"/>
            </a:xfrm>
            <a:custGeom>
              <a:rect b="b" l="l" r="r" t="t"/>
              <a:pathLst>
                <a:path extrusionOk="0" h="6365" w="7432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7394022" y="1417599"/>
              <a:ext cx="445652" cy="382105"/>
            </a:xfrm>
            <a:custGeom>
              <a:rect b="b" l="l" r="r" t="t"/>
              <a:pathLst>
                <a:path extrusionOk="0" h="6476" w="7553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7464649" y="1618446"/>
              <a:ext cx="302746" cy="40594"/>
            </a:xfrm>
            <a:custGeom>
              <a:rect b="b" l="l" r="r" t="t"/>
              <a:pathLst>
                <a:path extrusionOk="0" h="688" w="5131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7461345" y="1615201"/>
              <a:ext cx="309885" cy="47085"/>
            </a:xfrm>
            <a:custGeom>
              <a:rect b="b" l="l" r="r" t="t"/>
              <a:pathLst>
                <a:path extrusionOk="0" h="798" w="5252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7497514" y="1629421"/>
              <a:ext cx="235423" cy="16993"/>
            </a:xfrm>
            <a:custGeom>
              <a:rect b="b" l="l" r="r" t="t"/>
              <a:pathLst>
                <a:path extrusionOk="0" h="288" w="399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7517221" y="1681934"/>
              <a:ext cx="198192" cy="23601"/>
            </a:xfrm>
            <a:custGeom>
              <a:rect b="b" l="l" r="r" t="t"/>
              <a:pathLst>
                <a:path extrusionOk="0" h="400" w="3359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7513917" y="1678689"/>
              <a:ext cx="204741" cy="30151"/>
            </a:xfrm>
            <a:custGeom>
              <a:rect b="b" l="l" r="r" t="t"/>
              <a:pathLst>
                <a:path extrusionOk="0" h="511" w="347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7557166" y="1687952"/>
              <a:ext cx="10975" cy="11565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7579056" y="1687952"/>
              <a:ext cx="10975" cy="11565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759929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7621185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764254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766443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7552800" y="1465215"/>
              <a:ext cx="126444" cy="126503"/>
            </a:xfrm>
            <a:custGeom>
              <a:rect b="b" l="l" r="r" t="t"/>
              <a:pathLst>
                <a:path extrusionOk="0" h="2144" w="2143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7549496" y="1461380"/>
              <a:ext cx="133583" cy="134173"/>
            </a:xfrm>
            <a:custGeom>
              <a:rect b="b" l="l" r="r" t="t"/>
              <a:pathLst>
                <a:path extrusionOk="0" h="2274" w="2264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7587789" y="1532007"/>
              <a:ext cx="56466" cy="28499"/>
            </a:xfrm>
            <a:custGeom>
              <a:rect b="b" l="l" r="r" t="t"/>
              <a:pathLst>
                <a:path extrusionOk="0" h="483" w="957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7584544" y="1528702"/>
              <a:ext cx="63547" cy="35107"/>
            </a:xfrm>
            <a:custGeom>
              <a:rect b="b" l="l" r="r" t="t"/>
              <a:pathLst>
                <a:path extrusionOk="0" h="595" w="1077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7600415" y="1496428"/>
              <a:ext cx="31803" cy="31803"/>
            </a:xfrm>
            <a:custGeom>
              <a:rect b="b" l="l" r="r" t="t"/>
              <a:pathLst>
                <a:path extrusionOk="0" h="539" w="53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7597111" y="1493123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7569203" y="1724121"/>
              <a:ext cx="93638" cy="29030"/>
            </a:xfrm>
            <a:custGeom>
              <a:rect b="b" l="l" r="r" t="t"/>
              <a:pathLst>
                <a:path extrusionOk="0" h="492" w="1587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7565898" y="1720817"/>
              <a:ext cx="100247" cy="36169"/>
            </a:xfrm>
            <a:custGeom>
              <a:rect b="b" l="l" r="r" t="t"/>
              <a:pathLst>
                <a:path extrusionOk="0" h="613" w="1699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6772246" y="1753682"/>
              <a:ext cx="560000" cy="977035"/>
            </a:xfrm>
            <a:custGeom>
              <a:rect b="b" l="l" r="r" t="t"/>
              <a:pathLst>
                <a:path extrusionOk="0" h="16559" w="9491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6731179" y="1693971"/>
              <a:ext cx="560000" cy="995739"/>
            </a:xfrm>
            <a:custGeom>
              <a:rect b="b" l="l" r="r" t="t"/>
              <a:pathLst>
                <a:path extrusionOk="0" h="16876" w="9491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727934" y="1690725"/>
              <a:ext cx="566549" cy="1002229"/>
            </a:xfrm>
            <a:custGeom>
              <a:rect b="b" l="l" r="r" t="t"/>
              <a:pathLst>
                <a:path extrusionOk="0" h="16986" w="9602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6732301" y="1693971"/>
              <a:ext cx="558348" cy="80539"/>
            </a:xfrm>
            <a:custGeom>
              <a:rect b="b" l="l" r="r" t="t"/>
              <a:pathLst>
                <a:path extrusionOk="0" h="1365" w="9463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6728465" y="1690725"/>
              <a:ext cx="565487" cy="87089"/>
            </a:xfrm>
            <a:custGeom>
              <a:rect b="b" l="l" r="r" t="t"/>
              <a:pathLst>
                <a:path extrusionOk="0" h="1476" w="9584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7140072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718987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724079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6820392" y="1885023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7032804" y="1885023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7142255" y="188502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7027848" y="2016364"/>
              <a:ext cx="176892" cy="7198"/>
            </a:xfrm>
            <a:custGeom>
              <a:rect b="b" l="l" r="r" t="t"/>
              <a:pathLst>
                <a:path extrusionOk="0" h="122" w="2998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6924415" y="2016364"/>
              <a:ext cx="67913" cy="7198"/>
            </a:xfrm>
            <a:custGeom>
              <a:rect b="b" l="l" r="r" t="t"/>
              <a:pathLst>
                <a:path extrusionOk="0" h="122" w="115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6820392" y="2016364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6820392" y="1950163"/>
              <a:ext cx="94228" cy="6608"/>
            </a:xfrm>
            <a:custGeom>
              <a:rect b="b" l="l" r="r" t="t"/>
              <a:pathLst>
                <a:path extrusionOk="0" h="112" w="1597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6945184" y="1950163"/>
              <a:ext cx="155533" cy="6608"/>
            </a:xfrm>
            <a:custGeom>
              <a:rect b="b" l="l" r="r" t="t"/>
              <a:pathLst>
                <a:path extrusionOk="0" h="112" w="2636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7142255" y="195016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6820392" y="2074955"/>
              <a:ext cx="176892" cy="7198"/>
            </a:xfrm>
            <a:custGeom>
              <a:rect b="b" l="l" r="r" t="t"/>
              <a:pathLst>
                <a:path extrusionOk="0" h="12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7032804" y="2074955"/>
              <a:ext cx="67913" cy="7198"/>
            </a:xfrm>
            <a:custGeom>
              <a:rect b="b" l="l" r="r" t="t"/>
              <a:pathLst>
                <a:path extrusionOk="0" h="12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6820392" y="2286245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7032804" y="2286245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7142255" y="2074955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7027848" y="2206886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6924415" y="2206886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6820392" y="2206886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7123669" y="2357403"/>
              <a:ext cx="67382" cy="7139"/>
            </a:xfrm>
            <a:custGeom>
              <a:rect b="b" l="l" r="r" t="t"/>
              <a:pathLst>
                <a:path extrusionOk="0" h="121" w="114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7019115" y="2357403"/>
              <a:ext cx="63015" cy="7139"/>
            </a:xfrm>
            <a:custGeom>
              <a:rect b="b" l="l" r="r" t="t"/>
              <a:pathLst>
                <a:path extrusionOk="0" h="121" w="1068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6820392" y="2140094"/>
              <a:ext cx="94228" cy="7139"/>
            </a:xfrm>
            <a:custGeom>
              <a:rect b="b" l="l" r="r" t="t"/>
              <a:pathLst>
                <a:path extrusionOk="0" h="121" w="1597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6945184" y="2140094"/>
              <a:ext cx="155533" cy="7139"/>
            </a:xfrm>
            <a:custGeom>
              <a:rect b="b" l="l" r="r" t="t"/>
              <a:pathLst>
                <a:path extrusionOk="0" h="121" w="2636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42255" y="2140094"/>
              <a:ext cx="62484" cy="7139"/>
            </a:xfrm>
            <a:custGeom>
              <a:rect b="b" l="l" r="r" t="t"/>
              <a:pathLst>
                <a:path extrusionOk="0" h="121" w="1059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7017994" y="2427440"/>
              <a:ext cx="155533" cy="7198"/>
            </a:xfrm>
            <a:custGeom>
              <a:rect b="b" l="l" r="r" t="t"/>
              <a:pathLst>
                <a:path extrusionOk="0" h="122" w="2636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7018584" y="2493111"/>
              <a:ext cx="62425" cy="7198"/>
            </a:xfrm>
            <a:custGeom>
              <a:rect b="b" l="l" r="r" t="t"/>
              <a:pathLst>
                <a:path extrusionOk="0" h="122" w="1058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7433436" y="2415403"/>
              <a:ext cx="731876" cy="52170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7430191" y="2412099"/>
              <a:ext cx="738957" cy="528846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7474502" y="2375989"/>
              <a:ext cx="731876" cy="88210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7471198" y="2372685"/>
              <a:ext cx="738485" cy="94759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7553862" y="2401715"/>
              <a:ext cx="33455" cy="33986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7606434" y="2401715"/>
              <a:ext cx="33986" cy="33986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7501349" y="2401715"/>
              <a:ext cx="33986" cy="33986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7473971" y="2464140"/>
              <a:ext cx="732407" cy="430252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7470667" y="2460305"/>
              <a:ext cx="739016" cy="437391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7778310" y="2564859"/>
              <a:ext cx="336083" cy="6608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7778310" y="2614657"/>
              <a:ext cx="122668" cy="7139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7941395" y="2614657"/>
              <a:ext cx="147272" cy="7139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7778310" y="2766237"/>
              <a:ext cx="217899" cy="666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7778310" y="2667170"/>
              <a:ext cx="338856" cy="7198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7778310" y="2716969"/>
              <a:ext cx="112224" cy="7198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7915670" y="2716969"/>
              <a:ext cx="198723" cy="7198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7525953" y="2548397"/>
              <a:ext cx="219020" cy="219020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7522649" y="2545151"/>
              <a:ext cx="225567" cy="225567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516631" y="2550049"/>
              <a:ext cx="218489" cy="218430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7513386" y="2546213"/>
              <a:ext cx="225569" cy="225569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7662251" y="2565921"/>
              <a:ext cx="54814" cy="54814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7658947" y="2562085"/>
              <a:ext cx="61363" cy="61894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7985707" y="2216444"/>
              <a:ext cx="377208" cy="339092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8001047" y="2212904"/>
              <a:ext cx="345995" cy="345995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7997212" y="2199923"/>
              <a:ext cx="384878" cy="339387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8016388" y="2196442"/>
              <a:ext cx="345995" cy="345995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8070553" y="2285655"/>
              <a:ext cx="224507" cy="141844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8066718" y="2282410"/>
              <a:ext cx="231588" cy="148393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5843948" y="3263280"/>
              <a:ext cx="422581" cy="300504"/>
            </a:xfrm>
            <a:custGeom>
              <a:rect b="b" l="l" r="r" t="t"/>
              <a:pathLst>
                <a:path extrusionOk="0" h="5093" w="7162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5840112" y="3259976"/>
              <a:ext cx="429721" cy="307643"/>
            </a:xfrm>
            <a:custGeom>
              <a:rect b="b" l="l" r="r" t="t"/>
              <a:pathLst>
                <a:path extrusionOk="0" h="5214" w="7283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5151544" y="2042680"/>
              <a:ext cx="1807388" cy="1218417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5148240" y="2039376"/>
              <a:ext cx="1813996" cy="1225026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5151544" y="2076076"/>
              <a:ext cx="1807388" cy="1218417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5148240" y="2072771"/>
              <a:ext cx="1813996" cy="1225026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5254977" y="2195380"/>
              <a:ext cx="1597218" cy="973790"/>
            </a:xfrm>
            <a:custGeom>
              <a:rect b="b" l="l" r="r" t="t"/>
              <a:pathLst>
                <a:path extrusionOk="0" h="16504" w="2707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251673" y="2192076"/>
              <a:ext cx="1603826" cy="980929"/>
            </a:xfrm>
            <a:custGeom>
              <a:rect b="b" l="l" r="r" t="t"/>
              <a:pathLst>
                <a:path extrusionOk="0" h="16625" w="27182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6850543" y="2586749"/>
              <a:ext cx="6608" cy="189990"/>
            </a:xfrm>
            <a:custGeom>
              <a:rect b="b" l="l" r="r" t="t"/>
              <a:pathLst>
                <a:path extrusionOk="0" h="3220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6035531" y="2114369"/>
              <a:ext cx="38883" cy="38352"/>
            </a:xfrm>
            <a:custGeom>
              <a:rect b="b" l="l" r="r" t="t"/>
              <a:pathLst>
                <a:path extrusionOk="0" h="650" w="659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6032227" y="2110533"/>
              <a:ext cx="46023" cy="46023"/>
            </a:xfrm>
            <a:custGeom>
              <a:rect b="b" l="l" r="r" t="t"/>
              <a:pathLst>
                <a:path extrusionOk="0" h="780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6808356" y="3211239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6805111" y="3207404"/>
              <a:ext cx="46023" cy="46082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6741564" y="3219441"/>
              <a:ext cx="22539" cy="21949"/>
            </a:xfrm>
            <a:custGeom>
              <a:rect b="b" l="l" r="r" t="t"/>
              <a:pathLst>
                <a:path extrusionOk="0" h="372" w="382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6697253" y="3219441"/>
              <a:ext cx="22480" cy="21949"/>
            </a:xfrm>
            <a:custGeom>
              <a:rect b="b" l="l" r="r" t="t"/>
              <a:pathLst>
                <a:path extrusionOk="0" h="372" w="381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5844479" y="3294434"/>
              <a:ext cx="421519" cy="77825"/>
            </a:xfrm>
            <a:custGeom>
              <a:rect b="b" l="l" r="r" t="t"/>
              <a:pathLst>
                <a:path extrusionOk="0" h="1319" w="7144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5841174" y="3291189"/>
              <a:ext cx="428128" cy="84316"/>
            </a:xfrm>
            <a:custGeom>
              <a:rect b="b" l="l" r="r" t="t"/>
              <a:pathLst>
                <a:path extrusionOk="0" h="1429" w="7256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5257691" y="3542955"/>
              <a:ext cx="1595094" cy="130869"/>
            </a:xfrm>
            <a:custGeom>
              <a:rect b="b" l="l" r="r" t="t"/>
              <a:pathLst>
                <a:path extrusionOk="0" h="2218" w="27034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5253856" y="3539120"/>
              <a:ext cx="1602764" cy="138540"/>
            </a:xfrm>
            <a:custGeom>
              <a:rect b="b" l="l" r="r" t="t"/>
              <a:pathLst>
                <a:path extrusionOk="0" h="2348" w="27164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5425733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5422487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5565334" y="3573047"/>
              <a:ext cx="113345" cy="38352"/>
            </a:xfrm>
            <a:custGeom>
              <a:rect b="b" l="l" r="r" t="t"/>
              <a:pathLst>
                <a:path extrusionOk="0" h="650" w="1921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5562030" y="3569743"/>
              <a:ext cx="119954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5708712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5705467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5848314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5845010" y="3569743"/>
              <a:ext cx="119954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5990099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5986794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6129641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6126337" y="3569743"/>
              <a:ext cx="119423" cy="44960"/>
            </a:xfrm>
            <a:custGeom>
              <a:rect b="b" l="l" r="r" t="t"/>
              <a:pathLst>
                <a:path extrusionOk="0" h="762" w="2024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6273078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6269243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6412621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6409376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6559303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6556058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5359531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5356227" y="3596058"/>
              <a:ext cx="119364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5499074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5495828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5642510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5639206" y="3596058"/>
              <a:ext cx="119423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5782053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5778808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5923307" y="3599304"/>
              <a:ext cx="113345" cy="38411"/>
            </a:xfrm>
            <a:custGeom>
              <a:rect b="b" l="l" r="r" t="t"/>
              <a:pathLst>
                <a:path extrusionOk="0" h="651" w="1921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920003" y="3596058"/>
              <a:ext cx="119954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6063440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6060136" y="3596058"/>
              <a:ext cx="119364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6206818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6202982" y="3596058"/>
              <a:ext cx="119954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6346419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6342584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6493101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6489797" y="3596058"/>
              <a:ext cx="119423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6632644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6629399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5370447" y="2293916"/>
              <a:ext cx="907057" cy="792060"/>
            </a:xfrm>
            <a:custGeom>
              <a:rect b="b" l="l" r="r" t="t"/>
              <a:pathLst>
                <a:path extrusionOk="0" h="13424" w="15373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5367201" y="2290611"/>
              <a:ext cx="913606" cy="798668"/>
            </a:xfrm>
            <a:custGeom>
              <a:rect b="b" l="l" r="r" t="t"/>
              <a:pathLst>
                <a:path extrusionOk="0" h="13536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5370447" y="2293916"/>
              <a:ext cx="907057" cy="72279"/>
            </a:xfrm>
            <a:custGeom>
              <a:rect b="b" l="l" r="r" t="t"/>
              <a:pathLst>
                <a:path extrusionOk="0" h="1225" w="15373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5367201" y="2290611"/>
              <a:ext cx="913606" cy="78887"/>
            </a:xfrm>
            <a:custGeom>
              <a:rect b="b" l="l" r="r" t="t"/>
              <a:pathLst>
                <a:path extrusionOk="0" h="1337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5462433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5510048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5415348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5458597" y="2489275"/>
              <a:ext cx="556165" cy="7198"/>
            </a:xfrm>
            <a:custGeom>
              <a:rect b="b" l="l" r="r" t="t"/>
              <a:pathLst>
                <a:path extrusionOk="0" h="122" w="9426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5458597" y="2588932"/>
              <a:ext cx="199844" cy="7139"/>
            </a:xfrm>
            <a:custGeom>
              <a:rect b="b" l="l" r="r" t="t"/>
              <a:pathLst>
                <a:path extrusionOk="0" h="121" w="338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5731192" y="2588932"/>
              <a:ext cx="240851" cy="7139"/>
            </a:xfrm>
            <a:custGeom>
              <a:rect b="b" l="l" r="r" t="t"/>
              <a:pathLst>
                <a:path extrusionOk="0" h="121" w="408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5458597" y="2892150"/>
              <a:ext cx="359094" cy="6608"/>
            </a:xfrm>
            <a:custGeom>
              <a:rect b="b" l="l" r="r" t="t"/>
              <a:pathLst>
                <a:path extrusionOk="0" h="112" w="6086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5458597" y="2694017"/>
              <a:ext cx="561121" cy="6608"/>
            </a:xfrm>
            <a:custGeom>
              <a:rect b="b" l="l" r="r" t="t"/>
              <a:pathLst>
                <a:path extrusionOk="0" h="112" w="951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5458597" y="2793614"/>
              <a:ext cx="182320" cy="7198"/>
            </a:xfrm>
            <a:custGeom>
              <a:rect b="b" l="l" r="r" t="t"/>
              <a:pathLst>
                <a:path extrusionOk="0" h="122" w="30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5688474" y="2793614"/>
              <a:ext cx="326288" cy="7198"/>
            </a:xfrm>
            <a:custGeom>
              <a:rect b="b" l="l" r="r" t="t"/>
              <a:pathLst>
                <a:path extrusionOk="0" h="122" w="553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6337628" y="2408264"/>
              <a:ext cx="409483" cy="672224"/>
            </a:xfrm>
            <a:custGeom>
              <a:rect b="b" l="l" r="r" t="t"/>
              <a:pathLst>
                <a:path extrusionOk="0" h="11393" w="694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6334383" y="2405019"/>
              <a:ext cx="416563" cy="678773"/>
            </a:xfrm>
            <a:custGeom>
              <a:rect b="b" l="l" r="r" t="t"/>
              <a:pathLst>
                <a:path extrusionOk="0" h="11504" w="706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6397280" y="2535829"/>
              <a:ext cx="135825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6558772" y="2535829"/>
              <a:ext cx="53162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6641967" y="2535829"/>
              <a:ext cx="48796" cy="7139"/>
            </a:xfrm>
            <a:custGeom>
              <a:rect b="b" l="l" r="r" t="t"/>
              <a:pathLst>
                <a:path extrusionOk="0" h="121" w="827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6554937" y="2625042"/>
              <a:ext cx="135825" cy="6608"/>
            </a:xfrm>
            <a:custGeom>
              <a:rect b="b" l="l" r="r" t="t"/>
              <a:pathLst>
                <a:path extrusionOk="0" h="112" w="230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6476108" y="2625042"/>
              <a:ext cx="53162" cy="6608"/>
            </a:xfrm>
            <a:custGeom>
              <a:rect b="b" l="l" r="r" t="t"/>
              <a:pathLst>
                <a:path extrusionOk="0" h="112" w="901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6397280" y="2625042"/>
              <a:ext cx="48796" cy="6608"/>
            </a:xfrm>
            <a:custGeom>
              <a:rect b="b" l="l" r="r" t="t"/>
              <a:pathLst>
                <a:path extrusionOk="0" h="112" w="827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6397280" y="2580140"/>
              <a:ext cx="73459" cy="6667"/>
            </a:xfrm>
            <a:custGeom>
              <a:rect b="b" l="l" r="r" t="t"/>
              <a:pathLst>
                <a:path extrusionOk="0" h="113" w="1245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6491980" y="2580140"/>
              <a:ext cx="119954" cy="6667"/>
            </a:xfrm>
            <a:custGeom>
              <a:rect b="b" l="l" r="r" t="t"/>
              <a:pathLst>
                <a:path extrusionOk="0" h="113" w="203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6641967" y="2580140"/>
              <a:ext cx="48796" cy="6667"/>
            </a:xfrm>
            <a:custGeom>
              <a:rect b="b" l="l" r="r" t="t"/>
              <a:pathLst>
                <a:path extrusionOk="0" h="113" w="827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6397280" y="2664456"/>
              <a:ext cx="135825" cy="7198"/>
            </a:xfrm>
            <a:custGeom>
              <a:rect b="b" l="l" r="r" t="t"/>
              <a:pathLst>
                <a:path extrusionOk="0" h="122" w="2302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6558772" y="2664456"/>
              <a:ext cx="53162" cy="7198"/>
            </a:xfrm>
            <a:custGeom>
              <a:rect b="b" l="l" r="r" t="t"/>
              <a:pathLst>
                <a:path extrusionOk="0" h="122" w="90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6397280" y="2806772"/>
              <a:ext cx="135825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6558772" y="2806772"/>
              <a:ext cx="53162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6641967" y="2664456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6554937" y="2753669"/>
              <a:ext cx="135825" cy="6608"/>
            </a:xfrm>
            <a:custGeom>
              <a:rect b="b" l="l" r="r" t="t"/>
              <a:pathLst>
                <a:path extrusionOk="0" h="112" w="2302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6476108" y="2753669"/>
              <a:ext cx="53162" cy="6608"/>
            </a:xfrm>
            <a:custGeom>
              <a:rect b="b" l="l" r="r" t="t"/>
              <a:pathLst>
                <a:path extrusionOk="0" h="112" w="901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6397280" y="2753669"/>
              <a:ext cx="48796" cy="6608"/>
            </a:xfrm>
            <a:custGeom>
              <a:rect b="b" l="l" r="r" t="t"/>
              <a:pathLst>
                <a:path extrusionOk="0" h="112" w="827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6476108" y="2854919"/>
              <a:ext cx="53162" cy="7198"/>
            </a:xfrm>
            <a:custGeom>
              <a:rect b="b" l="l" r="r" t="t"/>
              <a:pathLst>
                <a:path extrusionOk="0" h="122" w="901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6397280" y="2854919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6397280" y="2708236"/>
              <a:ext cx="73459" cy="7198"/>
            </a:xfrm>
            <a:custGeom>
              <a:rect b="b" l="l" r="r" t="t"/>
              <a:pathLst>
                <a:path extrusionOk="0" h="122" w="1245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6491980" y="2708236"/>
              <a:ext cx="119954" cy="7198"/>
            </a:xfrm>
            <a:custGeom>
              <a:rect b="b" l="l" r="r" t="t"/>
              <a:pathLst>
                <a:path extrusionOk="0" h="122" w="2033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641967" y="2708236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96218" y="2902534"/>
              <a:ext cx="119895" cy="6667"/>
            </a:xfrm>
            <a:custGeom>
              <a:rect b="b" l="l" r="r" t="t"/>
              <a:pathLst>
                <a:path extrusionOk="0" h="113" w="203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396218" y="2946905"/>
              <a:ext cx="49327" cy="6608"/>
            </a:xfrm>
            <a:custGeom>
              <a:rect b="b" l="l" r="r" t="t"/>
              <a:pathLst>
                <a:path extrusionOk="0" h="112" w="836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5656730" y="2411037"/>
              <a:ext cx="707803" cy="605963"/>
            </a:xfrm>
            <a:custGeom>
              <a:rect b="b" l="l" r="r" t="t"/>
              <a:pathLst>
                <a:path extrusionOk="0" h="10270" w="11996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5695023" y="2385312"/>
              <a:ext cx="707272" cy="605432"/>
            </a:xfrm>
            <a:custGeom>
              <a:rect b="b" l="l" r="r" t="t"/>
              <a:pathLst>
                <a:path extrusionOk="0" h="10261" w="11987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5691778" y="2382007"/>
              <a:ext cx="714352" cy="611982"/>
            </a:xfrm>
            <a:custGeom>
              <a:rect b="b" l="l" r="r" t="t"/>
              <a:pathLst>
                <a:path extrusionOk="0" h="10372" w="12107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5647408" y="1634318"/>
              <a:ext cx="784979" cy="105144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5644163" y="1630483"/>
              <a:ext cx="791529" cy="112283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5783174" y="1797993"/>
              <a:ext cx="513505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5779870" y="1794689"/>
              <a:ext cx="520055" cy="67972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5918351" y="1908565"/>
              <a:ext cx="243093" cy="75052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5915106" y="1904730"/>
              <a:ext cx="249643" cy="82133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5656199" y="1614611"/>
              <a:ext cx="784979" cy="105144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5652895" y="1611366"/>
              <a:ext cx="792119" cy="112224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5742698" y="1644172"/>
              <a:ext cx="607615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5788662" y="1775572"/>
              <a:ext cx="520055" cy="67913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5953399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6006502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6063440" y="1795810"/>
              <a:ext cx="27378" cy="27437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6118136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6175074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5860882" y="1237521"/>
              <a:ext cx="328471" cy="329002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5857046" y="1234217"/>
              <a:ext cx="335610" cy="335610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5884424" y="1216693"/>
              <a:ext cx="329002" cy="329002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5881179" y="1213448"/>
              <a:ext cx="335551" cy="335551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5975820" y="1391284"/>
              <a:ext cx="146210" cy="73105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972575" y="1387508"/>
              <a:ext cx="152759" cy="80480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6007564" y="1298236"/>
              <a:ext cx="83254" cy="82723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6004318" y="1294401"/>
              <a:ext cx="89803" cy="89862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5927673" y="1888858"/>
              <a:ext cx="242562" cy="75583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5924369" y="1885554"/>
              <a:ext cx="249112" cy="82192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5808369" y="2463550"/>
              <a:ext cx="490494" cy="488842"/>
            </a:xfrm>
            <a:custGeom>
              <a:rect b="b" l="l" r="r" t="t"/>
              <a:pathLst>
                <a:path extrusionOk="0" h="8285" w="8313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5807248" y="2460305"/>
              <a:ext cx="492677" cy="495922"/>
            </a:xfrm>
            <a:custGeom>
              <a:rect b="b" l="l" r="r" t="t"/>
              <a:pathLst>
                <a:path extrusionOk="0" h="8405" w="835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5808369" y="2421422"/>
              <a:ext cx="490494" cy="489373"/>
            </a:xfrm>
            <a:custGeom>
              <a:rect b="b" l="l" r="r" t="t"/>
              <a:pathLst>
                <a:path extrusionOk="0" h="8294" w="8313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5807248" y="2418117"/>
              <a:ext cx="492677" cy="495981"/>
            </a:xfrm>
            <a:custGeom>
              <a:rect b="b" l="l" r="r" t="t"/>
              <a:pathLst>
                <a:path extrusionOk="0" h="8406" w="835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4" name="Google Shape;1014;p21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15" name="Google Shape;1015;p21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rect b="b" l="l" r="r" t="t"/>
                <a:pathLst>
                  <a:path extrusionOk="0" h="1430" w="1912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rect b="b" l="l" r="r" t="t"/>
                <a:pathLst>
                  <a:path extrusionOk="0" h="1541" w="2033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rect b="b" l="l" r="r" t="t"/>
                <a:pathLst>
                  <a:path extrusionOk="0" h="2385" w="284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rect b="b" l="l" r="r" t="t"/>
                <a:pathLst>
                  <a:path extrusionOk="0" h="2497" w="2951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rect b="b" l="l" r="r" t="t"/>
                <a:pathLst>
                  <a:path extrusionOk="0" h="1105" w="641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2"/>
          <p:cNvSpPr txBox="1"/>
          <p:nvPr>
            <p:ph type="title"/>
          </p:nvPr>
        </p:nvSpPr>
        <p:spPr>
          <a:xfrm>
            <a:off x="4140250" y="21508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EcoMarket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Contexto…………</a:t>
            </a:r>
            <a:endParaRPr sz="3000">
              <a:solidFill>
                <a:schemeClr val="lt2"/>
              </a:solidFill>
            </a:endParaRPr>
          </a:p>
        </p:txBody>
      </p:sp>
      <p:grpSp>
        <p:nvGrpSpPr>
          <p:cNvPr id="1025" name="Google Shape;1025;p22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026" name="Google Shape;1026;p22"/>
            <p:cNvSpPr/>
            <p:nvPr/>
          </p:nvSpPr>
          <p:spPr>
            <a:xfrm>
              <a:off x="1242583" y="1775187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3894385" y="2105680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1136562" y="2953790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3973063" y="3183813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3676213" y="1303478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3676213" y="1396955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3705247" y="1368434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3611257" y="1368434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363345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3630271" y="1388757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370000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3696309" y="1322378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363345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3630271" y="1322378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70000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96309" y="1388757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4016308" y="1558007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1400299" y="212310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2298923" y="121000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2283609" y="1637253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2280933" y="1632471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1836771" y="1663668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1833640" y="1660480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2020595" y="1692132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2017407" y="1688489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2293116" y="1635146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2290440" y="1629852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2999153" y="1568027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2995509" y="1564383"/>
              <a:ext cx="88242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3130147" y="1424964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3126447" y="1421776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248446" y="1621939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244746" y="1618751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1773408" y="1427298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1747562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1744374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1975166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1971465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1855785" y="1509447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1852654" y="1505747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2110373" y="1414888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2107185" y="1411757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2591482" y="1337806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2"/>
            <p:cNvSpPr/>
            <p:nvPr/>
          </p:nvSpPr>
          <p:spPr>
            <a:xfrm>
              <a:off x="2588294" y="1334618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2649038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2712400" y="1416482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2775250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1404791" y="1554307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1401603" y="1551176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1575351" y="1628770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1515177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1456028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3635565" y="1627062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3631865" y="1623760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3607556" y="1751851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3603856" y="1748663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3402155" y="1499940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3398967" y="1496752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3445422" y="1520263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2563985" y="3123841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1555312" y="1878575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1552124" y="1875387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1656191" y="1985772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1652491" y="1982641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2594670" y="1910284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2591482" y="1906584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1630431" y="3081088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1551100" y="3077387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2092952" y="3564814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2089764" y="3561683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2352778" y="3564814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2349077" y="3561683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2821704" y="2132080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2818573" y="2128892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2889336" y="2203925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3253228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3285393" y="2173809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3314484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3132254" y="225356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3132254" y="229740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3132254" y="2341181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3114321" y="2441034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2892524" y="2571459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2892524" y="2528136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2892524" y="2484300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3078911" y="2690839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2906757" y="2690839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2906757" y="2740481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2998640" y="2244060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994940" y="2239790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2911539" y="2233129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2910969" y="2229600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3125422" y="2463578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3122234" y="2460902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157075" y="2485382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3153374" y="2482194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3166070" y="2499159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3162369" y="2495971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3187703" y="2516522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3184572" y="2512822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3154968" y="2476956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3142273" y="2464261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3147055" y="2469840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2593589" y="2681844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2590401" y="2678144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2287821" y="2677631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2284633" y="2674443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2393425" y="2357433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2389725" y="2506645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2454681" y="2494889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2604121" y="2494889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2454681" y="2558251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2554478" y="2525005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2454681" y="2525005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2593076" y="2558251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2393425" y="2137375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2389725" y="2133674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2658545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2696574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2734602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2494304" y="2179616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2491116" y="2176428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2512806" y="2198118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2509618" y="2194930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2576168" y="2227664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2570874" y="2256698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2567686" y="2253567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1792423" y="2126273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1788722" y="2123085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1978354" y="2178819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1983591" y="2175403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2031697" y="2262505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2027996" y="2259374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2048035" y="2214456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2044847" y="2210756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1908103" y="2387692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1904915" y="2384504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2023726" y="2561439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2127793" y="2705071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2124605" y="2701883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2026402" y="2792742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2023214" y="2789554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2123011" y="2705071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2119311" y="2701883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2021108" y="2792742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2017920" y="2789554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1924442" y="2844490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1921311" y="2841302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1919204" y="2844490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1916016" y="2841302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1958258" y="2712984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2564555" y="2795930"/>
              <a:ext cx="268880" cy="282031"/>
            </a:xfrm>
            <a:custGeom>
              <a:rect b="b" l="l" r="r" t="t"/>
              <a:pathLst>
                <a:path extrusionOk="0" h="4954" w="4723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2561367" y="2792230"/>
              <a:ext cx="275200" cy="288920"/>
            </a:xfrm>
            <a:custGeom>
              <a:rect b="b" l="l" r="r" t="t"/>
              <a:pathLst>
                <a:path extrusionOk="0" h="5075" w="4834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2572468" y="2799630"/>
              <a:ext cx="260967" cy="274630"/>
            </a:xfrm>
            <a:custGeom>
              <a:rect b="b" l="l" r="r" t="t"/>
              <a:pathLst>
                <a:path extrusionOk="0" h="4824" w="4584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2730902" y="2795361"/>
              <a:ext cx="742595" cy="638071"/>
            </a:xfrm>
            <a:custGeom>
              <a:rect b="b" l="l" r="r" t="t"/>
              <a:pathLst>
                <a:path extrusionOk="0" h="11208" w="1304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2726689" y="2792230"/>
              <a:ext cx="749427" cy="644334"/>
            </a:xfrm>
            <a:custGeom>
              <a:rect b="b" l="l" r="r" t="t"/>
              <a:pathLst>
                <a:path extrusionOk="0" h="11318" w="13164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2931065" y="2916847"/>
              <a:ext cx="88242" cy="87729"/>
            </a:xfrm>
            <a:custGeom>
              <a:rect b="b" l="l" r="r" t="t"/>
              <a:pathLst>
                <a:path extrusionOk="0" h="1541" w="155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2927877" y="2913659"/>
              <a:ext cx="94618" cy="94105"/>
            </a:xfrm>
            <a:custGeom>
              <a:rect b="b" l="l" r="r" t="t"/>
              <a:pathLst>
                <a:path extrusionOk="0" h="1653" w="1662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3072079" y="2925842"/>
              <a:ext cx="278331" cy="6376"/>
            </a:xfrm>
            <a:custGeom>
              <a:rect b="b" l="l" r="r" t="t"/>
              <a:pathLst>
                <a:path extrusionOk="0" h="112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3072079" y="2960683"/>
              <a:ext cx="115682" cy="6945"/>
            </a:xfrm>
            <a:custGeom>
              <a:rect b="b" l="l" r="r" t="t"/>
              <a:pathLst>
                <a:path extrusionOk="0" h="122" w="2032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3234214" y="2960683"/>
              <a:ext cx="116194" cy="6945"/>
            </a:xfrm>
            <a:custGeom>
              <a:rect b="b" l="l" r="r" t="t"/>
              <a:pathLst>
                <a:path extrusionOk="0" h="122" w="204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3074698" y="3010325"/>
              <a:ext cx="115739" cy="6376"/>
            </a:xfrm>
            <a:custGeom>
              <a:rect b="b" l="l" r="r" t="t"/>
              <a:pathLst>
                <a:path extrusionOk="0" h="112" w="203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2932659" y="3068962"/>
              <a:ext cx="85053" cy="84541"/>
            </a:xfrm>
            <a:custGeom>
              <a:rect b="b" l="l" r="r" t="t"/>
              <a:pathLst>
                <a:path extrusionOk="0" h="1485" w="1494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2929471" y="3065774"/>
              <a:ext cx="91430" cy="91430"/>
            </a:xfrm>
            <a:custGeom>
              <a:rect b="b" l="l" r="r" t="t"/>
              <a:pathLst>
                <a:path extrusionOk="0" h="1606" w="1606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3072079" y="3076363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2927365" y="3123841"/>
              <a:ext cx="323249" cy="309016"/>
            </a:xfrm>
            <a:custGeom>
              <a:rect b="b" l="l" r="r" t="t"/>
              <a:pathLst>
                <a:path extrusionOk="0" h="5428" w="5678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2924177" y="3120198"/>
              <a:ext cx="329625" cy="315848"/>
            </a:xfrm>
            <a:custGeom>
              <a:rect b="b" l="l" r="r" t="t"/>
              <a:pathLst>
                <a:path extrusionOk="0" h="5548" w="579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2936360" y="3132324"/>
              <a:ext cx="307934" cy="294214"/>
            </a:xfrm>
            <a:custGeom>
              <a:rect b="b" l="l" r="r" t="t"/>
              <a:pathLst>
                <a:path extrusionOk="0" h="5168" w="5409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3142273" y="3123841"/>
              <a:ext cx="634883" cy="497056"/>
            </a:xfrm>
            <a:custGeom>
              <a:rect b="b" l="l" r="r" t="t"/>
              <a:pathLst>
                <a:path extrusionOk="0" h="8731" w="11152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3139142" y="3120198"/>
              <a:ext cx="641203" cy="503831"/>
            </a:xfrm>
            <a:custGeom>
              <a:rect b="b" l="l" r="r" t="t"/>
              <a:pathLst>
                <a:path extrusionOk="0" h="8850" w="11263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3355132" y="3261724"/>
              <a:ext cx="82435" cy="82435"/>
            </a:xfrm>
            <a:custGeom>
              <a:rect b="b" l="l" r="r" t="t"/>
              <a:pathLst>
                <a:path extrusionOk="0" h="1448" w="1448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3351944" y="3258536"/>
              <a:ext cx="88811" cy="88754"/>
            </a:xfrm>
            <a:custGeom>
              <a:rect b="b" l="l" r="r" t="t"/>
              <a:pathLst>
                <a:path extrusionOk="0" h="1559" w="156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3478725" y="3265936"/>
              <a:ext cx="219237" cy="6889"/>
            </a:xfrm>
            <a:custGeom>
              <a:rect b="b" l="l" r="r" t="t"/>
              <a:pathLst>
                <a:path extrusionOk="0" h="121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3478725" y="3309772"/>
              <a:ext cx="111981" cy="6889"/>
            </a:xfrm>
            <a:custGeom>
              <a:rect b="b" l="l" r="r" t="t"/>
              <a:pathLst>
                <a:path extrusionOk="0" h="121" w="196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3478725" y="3346206"/>
              <a:ext cx="219237" cy="6945"/>
            </a:xfrm>
            <a:custGeom>
              <a:rect b="b" l="l" r="r" t="t"/>
              <a:pathLst>
                <a:path extrusionOk="0" h="122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3314484" y="3420670"/>
              <a:ext cx="598904" cy="199654"/>
            </a:xfrm>
            <a:custGeom>
              <a:rect b="b" l="l" r="r" t="t"/>
              <a:pathLst>
                <a:path extrusionOk="0" h="3507" w="1052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3309190" y="3417482"/>
              <a:ext cx="607386" cy="206030"/>
            </a:xfrm>
            <a:custGeom>
              <a:rect b="b" l="l" r="r" t="t"/>
              <a:pathLst>
                <a:path extrusionOk="0" h="3619" w="10669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3319722" y="3424370"/>
              <a:ext cx="583646" cy="192822"/>
            </a:xfrm>
            <a:custGeom>
              <a:rect b="b" l="l" r="r" t="t"/>
              <a:pathLst>
                <a:path extrusionOk="0" h="3387" w="10252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1858973" y="2558251"/>
              <a:ext cx="562525" cy="562525"/>
            </a:xfrm>
            <a:custGeom>
              <a:rect b="b" l="l" r="r" t="t"/>
              <a:pathLst>
                <a:path extrusionOk="0" h="9881" w="9881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1748957" y="2524435"/>
              <a:ext cx="630101" cy="630158"/>
            </a:xfrm>
            <a:custGeom>
              <a:rect b="b" l="l" r="r" t="t"/>
              <a:pathLst>
                <a:path extrusionOk="0" h="11069" w="11068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1866886" y="2566164"/>
              <a:ext cx="547211" cy="547211"/>
            </a:xfrm>
            <a:custGeom>
              <a:rect b="b" l="l" r="r" t="t"/>
              <a:pathLst>
                <a:path extrusionOk="0" h="9612" w="9612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1890683" y="2596621"/>
              <a:ext cx="128890" cy="134412"/>
            </a:xfrm>
            <a:custGeom>
              <a:rect b="b" l="l" r="r" t="t"/>
              <a:pathLst>
                <a:path extrusionOk="0" h="2361" w="2264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1712152" y="3085073"/>
              <a:ext cx="182802" cy="179216"/>
            </a:xfrm>
            <a:custGeom>
              <a:rect b="b" l="l" r="r" t="t"/>
              <a:pathLst>
                <a:path extrusionOk="0" h="3148" w="3211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1710558" y="3081600"/>
              <a:ext cx="188097" cy="185990"/>
            </a:xfrm>
            <a:custGeom>
              <a:rect b="b" l="l" r="r" t="t"/>
              <a:pathLst>
                <a:path extrusionOk="0" h="3267" w="3304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1663022" y="3177184"/>
              <a:ext cx="131053" cy="132135"/>
            </a:xfrm>
            <a:custGeom>
              <a:rect b="b" l="l" r="r" t="t"/>
              <a:pathLst>
                <a:path extrusionOk="0" h="2321" w="2302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1659322" y="3174053"/>
              <a:ext cx="138454" cy="138909"/>
            </a:xfrm>
            <a:custGeom>
              <a:rect b="b" l="l" r="r" t="t"/>
              <a:pathLst>
                <a:path extrusionOk="0" h="2440" w="2432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1329815" y="3227054"/>
              <a:ext cx="419403" cy="406252"/>
            </a:xfrm>
            <a:custGeom>
              <a:rect b="b" l="l" r="r" t="t"/>
              <a:pathLst>
                <a:path extrusionOk="0" h="7136" w="7367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1333516" y="3223752"/>
              <a:ext cx="419346" cy="412970"/>
            </a:xfrm>
            <a:custGeom>
              <a:rect b="b" l="l" r="r" t="t"/>
              <a:pathLst>
                <a:path extrusionOk="0" h="7254" w="7366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1719553" y="2418832"/>
              <a:ext cx="841881" cy="841881"/>
            </a:xfrm>
            <a:custGeom>
              <a:rect b="b" l="l" r="r" t="t"/>
              <a:pathLst>
                <a:path extrusionOk="0" h="14788" w="14788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1792053" y="2415131"/>
              <a:ext cx="849282" cy="849282"/>
            </a:xfrm>
            <a:custGeom>
              <a:rect b="b" l="l" r="r" t="t"/>
              <a:pathLst>
                <a:path extrusionOk="0" h="14918" w="14918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2308430" y="2495515"/>
              <a:ext cx="209161" cy="257153"/>
            </a:xfrm>
            <a:custGeom>
              <a:rect b="b" l="l" r="r" t="t"/>
              <a:pathLst>
                <a:path extrusionOk="0" h="4517" w="3674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1826239" y="3139212"/>
              <a:ext cx="42811" cy="88242"/>
            </a:xfrm>
            <a:custGeom>
              <a:rect b="b" l="l" r="r" t="t"/>
              <a:pathLst>
                <a:path extrusionOk="0" h="1550" w="752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2169522" y="2615806"/>
              <a:ext cx="214968" cy="215025"/>
            </a:xfrm>
            <a:custGeom>
              <a:rect b="b" l="l" r="r" t="t"/>
              <a:pathLst>
                <a:path extrusionOk="0" h="3777" w="3776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1357768" y="3566920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1348317" y="2743612"/>
              <a:ext cx="1225817" cy="929553"/>
            </a:xfrm>
            <a:custGeom>
              <a:rect b="b" l="l" r="r" t="t"/>
              <a:pathLst>
                <a:path extrusionOk="0" h="16328" w="21532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23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Etico</a:t>
            </a:r>
            <a:endParaRPr/>
          </a:p>
        </p:txBody>
      </p:sp>
      <p:sp>
        <p:nvSpPr>
          <p:cNvPr id="1234" name="Google Shape;1234;p23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Mono a Micro</a:t>
            </a:r>
            <a:endParaRPr/>
          </a:p>
        </p:txBody>
      </p:sp>
      <p:sp>
        <p:nvSpPr>
          <p:cNvPr id="1235" name="Google Shape;1235;p23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centrar en un dominio específico del negocio, permitiendo escalabilidad independiente, mejor rendimiento y autonomía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236" name="Google Shape;1236;p23"/>
          <p:cNvSpPr txBox="1"/>
          <p:nvPr>
            <p:ph idx="2" type="subTitle"/>
          </p:nvPr>
        </p:nvSpPr>
        <p:spPr>
          <a:xfrm>
            <a:off x="5582700" y="174892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Escalabilidad Independiente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Desacoplamiento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Flexibilidad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Resiliencia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Optimización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23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Garantía de privacidad y seguridad de los datos, cumplimiento con las leyes locales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(Ley 19.496 y Ley 21.180)</a:t>
            </a:r>
            <a:endParaRPr/>
          </a:p>
        </p:txBody>
      </p:sp>
      <p:sp>
        <p:nvSpPr>
          <p:cNvPr id="1238" name="Google Shape;1238;p23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Meteor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23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 Estrategia</a:t>
            </a:r>
            <a:endParaRPr/>
          </a:p>
        </p:txBody>
      </p:sp>
      <p:sp>
        <p:nvSpPr>
          <p:cNvPr id="1240" name="Google Shape;1240;p23"/>
          <p:cNvSpPr txBox="1"/>
          <p:nvPr>
            <p:ph idx="7" type="subTitle"/>
          </p:nvPr>
        </p:nvSpPr>
        <p:spPr>
          <a:xfrm>
            <a:off x="558270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Beneficios</a:t>
            </a:r>
            <a:endParaRPr/>
          </a:p>
        </p:txBody>
      </p:sp>
      <p:sp>
        <p:nvSpPr>
          <p:cNvPr id="1241" name="Google Shape;1241;p23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grpSp>
        <p:nvGrpSpPr>
          <p:cNvPr id="1242" name="Google Shape;1242;p23"/>
          <p:cNvGrpSpPr/>
          <p:nvPr/>
        </p:nvGrpSpPr>
        <p:grpSpPr>
          <a:xfrm>
            <a:off x="860522" y="2105971"/>
            <a:ext cx="1225000" cy="576722"/>
            <a:chOff x="835132" y="1750471"/>
            <a:chExt cx="1225000" cy="576722"/>
          </a:xfrm>
        </p:grpSpPr>
        <p:sp>
          <p:nvSpPr>
            <p:cNvPr id="1243" name="Google Shape;1243;p23"/>
            <p:cNvSpPr/>
            <p:nvPr/>
          </p:nvSpPr>
          <p:spPr>
            <a:xfrm>
              <a:off x="840244" y="1926561"/>
              <a:ext cx="300669" cy="37987"/>
            </a:xfrm>
            <a:custGeom>
              <a:rect b="b" l="l" r="r" t="t"/>
              <a:pathLst>
                <a:path extrusionOk="0" h="483" w="3823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835132" y="1921449"/>
              <a:ext cx="310107" cy="48211"/>
            </a:xfrm>
            <a:custGeom>
              <a:rect b="b" l="l" r="r" t="t"/>
              <a:pathLst>
                <a:path extrusionOk="0" h="613" w="3943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967887" y="201189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963483" y="2006780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967887" y="208338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963483" y="2079057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1724468" y="2138277"/>
              <a:ext cx="302164" cy="134880"/>
            </a:xfrm>
            <a:custGeom>
              <a:rect b="b" l="l" r="r" t="t"/>
              <a:pathLst>
                <a:path extrusionOk="0" h="1715" w="3842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2007517" y="2249012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3"/>
            <p:cNvSpPr/>
            <p:nvPr/>
          </p:nvSpPr>
          <p:spPr>
            <a:xfrm>
              <a:off x="2002405" y="2244844"/>
              <a:ext cx="57727" cy="56783"/>
            </a:xfrm>
            <a:custGeom>
              <a:rect b="b" l="l" r="r" t="t"/>
              <a:pathLst>
                <a:path extrusionOk="0" h="722" w="734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3"/>
            <p:cNvSpPr/>
            <p:nvPr/>
          </p:nvSpPr>
          <p:spPr>
            <a:xfrm>
              <a:off x="1161987" y="1777525"/>
              <a:ext cx="583722" cy="544791"/>
            </a:xfrm>
            <a:custGeom>
              <a:rect b="b" l="l" r="r" t="t"/>
              <a:pathLst>
                <a:path extrusionOk="0" h="6927" w="7422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3"/>
            <p:cNvSpPr/>
            <p:nvPr/>
          </p:nvSpPr>
          <p:spPr>
            <a:xfrm>
              <a:off x="1168515" y="1772964"/>
              <a:ext cx="582306" cy="554229"/>
            </a:xfrm>
            <a:custGeom>
              <a:rect b="b" l="l" r="r" t="t"/>
              <a:pathLst>
                <a:path extrusionOk="0" h="7047" w="7404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3"/>
            <p:cNvSpPr/>
            <p:nvPr/>
          </p:nvSpPr>
          <p:spPr>
            <a:xfrm>
              <a:off x="1170717" y="1754875"/>
              <a:ext cx="620214" cy="545027"/>
            </a:xfrm>
            <a:custGeom>
              <a:rect b="b" l="l" r="r" t="t"/>
              <a:pathLst>
                <a:path extrusionOk="0" h="6930" w="7886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3"/>
            <p:cNvSpPr/>
            <p:nvPr/>
          </p:nvSpPr>
          <p:spPr>
            <a:xfrm>
              <a:off x="1184559" y="1750471"/>
              <a:ext cx="593238" cy="554072"/>
            </a:xfrm>
            <a:custGeom>
              <a:rect b="b" l="l" r="r" t="t"/>
              <a:pathLst>
                <a:path extrusionOk="0" h="7045" w="7543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3"/>
            <p:cNvSpPr/>
            <p:nvPr/>
          </p:nvSpPr>
          <p:spPr>
            <a:xfrm>
              <a:off x="1571972" y="1801985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3"/>
            <p:cNvSpPr/>
            <p:nvPr/>
          </p:nvSpPr>
          <p:spPr>
            <a:xfrm>
              <a:off x="1333437" y="1933088"/>
              <a:ext cx="144475" cy="248133"/>
            </a:xfrm>
            <a:custGeom>
              <a:rect b="b" l="l" r="r" t="t"/>
              <a:pathLst>
                <a:path extrusionOk="0" h="3155" w="1837">
                  <a:moveTo>
                    <a:pt x="0" y="1"/>
                  </a:moveTo>
                  <a:lnTo>
                    <a:pt x="0" y="2440"/>
                  </a:lnTo>
                  <a:lnTo>
                    <a:pt x="1837" y="3155"/>
                  </a:lnTo>
                  <a:lnTo>
                    <a:pt x="1837" y="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3"/>
            <p:cNvSpPr/>
            <p:nvPr/>
          </p:nvSpPr>
          <p:spPr>
            <a:xfrm>
              <a:off x="1329033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12" y="139"/>
                  </a:moveTo>
                  <a:lnTo>
                    <a:pt x="1837" y="844"/>
                  </a:lnTo>
                  <a:lnTo>
                    <a:pt x="1837" y="3117"/>
                  </a:lnTo>
                  <a:lnTo>
                    <a:pt x="112" y="2458"/>
                  </a:lnTo>
                  <a:lnTo>
                    <a:pt x="112" y="139"/>
                  </a:lnTo>
                  <a:close/>
                  <a:moveTo>
                    <a:pt x="75" y="0"/>
                  </a:moveTo>
                  <a:cubicBezTo>
                    <a:pt x="56" y="0"/>
                    <a:pt x="38" y="0"/>
                    <a:pt x="28" y="9"/>
                  </a:cubicBezTo>
                  <a:cubicBezTo>
                    <a:pt x="10" y="19"/>
                    <a:pt x="1" y="37"/>
                    <a:pt x="1" y="56"/>
                  </a:cubicBezTo>
                  <a:lnTo>
                    <a:pt x="1" y="2495"/>
                  </a:lnTo>
                  <a:cubicBezTo>
                    <a:pt x="1" y="2523"/>
                    <a:pt x="10" y="2551"/>
                    <a:pt x="38" y="2551"/>
                  </a:cubicBezTo>
                  <a:lnTo>
                    <a:pt x="1874" y="3256"/>
                  </a:lnTo>
                  <a:cubicBezTo>
                    <a:pt x="1884" y="3265"/>
                    <a:pt x="1893" y="3265"/>
                    <a:pt x="1902" y="3265"/>
                  </a:cubicBezTo>
                  <a:cubicBezTo>
                    <a:pt x="1912" y="3265"/>
                    <a:pt x="1921" y="3256"/>
                    <a:pt x="1930" y="3256"/>
                  </a:cubicBezTo>
                  <a:cubicBezTo>
                    <a:pt x="1949" y="3247"/>
                    <a:pt x="1958" y="3228"/>
                    <a:pt x="1958" y="3210"/>
                  </a:cubicBezTo>
                  <a:lnTo>
                    <a:pt x="1958" y="807"/>
                  </a:lnTo>
                  <a:cubicBezTo>
                    <a:pt x="1958" y="779"/>
                    <a:pt x="1939" y="761"/>
                    <a:pt x="1921" y="75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3"/>
            <p:cNvSpPr/>
            <p:nvPr/>
          </p:nvSpPr>
          <p:spPr>
            <a:xfrm>
              <a:off x="1477832" y="1933088"/>
              <a:ext cx="145262" cy="248133"/>
            </a:xfrm>
            <a:custGeom>
              <a:rect b="b" l="l" r="r" t="t"/>
              <a:pathLst>
                <a:path extrusionOk="0" h="3155" w="1847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3"/>
            <p:cNvSpPr/>
            <p:nvPr/>
          </p:nvSpPr>
          <p:spPr>
            <a:xfrm>
              <a:off x="1473507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3"/>
            <p:cNvSpPr/>
            <p:nvPr/>
          </p:nvSpPr>
          <p:spPr>
            <a:xfrm>
              <a:off x="1534772" y="1955739"/>
              <a:ext cx="32167" cy="54817"/>
            </a:xfrm>
            <a:custGeom>
              <a:rect b="b" l="l" r="r" t="t"/>
              <a:pathLst>
                <a:path extrusionOk="0" h="697" w="409">
                  <a:moveTo>
                    <a:pt x="409" y="0"/>
                  </a:moveTo>
                  <a:lnTo>
                    <a:pt x="1" y="167"/>
                  </a:lnTo>
                  <a:lnTo>
                    <a:pt x="1" y="696"/>
                  </a:lnTo>
                  <a:lnTo>
                    <a:pt x="409" y="53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3"/>
            <p:cNvSpPr/>
            <p:nvPr/>
          </p:nvSpPr>
          <p:spPr>
            <a:xfrm>
              <a:off x="1530368" y="1951020"/>
              <a:ext cx="40975" cy="63862"/>
            </a:xfrm>
            <a:custGeom>
              <a:rect b="b" l="l" r="r" t="t"/>
              <a:pathLst>
                <a:path extrusionOk="0" h="812" w="521">
                  <a:moveTo>
                    <a:pt x="409" y="144"/>
                  </a:moveTo>
                  <a:lnTo>
                    <a:pt x="409" y="561"/>
                  </a:lnTo>
                  <a:lnTo>
                    <a:pt x="112" y="673"/>
                  </a:lnTo>
                  <a:lnTo>
                    <a:pt x="112" y="264"/>
                  </a:lnTo>
                  <a:lnTo>
                    <a:pt x="409" y="144"/>
                  </a:lnTo>
                  <a:close/>
                  <a:moveTo>
                    <a:pt x="455" y="1"/>
                  </a:moveTo>
                  <a:cubicBezTo>
                    <a:pt x="449" y="1"/>
                    <a:pt x="442" y="2"/>
                    <a:pt x="437" y="5"/>
                  </a:cubicBezTo>
                  <a:lnTo>
                    <a:pt x="29" y="172"/>
                  </a:lnTo>
                  <a:cubicBezTo>
                    <a:pt x="10" y="181"/>
                    <a:pt x="1" y="199"/>
                    <a:pt x="1" y="227"/>
                  </a:cubicBezTo>
                  <a:lnTo>
                    <a:pt x="1" y="756"/>
                  </a:lnTo>
                  <a:cubicBezTo>
                    <a:pt x="1" y="775"/>
                    <a:pt x="10" y="793"/>
                    <a:pt x="19" y="802"/>
                  </a:cubicBezTo>
                  <a:cubicBezTo>
                    <a:pt x="29" y="812"/>
                    <a:pt x="47" y="812"/>
                    <a:pt x="57" y="812"/>
                  </a:cubicBezTo>
                  <a:lnTo>
                    <a:pt x="75" y="812"/>
                  </a:lnTo>
                  <a:lnTo>
                    <a:pt x="483" y="654"/>
                  </a:lnTo>
                  <a:cubicBezTo>
                    <a:pt x="502" y="645"/>
                    <a:pt x="520" y="626"/>
                    <a:pt x="520" y="598"/>
                  </a:cubicBezTo>
                  <a:lnTo>
                    <a:pt x="520" y="60"/>
                  </a:lnTo>
                  <a:cubicBezTo>
                    <a:pt x="520" y="42"/>
                    <a:pt x="511" y="23"/>
                    <a:pt x="493" y="14"/>
                  </a:cubicBezTo>
                  <a:cubicBezTo>
                    <a:pt x="486" y="7"/>
                    <a:pt x="47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3"/>
            <p:cNvSpPr/>
            <p:nvPr/>
          </p:nvSpPr>
          <p:spPr>
            <a:xfrm>
              <a:off x="1333437" y="1874733"/>
              <a:ext cx="289659" cy="117578"/>
            </a:xfrm>
            <a:custGeom>
              <a:rect b="b" l="l" r="r" t="t"/>
              <a:pathLst>
                <a:path extrusionOk="0" h="1495" w="3683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3"/>
            <p:cNvSpPr/>
            <p:nvPr/>
          </p:nvSpPr>
          <p:spPr>
            <a:xfrm>
              <a:off x="1329033" y="1870328"/>
              <a:ext cx="298467" cy="126308"/>
            </a:xfrm>
            <a:custGeom>
              <a:rect b="b" l="l" r="r" t="t"/>
              <a:pathLst>
                <a:path extrusionOk="0" h="1606" w="3795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3"/>
            <p:cNvSpPr/>
            <p:nvPr/>
          </p:nvSpPr>
          <p:spPr>
            <a:xfrm>
              <a:off x="1407129" y="1891484"/>
              <a:ext cx="159812" cy="75973"/>
            </a:xfrm>
            <a:custGeom>
              <a:rect b="b" l="l" r="r" t="t"/>
              <a:pathLst>
                <a:path extrusionOk="0" h="966" w="2032">
                  <a:moveTo>
                    <a:pt x="371" y="1"/>
                  </a:moveTo>
                  <a:lnTo>
                    <a:pt x="0" y="168"/>
                  </a:lnTo>
                  <a:lnTo>
                    <a:pt x="1624" y="966"/>
                  </a:lnTo>
                  <a:lnTo>
                    <a:pt x="2032" y="81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1402017" y="1887159"/>
              <a:ext cx="169328" cy="85411"/>
            </a:xfrm>
            <a:custGeom>
              <a:rect b="b" l="l" r="r" t="t"/>
              <a:pathLst>
                <a:path extrusionOk="0" h="1086" w="2153">
                  <a:moveTo>
                    <a:pt x="436" y="121"/>
                  </a:moveTo>
                  <a:lnTo>
                    <a:pt x="1948" y="863"/>
                  </a:lnTo>
                  <a:lnTo>
                    <a:pt x="1689" y="965"/>
                  </a:lnTo>
                  <a:lnTo>
                    <a:pt x="204" y="223"/>
                  </a:lnTo>
                  <a:lnTo>
                    <a:pt x="436" y="121"/>
                  </a:lnTo>
                  <a:close/>
                  <a:moveTo>
                    <a:pt x="418" y="0"/>
                  </a:moveTo>
                  <a:lnTo>
                    <a:pt x="37" y="167"/>
                  </a:lnTo>
                  <a:cubicBezTo>
                    <a:pt x="19" y="177"/>
                    <a:pt x="9" y="195"/>
                    <a:pt x="0" y="223"/>
                  </a:cubicBezTo>
                  <a:cubicBezTo>
                    <a:pt x="0" y="241"/>
                    <a:pt x="19" y="260"/>
                    <a:pt x="37" y="269"/>
                  </a:cubicBezTo>
                  <a:lnTo>
                    <a:pt x="1661" y="1076"/>
                  </a:lnTo>
                  <a:cubicBezTo>
                    <a:pt x="1670" y="1076"/>
                    <a:pt x="1679" y="1086"/>
                    <a:pt x="1689" y="1086"/>
                  </a:cubicBezTo>
                  <a:cubicBezTo>
                    <a:pt x="1698" y="1086"/>
                    <a:pt x="1698" y="1086"/>
                    <a:pt x="1707" y="1076"/>
                  </a:cubicBezTo>
                  <a:lnTo>
                    <a:pt x="2115" y="928"/>
                  </a:lnTo>
                  <a:cubicBezTo>
                    <a:pt x="2134" y="919"/>
                    <a:pt x="2152" y="900"/>
                    <a:pt x="2152" y="872"/>
                  </a:cubicBezTo>
                  <a:cubicBezTo>
                    <a:pt x="2152" y="854"/>
                    <a:pt x="2143" y="826"/>
                    <a:pt x="2125" y="817"/>
                  </a:cubicBezTo>
                  <a:lnTo>
                    <a:pt x="464" y="10"/>
                  </a:lnTo>
                  <a:cubicBezTo>
                    <a:pt x="445" y="0"/>
                    <a:pt x="42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7" name="Google Shape;1267;p23"/>
          <p:cNvGrpSpPr/>
          <p:nvPr/>
        </p:nvGrpSpPr>
        <p:grpSpPr>
          <a:xfrm>
            <a:off x="756080" y="2788886"/>
            <a:ext cx="1329443" cy="916475"/>
            <a:chOff x="713230" y="2963286"/>
            <a:chExt cx="1329443" cy="916475"/>
          </a:xfrm>
        </p:grpSpPr>
        <p:sp>
          <p:nvSpPr>
            <p:cNvPr id="1268" name="Google Shape;1268;p23"/>
            <p:cNvSpPr/>
            <p:nvPr/>
          </p:nvSpPr>
          <p:spPr>
            <a:xfrm>
              <a:off x="803044" y="2963286"/>
              <a:ext cx="9516" cy="59929"/>
            </a:xfrm>
            <a:custGeom>
              <a:rect b="b" l="l" r="r" t="t"/>
              <a:pathLst>
                <a:path extrusionOk="0" h="762" w="121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696"/>
                  </a:lnTo>
                  <a:cubicBezTo>
                    <a:pt x="0" y="734"/>
                    <a:pt x="28" y="761"/>
                    <a:pt x="56" y="761"/>
                  </a:cubicBezTo>
                  <a:cubicBezTo>
                    <a:pt x="93" y="761"/>
                    <a:pt x="121" y="734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3"/>
            <p:cNvSpPr/>
            <p:nvPr/>
          </p:nvSpPr>
          <p:spPr>
            <a:xfrm>
              <a:off x="803044" y="3093131"/>
              <a:ext cx="9516" cy="59222"/>
            </a:xfrm>
            <a:custGeom>
              <a:rect b="b" l="l" r="r" t="t"/>
              <a:pathLst>
                <a:path extrusionOk="0" h="753" w="121"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697"/>
                  </a:lnTo>
                  <a:cubicBezTo>
                    <a:pt x="0" y="724"/>
                    <a:pt x="28" y="752"/>
                    <a:pt x="56" y="752"/>
                  </a:cubicBezTo>
                  <a:cubicBezTo>
                    <a:pt x="93" y="752"/>
                    <a:pt x="121" y="724"/>
                    <a:pt x="121" y="697"/>
                  </a:cubicBezTo>
                  <a:lnTo>
                    <a:pt x="121" y="57"/>
                  </a:lnTo>
                  <a:cubicBezTo>
                    <a:pt x="121" y="1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842367" y="3053021"/>
              <a:ext cx="59929" cy="9595"/>
            </a:xfrm>
            <a:custGeom>
              <a:rect b="b" l="l" r="r" t="t"/>
              <a:pathLst>
                <a:path extrusionOk="0" h="122" w="762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06" y="121"/>
                  </a:lnTo>
                  <a:cubicBezTo>
                    <a:pt x="734" y="121"/>
                    <a:pt x="762" y="93"/>
                    <a:pt x="762" y="66"/>
                  </a:cubicBezTo>
                  <a:cubicBezTo>
                    <a:pt x="762" y="29"/>
                    <a:pt x="7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713230" y="3053021"/>
              <a:ext cx="59222" cy="9595"/>
            </a:xfrm>
            <a:custGeom>
              <a:rect b="b" l="l" r="r" t="t"/>
              <a:pathLst>
                <a:path extrusionOk="0" h="122" w="753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697" y="121"/>
                  </a:lnTo>
                  <a:cubicBezTo>
                    <a:pt x="734" y="121"/>
                    <a:pt x="752" y="93"/>
                    <a:pt x="752" y="66"/>
                  </a:cubicBezTo>
                  <a:cubicBezTo>
                    <a:pt x="752" y="29"/>
                    <a:pt x="734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743902" y="3085896"/>
              <a:ext cx="35863" cy="35785"/>
            </a:xfrm>
            <a:custGeom>
              <a:rect b="b" l="l" r="r" t="t"/>
              <a:pathLst>
                <a:path extrusionOk="0" h="455" w="456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738790" y="3081098"/>
              <a:ext cx="46087" cy="44986"/>
            </a:xfrm>
            <a:custGeom>
              <a:rect b="b" l="l" r="r" t="t"/>
              <a:pathLst>
                <a:path extrusionOk="0" h="572" w="586">
                  <a:moveTo>
                    <a:pt x="521" y="1"/>
                  </a:moveTo>
                  <a:cubicBezTo>
                    <a:pt x="506" y="1"/>
                    <a:pt x="492" y="5"/>
                    <a:pt x="483" y="15"/>
                  </a:cubicBezTo>
                  <a:lnTo>
                    <a:pt x="28" y="469"/>
                  </a:lnTo>
                  <a:cubicBezTo>
                    <a:pt x="1" y="497"/>
                    <a:pt x="1" y="534"/>
                    <a:pt x="28" y="553"/>
                  </a:cubicBezTo>
                  <a:cubicBezTo>
                    <a:pt x="38" y="562"/>
                    <a:pt x="47" y="571"/>
                    <a:pt x="66" y="571"/>
                  </a:cubicBezTo>
                  <a:cubicBezTo>
                    <a:pt x="84" y="571"/>
                    <a:pt x="93" y="562"/>
                    <a:pt x="112" y="553"/>
                  </a:cubicBezTo>
                  <a:lnTo>
                    <a:pt x="567" y="98"/>
                  </a:lnTo>
                  <a:cubicBezTo>
                    <a:pt x="585" y="80"/>
                    <a:pt x="585" y="43"/>
                    <a:pt x="567" y="15"/>
                  </a:cubicBezTo>
                  <a:cubicBezTo>
                    <a:pt x="553" y="5"/>
                    <a:pt x="536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3"/>
            <p:cNvSpPr/>
            <p:nvPr/>
          </p:nvSpPr>
          <p:spPr>
            <a:xfrm>
              <a:off x="835840" y="2993958"/>
              <a:ext cx="35785" cy="35785"/>
            </a:xfrm>
            <a:custGeom>
              <a:rect b="b" l="l" r="r" t="t"/>
              <a:pathLst>
                <a:path extrusionOk="0" h="455" w="455">
                  <a:moveTo>
                    <a:pt x="0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3"/>
            <p:cNvSpPr/>
            <p:nvPr/>
          </p:nvSpPr>
          <p:spPr>
            <a:xfrm>
              <a:off x="830728" y="2989396"/>
              <a:ext cx="46009" cy="45458"/>
            </a:xfrm>
            <a:custGeom>
              <a:rect b="b" l="l" r="r" t="t"/>
              <a:pathLst>
                <a:path extrusionOk="0" h="578" w="585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9"/>
                  </a:cubicBezTo>
                  <a:cubicBezTo>
                    <a:pt x="28" y="568"/>
                    <a:pt x="47" y="578"/>
                    <a:pt x="65" y="578"/>
                  </a:cubicBezTo>
                  <a:cubicBezTo>
                    <a:pt x="75" y="578"/>
                    <a:pt x="93" y="568"/>
                    <a:pt x="103" y="559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743902" y="2993958"/>
              <a:ext cx="35863" cy="35785"/>
            </a:xfrm>
            <a:custGeom>
              <a:rect b="b" l="l" r="r" t="t"/>
              <a:pathLst>
                <a:path extrusionOk="0" h="455" w="456">
                  <a:moveTo>
                    <a:pt x="1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3"/>
            <p:cNvSpPr/>
            <p:nvPr/>
          </p:nvSpPr>
          <p:spPr>
            <a:xfrm>
              <a:off x="738790" y="2989396"/>
              <a:ext cx="46087" cy="45458"/>
            </a:xfrm>
            <a:custGeom>
              <a:rect b="b" l="l" r="r" t="t"/>
              <a:pathLst>
                <a:path extrusionOk="0" h="578" w="586">
                  <a:moveTo>
                    <a:pt x="67" y="0"/>
                  </a:moveTo>
                  <a:cubicBezTo>
                    <a:pt x="52" y="0"/>
                    <a:pt x="38" y="7"/>
                    <a:pt x="28" y="21"/>
                  </a:cubicBezTo>
                  <a:cubicBezTo>
                    <a:pt x="1" y="40"/>
                    <a:pt x="1" y="77"/>
                    <a:pt x="28" y="105"/>
                  </a:cubicBezTo>
                  <a:lnTo>
                    <a:pt x="483" y="559"/>
                  </a:lnTo>
                  <a:cubicBezTo>
                    <a:pt x="492" y="568"/>
                    <a:pt x="502" y="578"/>
                    <a:pt x="520" y="578"/>
                  </a:cubicBezTo>
                  <a:cubicBezTo>
                    <a:pt x="539" y="578"/>
                    <a:pt x="548" y="568"/>
                    <a:pt x="567" y="559"/>
                  </a:cubicBezTo>
                  <a:cubicBezTo>
                    <a:pt x="585" y="531"/>
                    <a:pt x="585" y="494"/>
                    <a:pt x="567" y="476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3"/>
            <p:cNvSpPr/>
            <p:nvPr/>
          </p:nvSpPr>
          <p:spPr>
            <a:xfrm>
              <a:off x="835840" y="3085896"/>
              <a:ext cx="35785" cy="35785"/>
            </a:xfrm>
            <a:custGeom>
              <a:rect b="b" l="l" r="r" t="t"/>
              <a:pathLst>
                <a:path extrusionOk="0" h="455" w="455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3"/>
            <p:cNvSpPr/>
            <p:nvPr/>
          </p:nvSpPr>
          <p:spPr>
            <a:xfrm>
              <a:off x="830728" y="3081098"/>
              <a:ext cx="46009" cy="44986"/>
            </a:xfrm>
            <a:custGeom>
              <a:rect b="b" l="l" r="r" t="t"/>
              <a:pathLst>
                <a:path extrusionOk="0" h="572" w="585">
                  <a:moveTo>
                    <a:pt x="64" y="1"/>
                  </a:moveTo>
                  <a:cubicBezTo>
                    <a:pt x="49" y="1"/>
                    <a:pt x="33" y="5"/>
                    <a:pt x="19" y="15"/>
                  </a:cubicBezTo>
                  <a:cubicBezTo>
                    <a:pt x="1" y="43"/>
                    <a:pt x="1" y="80"/>
                    <a:pt x="19" y="98"/>
                  </a:cubicBezTo>
                  <a:lnTo>
                    <a:pt x="474" y="553"/>
                  </a:lnTo>
                  <a:cubicBezTo>
                    <a:pt x="483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34"/>
                    <a:pt x="585" y="497"/>
                    <a:pt x="557" y="469"/>
                  </a:cubicBezTo>
                  <a:lnTo>
                    <a:pt x="103" y="15"/>
                  </a:lnTo>
                  <a:cubicBezTo>
                    <a:pt x="93" y="5"/>
                    <a:pt x="79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1099227" y="3149281"/>
              <a:ext cx="70861" cy="71569"/>
            </a:xfrm>
            <a:custGeom>
              <a:rect b="b" l="l" r="r" t="t"/>
              <a:pathLst>
                <a:path extrusionOk="0" h="910" w="901">
                  <a:moveTo>
                    <a:pt x="446" y="121"/>
                  </a:moveTo>
                  <a:cubicBezTo>
                    <a:pt x="631" y="121"/>
                    <a:pt x="789" y="270"/>
                    <a:pt x="789" y="455"/>
                  </a:cubicBezTo>
                  <a:cubicBezTo>
                    <a:pt x="789" y="641"/>
                    <a:pt x="631" y="789"/>
                    <a:pt x="446" y="789"/>
                  </a:cubicBezTo>
                  <a:cubicBezTo>
                    <a:pt x="269" y="789"/>
                    <a:pt x="112" y="641"/>
                    <a:pt x="112" y="455"/>
                  </a:cubicBezTo>
                  <a:cubicBezTo>
                    <a:pt x="112" y="270"/>
                    <a:pt x="269" y="121"/>
                    <a:pt x="446" y="121"/>
                  </a:cubicBezTo>
                  <a:close/>
                  <a:moveTo>
                    <a:pt x="446" y="1"/>
                  </a:moveTo>
                  <a:cubicBezTo>
                    <a:pt x="204" y="1"/>
                    <a:pt x="0" y="205"/>
                    <a:pt x="0" y="455"/>
                  </a:cubicBezTo>
                  <a:cubicBezTo>
                    <a:pt x="0" y="706"/>
                    <a:pt x="204" y="910"/>
                    <a:pt x="446" y="910"/>
                  </a:cubicBezTo>
                  <a:cubicBezTo>
                    <a:pt x="696" y="910"/>
                    <a:pt x="900" y="706"/>
                    <a:pt x="900" y="455"/>
                  </a:cubicBezTo>
                  <a:cubicBezTo>
                    <a:pt x="900" y="205"/>
                    <a:pt x="696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822706" y="3648376"/>
              <a:ext cx="300669" cy="38773"/>
            </a:xfrm>
            <a:custGeom>
              <a:rect b="b" l="l" r="r" t="t"/>
              <a:pathLst>
                <a:path extrusionOk="0" h="493" w="3823">
                  <a:moveTo>
                    <a:pt x="0" y="0"/>
                  </a:moveTo>
                  <a:lnTo>
                    <a:pt x="0" y="492"/>
                  </a:lnTo>
                  <a:lnTo>
                    <a:pt x="3822" y="492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818302" y="3643972"/>
              <a:ext cx="309478" cy="47503"/>
            </a:xfrm>
            <a:custGeom>
              <a:rect b="b" l="l" r="r" t="t"/>
              <a:pathLst>
                <a:path extrusionOk="0" h="604" w="3935">
                  <a:moveTo>
                    <a:pt x="3823" y="121"/>
                  </a:moveTo>
                  <a:lnTo>
                    <a:pt x="3823" y="492"/>
                  </a:lnTo>
                  <a:lnTo>
                    <a:pt x="112" y="492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38" y="1"/>
                    <a:pt x="29" y="10"/>
                    <a:pt x="10" y="19"/>
                  </a:cubicBezTo>
                  <a:cubicBezTo>
                    <a:pt x="1" y="29"/>
                    <a:pt x="1" y="47"/>
                    <a:pt x="1" y="56"/>
                  </a:cubicBezTo>
                  <a:lnTo>
                    <a:pt x="1" y="548"/>
                  </a:lnTo>
                  <a:cubicBezTo>
                    <a:pt x="1" y="585"/>
                    <a:pt x="19" y="604"/>
                    <a:pt x="56" y="604"/>
                  </a:cubicBezTo>
                  <a:lnTo>
                    <a:pt x="3878" y="604"/>
                  </a:lnTo>
                  <a:cubicBezTo>
                    <a:pt x="3906" y="604"/>
                    <a:pt x="3934" y="585"/>
                    <a:pt x="3934" y="548"/>
                  </a:cubicBezTo>
                  <a:lnTo>
                    <a:pt x="3934" y="56"/>
                  </a:lnTo>
                  <a:cubicBezTo>
                    <a:pt x="3934" y="47"/>
                    <a:pt x="3925" y="29"/>
                    <a:pt x="3916" y="19"/>
                  </a:cubicBezTo>
                  <a:cubicBezTo>
                    <a:pt x="3906" y="10"/>
                    <a:pt x="3888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950349" y="3576887"/>
              <a:ext cx="173025" cy="24853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946024" y="3572482"/>
              <a:ext cx="181754" cy="33661"/>
            </a:xfrm>
            <a:custGeom>
              <a:rect b="b" l="l" r="r" t="t"/>
              <a:pathLst>
                <a:path extrusionOk="0" h="428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lnTo>
                    <a:pt x="0" y="372"/>
                  </a:lnTo>
                  <a:cubicBezTo>
                    <a:pt x="0" y="390"/>
                    <a:pt x="10" y="400"/>
                    <a:pt x="19" y="418"/>
                  </a:cubicBezTo>
                  <a:cubicBezTo>
                    <a:pt x="28" y="427"/>
                    <a:pt x="47" y="427"/>
                    <a:pt x="56" y="427"/>
                  </a:cubicBezTo>
                  <a:lnTo>
                    <a:pt x="2254" y="427"/>
                  </a:lnTo>
                  <a:cubicBezTo>
                    <a:pt x="2282" y="427"/>
                    <a:pt x="2310" y="409"/>
                    <a:pt x="2310" y="372"/>
                  </a:cubicBezTo>
                  <a:lnTo>
                    <a:pt x="2310" y="56"/>
                  </a:lnTo>
                  <a:cubicBezTo>
                    <a:pt x="2310" y="38"/>
                    <a:pt x="2301" y="28"/>
                    <a:pt x="2292" y="10"/>
                  </a:cubicBezTo>
                  <a:cubicBezTo>
                    <a:pt x="2282" y="1"/>
                    <a:pt x="2264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950349" y="3505397"/>
              <a:ext cx="173025" cy="24853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946024" y="3500285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0"/>
                  </a:moveTo>
                  <a:cubicBezTo>
                    <a:pt x="47" y="0"/>
                    <a:pt x="28" y="10"/>
                    <a:pt x="19" y="19"/>
                  </a:cubicBezTo>
                  <a:cubicBezTo>
                    <a:pt x="10" y="28"/>
                    <a:pt x="0" y="47"/>
                    <a:pt x="0" y="65"/>
                  </a:cubicBezTo>
                  <a:lnTo>
                    <a:pt x="0" y="381"/>
                  </a:lnTo>
                  <a:cubicBezTo>
                    <a:pt x="0" y="408"/>
                    <a:pt x="28" y="436"/>
                    <a:pt x="56" y="436"/>
                  </a:cubicBezTo>
                  <a:lnTo>
                    <a:pt x="2254" y="436"/>
                  </a:lnTo>
                  <a:cubicBezTo>
                    <a:pt x="2282" y="436"/>
                    <a:pt x="2310" y="408"/>
                    <a:pt x="2310" y="381"/>
                  </a:cubicBezTo>
                  <a:lnTo>
                    <a:pt x="2310" y="65"/>
                  </a:lnTo>
                  <a:cubicBezTo>
                    <a:pt x="2310" y="47"/>
                    <a:pt x="2301" y="28"/>
                    <a:pt x="2292" y="19"/>
                  </a:cubicBezTo>
                  <a:cubicBezTo>
                    <a:pt x="2282" y="10"/>
                    <a:pt x="2264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1144449" y="3330093"/>
              <a:ext cx="583722" cy="544713"/>
            </a:xfrm>
            <a:custGeom>
              <a:rect b="b" l="l" r="r" t="t"/>
              <a:pathLst>
                <a:path extrusionOk="0" h="6926" w="7422">
                  <a:moveTo>
                    <a:pt x="3714" y="0"/>
                  </a:moveTo>
                  <a:cubicBezTo>
                    <a:pt x="2029" y="0"/>
                    <a:pt x="549" y="1227"/>
                    <a:pt x="288" y="2934"/>
                  </a:cubicBezTo>
                  <a:cubicBezTo>
                    <a:pt x="0" y="4827"/>
                    <a:pt x="1299" y="6599"/>
                    <a:pt x="3182" y="6886"/>
                  </a:cubicBezTo>
                  <a:cubicBezTo>
                    <a:pt x="3359" y="6913"/>
                    <a:pt x="3535" y="6926"/>
                    <a:pt x="3708" y="6926"/>
                  </a:cubicBezTo>
                  <a:cubicBezTo>
                    <a:pt x="5393" y="6926"/>
                    <a:pt x="6874" y="5699"/>
                    <a:pt x="7134" y="3992"/>
                  </a:cubicBezTo>
                  <a:cubicBezTo>
                    <a:pt x="7422" y="2099"/>
                    <a:pt x="6123" y="327"/>
                    <a:pt x="4240" y="40"/>
                  </a:cubicBezTo>
                  <a:cubicBezTo>
                    <a:pt x="4063" y="13"/>
                    <a:pt x="3887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3"/>
            <p:cNvSpPr/>
            <p:nvPr/>
          </p:nvSpPr>
          <p:spPr>
            <a:xfrm>
              <a:off x="1151763" y="3325532"/>
              <a:ext cx="569880" cy="554229"/>
            </a:xfrm>
            <a:custGeom>
              <a:rect b="b" l="l" r="r" t="t"/>
              <a:pathLst>
                <a:path extrusionOk="0" h="7047" w="7246">
                  <a:moveTo>
                    <a:pt x="3618" y="116"/>
                  </a:moveTo>
                  <a:cubicBezTo>
                    <a:pt x="3785" y="116"/>
                    <a:pt x="3961" y="126"/>
                    <a:pt x="4138" y="154"/>
                  </a:cubicBezTo>
                  <a:cubicBezTo>
                    <a:pt x="5038" y="293"/>
                    <a:pt x="5826" y="775"/>
                    <a:pt x="6364" y="1508"/>
                  </a:cubicBezTo>
                  <a:cubicBezTo>
                    <a:pt x="6902" y="2241"/>
                    <a:pt x="7125" y="3141"/>
                    <a:pt x="6986" y="4040"/>
                  </a:cubicBezTo>
                  <a:cubicBezTo>
                    <a:pt x="6725" y="5720"/>
                    <a:pt x="5271" y="6929"/>
                    <a:pt x="3621" y="6929"/>
                  </a:cubicBezTo>
                  <a:cubicBezTo>
                    <a:pt x="3449" y="6929"/>
                    <a:pt x="3274" y="6916"/>
                    <a:pt x="3099" y="6888"/>
                  </a:cubicBezTo>
                  <a:cubicBezTo>
                    <a:pt x="2199" y="6749"/>
                    <a:pt x="1410" y="6267"/>
                    <a:pt x="872" y="5534"/>
                  </a:cubicBezTo>
                  <a:cubicBezTo>
                    <a:pt x="334" y="4801"/>
                    <a:pt x="112" y="3901"/>
                    <a:pt x="251" y="3002"/>
                  </a:cubicBezTo>
                  <a:cubicBezTo>
                    <a:pt x="510" y="1322"/>
                    <a:pt x="1967" y="116"/>
                    <a:pt x="3618" y="116"/>
                  </a:cubicBezTo>
                  <a:close/>
                  <a:moveTo>
                    <a:pt x="3618" y="1"/>
                  </a:moveTo>
                  <a:cubicBezTo>
                    <a:pt x="1910" y="1"/>
                    <a:pt x="408" y="1252"/>
                    <a:pt x="139" y="2983"/>
                  </a:cubicBezTo>
                  <a:cubicBezTo>
                    <a:pt x="0" y="3920"/>
                    <a:pt x="223" y="4848"/>
                    <a:pt x="780" y="5608"/>
                  </a:cubicBezTo>
                  <a:cubicBezTo>
                    <a:pt x="1336" y="6360"/>
                    <a:pt x="2152" y="6861"/>
                    <a:pt x="3089" y="7000"/>
                  </a:cubicBezTo>
                  <a:cubicBezTo>
                    <a:pt x="3266" y="7028"/>
                    <a:pt x="3442" y="7046"/>
                    <a:pt x="3618" y="7046"/>
                  </a:cubicBezTo>
                  <a:cubicBezTo>
                    <a:pt x="5325" y="7046"/>
                    <a:pt x="6837" y="5794"/>
                    <a:pt x="7097" y="4059"/>
                  </a:cubicBezTo>
                  <a:cubicBezTo>
                    <a:pt x="7245" y="3122"/>
                    <a:pt x="7013" y="2194"/>
                    <a:pt x="6457" y="1434"/>
                  </a:cubicBezTo>
                  <a:cubicBezTo>
                    <a:pt x="5900" y="682"/>
                    <a:pt x="5084" y="181"/>
                    <a:pt x="4156" y="42"/>
                  </a:cubicBezTo>
                  <a:cubicBezTo>
                    <a:pt x="3975" y="14"/>
                    <a:pt x="3795" y="1"/>
                    <a:pt x="3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1152471" y="3313892"/>
              <a:ext cx="621708" cy="544949"/>
            </a:xfrm>
            <a:custGeom>
              <a:rect b="b" l="l" r="r" t="t"/>
              <a:pathLst>
                <a:path extrusionOk="0" h="6929" w="7905">
                  <a:moveTo>
                    <a:pt x="3948" y="1"/>
                  </a:moveTo>
                  <a:cubicBezTo>
                    <a:pt x="3318" y="1"/>
                    <a:pt x="2680" y="173"/>
                    <a:pt x="2106" y="533"/>
                  </a:cubicBezTo>
                  <a:cubicBezTo>
                    <a:pt x="492" y="1554"/>
                    <a:pt x="1" y="3688"/>
                    <a:pt x="1021" y="5311"/>
                  </a:cubicBezTo>
                  <a:cubicBezTo>
                    <a:pt x="1675" y="6354"/>
                    <a:pt x="2801" y="6929"/>
                    <a:pt x="3955" y="6929"/>
                  </a:cubicBezTo>
                  <a:cubicBezTo>
                    <a:pt x="4586" y="6929"/>
                    <a:pt x="5225" y="6757"/>
                    <a:pt x="5798" y="6396"/>
                  </a:cubicBezTo>
                  <a:cubicBezTo>
                    <a:pt x="7413" y="5376"/>
                    <a:pt x="7904" y="3242"/>
                    <a:pt x="6884" y="1619"/>
                  </a:cubicBezTo>
                  <a:cubicBezTo>
                    <a:pt x="6224" y="575"/>
                    <a:pt x="5099" y="1"/>
                    <a:pt x="3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1178739" y="3308938"/>
              <a:ext cx="582306" cy="553993"/>
            </a:xfrm>
            <a:custGeom>
              <a:rect b="b" l="l" r="r" t="t"/>
              <a:pathLst>
                <a:path extrusionOk="0" h="7044" w="7404">
                  <a:moveTo>
                    <a:pt x="3628" y="114"/>
                  </a:moveTo>
                  <a:cubicBezTo>
                    <a:pt x="3795" y="114"/>
                    <a:pt x="3971" y="133"/>
                    <a:pt x="4138" y="160"/>
                  </a:cubicBezTo>
                  <a:cubicBezTo>
                    <a:pt x="5993" y="439"/>
                    <a:pt x="7273" y="2183"/>
                    <a:pt x="6995" y="4038"/>
                  </a:cubicBezTo>
                  <a:cubicBezTo>
                    <a:pt x="6735" y="5718"/>
                    <a:pt x="5280" y="6926"/>
                    <a:pt x="3630" y="6926"/>
                  </a:cubicBezTo>
                  <a:cubicBezTo>
                    <a:pt x="3458" y="6926"/>
                    <a:pt x="3284" y="6913"/>
                    <a:pt x="3108" y="6886"/>
                  </a:cubicBezTo>
                  <a:cubicBezTo>
                    <a:pt x="2208" y="6747"/>
                    <a:pt x="1420" y="6274"/>
                    <a:pt x="882" y="5541"/>
                  </a:cubicBezTo>
                  <a:cubicBezTo>
                    <a:pt x="344" y="4808"/>
                    <a:pt x="121" y="3908"/>
                    <a:pt x="260" y="3008"/>
                  </a:cubicBezTo>
                  <a:cubicBezTo>
                    <a:pt x="520" y="1320"/>
                    <a:pt x="1976" y="114"/>
                    <a:pt x="3628" y="114"/>
                  </a:cubicBezTo>
                  <a:close/>
                  <a:moveTo>
                    <a:pt x="3629" y="0"/>
                  </a:moveTo>
                  <a:cubicBezTo>
                    <a:pt x="1917" y="0"/>
                    <a:pt x="410" y="1247"/>
                    <a:pt x="149" y="2990"/>
                  </a:cubicBezTo>
                  <a:cubicBezTo>
                    <a:pt x="1" y="3918"/>
                    <a:pt x="232" y="4845"/>
                    <a:pt x="789" y="5606"/>
                  </a:cubicBezTo>
                  <a:cubicBezTo>
                    <a:pt x="1346" y="6367"/>
                    <a:pt x="2162" y="6858"/>
                    <a:pt x="3090" y="7007"/>
                  </a:cubicBezTo>
                  <a:cubicBezTo>
                    <a:pt x="3275" y="7034"/>
                    <a:pt x="3451" y="7044"/>
                    <a:pt x="3628" y="7044"/>
                  </a:cubicBezTo>
                  <a:cubicBezTo>
                    <a:pt x="5335" y="7044"/>
                    <a:pt x="6837" y="5791"/>
                    <a:pt x="7106" y="4057"/>
                  </a:cubicBezTo>
                  <a:cubicBezTo>
                    <a:pt x="7403" y="2136"/>
                    <a:pt x="6077" y="337"/>
                    <a:pt x="4156" y="40"/>
                  </a:cubicBezTo>
                  <a:cubicBezTo>
                    <a:pt x="3979" y="13"/>
                    <a:pt x="3803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1563950" y="3370439"/>
              <a:ext cx="117578" cy="119701"/>
            </a:xfrm>
            <a:custGeom>
              <a:rect b="b" l="l" r="r" t="t"/>
              <a:pathLst>
                <a:path extrusionOk="0" h="1522" w="1495">
                  <a:moveTo>
                    <a:pt x="1" y="0"/>
                  </a:moveTo>
                  <a:lnTo>
                    <a:pt x="1494" y="1521"/>
                  </a:lnTo>
                  <a:cubicBezTo>
                    <a:pt x="1197" y="863"/>
                    <a:pt x="678" y="3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1555928" y="3363282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104" y="0"/>
                  </a:moveTo>
                  <a:cubicBezTo>
                    <a:pt x="71" y="0"/>
                    <a:pt x="42" y="20"/>
                    <a:pt x="28" y="54"/>
                  </a:cubicBezTo>
                  <a:cubicBezTo>
                    <a:pt x="1" y="100"/>
                    <a:pt x="19" y="147"/>
                    <a:pt x="65" y="175"/>
                  </a:cubicBezTo>
                  <a:cubicBezTo>
                    <a:pt x="715" y="471"/>
                    <a:pt x="1225" y="991"/>
                    <a:pt x="1513" y="1650"/>
                  </a:cubicBezTo>
                  <a:cubicBezTo>
                    <a:pt x="1531" y="1677"/>
                    <a:pt x="1559" y="1696"/>
                    <a:pt x="1596" y="1696"/>
                  </a:cubicBezTo>
                  <a:lnTo>
                    <a:pt x="1633" y="1696"/>
                  </a:ln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9"/>
                    <a:pt x="826" y="332"/>
                    <a:pt x="140" y="8"/>
                  </a:cubicBezTo>
                  <a:cubicBezTo>
                    <a:pt x="128" y="3"/>
                    <a:pt x="116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1990058" y="3317117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158" y="1"/>
                  </a:moveTo>
                  <a:lnTo>
                    <a:pt x="0" y="437"/>
                  </a:lnTo>
                  <a:lnTo>
                    <a:pt x="436" y="604"/>
                  </a:lnTo>
                  <a:lnTo>
                    <a:pt x="603" y="15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1277991" y="3581212"/>
              <a:ext cx="151790" cy="76524"/>
            </a:xfrm>
            <a:custGeom>
              <a:rect b="b" l="l" r="r" t="t"/>
              <a:pathLst>
                <a:path extrusionOk="0" h="973" w="1930">
                  <a:moveTo>
                    <a:pt x="965" y="1"/>
                  </a:moveTo>
                  <a:cubicBezTo>
                    <a:pt x="427" y="1"/>
                    <a:pt x="0" y="437"/>
                    <a:pt x="0" y="966"/>
                  </a:cubicBezTo>
                  <a:cubicBezTo>
                    <a:pt x="0" y="970"/>
                    <a:pt x="483" y="973"/>
                    <a:pt x="965" y="973"/>
                  </a:cubicBezTo>
                  <a:cubicBezTo>
                    <a:pt x="1447" y="973"/>
                    <a:pt x="1930" y="970"/>
                    <a:pt x="1930" y="966"/>
                  </a:cubicBezTo>
                  <a:cubicBezTo>
                    <a:pt x="1930" y="437"/>
                    <a:pt x="1494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1272879" y="3576887"/>
              <a:ext cx="161306" cy="85411"/>
            </a:xfrm>
            <a:custGeom>
              <a:rect b="b" l="l" r="r" t="t"/>
              <a:pathLst>
                <a:path extrusionOk="0" h="1086" w="2051">
                  <a:moveTo>
                    <a:pt x="1030" y="112"/>
                  </a:moveTo>
                  <a:cubicBezTo>
                    <a:pt x="1512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30" y="0"/>
                  </a:moveTo>
                  <a:cubicBezTo>
                    <a:pt x="464" y="0"/>
                    <a:pt x="0" y="455"/>
                    <a:pt x="0" y="1021"/>
                  </a:cubicBezTo>
                  <a:cubicBezTo>
                    <a:pt x="0" y="1076"/>
                    <a:pt x="0" y="1076"/>
                    <a:pt x="408" y="1086"/>
                  </a:cubicBezTo>
                  <a:lnTo>
                    <a:pt x="1132" y="1086"/>
                  </a:lnTo>
                  <a:cubicBezTo>
                    <a:pt x="2050" y="1086"/>
                    <a:pt x="2050" y="1086"/>
                    <a:pt x="2050" y="1021"/>
                  </a:cubicBezTo>
                  <a:cubicBezTo>
                    <a:pt x="2050" y="455"/>
                    <a:pt x="1587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1310787" y="3484241"/>
              <a:ext cx="86198" cy="86905"/>
            </a:xfrm>
            <a:custGeom>
              <a:rect b="b" l="l" r="r" t="t"/>
              <a:pathLst>
                <a:path extrusionOk="0" h="1105" w="1096">
                  <a:moveTo>
                    <a:pt x="548" y="0"/>
                  </a:moveTo>
                  <a:cubicBezTo>
                    <a:pt x="251" y="0"/>
                    <a:pt x="1" y="251"/>
                    <a:pt x="1" y="548"/>
                  </a:cubicBezTo>
                  <a:cubicBezTo>
                    <a:pt x="1" y="854"/>
                    <a:pt x="251" y="1104"/>
                    <a:pt x="548" y="1104"/>
                  </a:cubicBezTo>
                  <a:cubicBezTo>
                    <a:pt x="854" y="1104"/>
                    <a:pt x="1095" y="854"/>
                    <a:pt x="1095" y="548"/>
                  </a:cubicBezTo>
                  <a:cubicBezTo>
                    <a:pt x="1095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1306383" y="3479837"/>
              <a:ext cx="95714" cy="95635"/>
            </a:xfrm>
            <a:custGeom>
              <a:rect b="b" l="l" r="r" t="t"/>
              <a:pathLst>
                <a:path extrusionOk="0" h="1216" w="1217">
                  <a:moveTo>
                    <a:pt x="604" y="121"/>
                  </a:moveTo>
                  <a:cubicBezTo>
                    <a:pt x="882" y="121"/>
                    <a:pt x="1096" y="334"/>
                    <a:pt x="1096" y="604"/>
                  </a:cubicBezTo>
                  <a:cubicBezTo>
                    <a:pt x="1096" y="882"/>
                    <a:pt x="882" y="1095"/>
                    <a:pt x="604" y="1095"/>
                  </a:cubicBezTo>
                  <a:cubicBezTo>
                    <a:pt x="335" y="1095"/>
                    <a:pt x="122" y="882"/>
                    <a:pt x="122" y="604"/>
                  </a:cubicBezTo>
                  <a:cubicBezTo>
                    <a:pt x="122" y="334"/>
                    <a:pt x="335" y="121"/>
                    <a:pt x="604" y="121"/>
                  </a:cubicBezTo>
                  <a:close/>
                  <a:moveTo>
                    <a:pt x="604" y="1"/>
                  </a:moveTo>
                  <a:cubicBezTo>
                    <a:pt x="270" y="1"/>
                    <a:pt x="1" y="279"/>
                    <a:pt x="1" y="613"/>
                  </a:cubicBezTo>
                  <a:cubicBezTo>
                    <a:pt x="1" y="947"/>
                    <a:pt x="270" y="1216"/>
                    <a:pt x="604" y="1216"/>
                  </a:cubicBezTo>
                  <a:cubicBezTo>
                    <a:pt x="938" y="1216"/>
                    <a:pt x="1216" y="947"/>
                    <a:pt x="1216" y="613"/>
                  </a:cubicBezTo>
                  <a:cubicBezTo>
                    <a:pt x="1216" y="279"/>
                    <a:pt x="938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1499775" y="3581212"/>
              <a:ext cx="152576" cy="76524"/>
            </a:xfrm>
            <a:custGeom>
              <a:rect b="b" l="l" r="r" t="t"/>
              <a:pathLst>
                <a:path extrusionOk="0" h="973" w="1940">
                  <a:moveTo>
                    <a:pt x="965" y="1"/>
                  </a:moveTo>
                  <a:cubicBezTo>
                    <a:pt x="436" y="1"/>
                    <a:pt x="0" y="437"/>
                    <a:pt x="0" y="966"/>
                  </a:cubicBezTo>
                  <a:cubicBezTo>
                    <a:pt x="0" y="970"/>
                    <a:pt x="485" y="973"/>
                    <a:pt x="970" y="973"/>
                  </a:cubicBezTo>
                  <a:cubicBezTo>
                    <a:pt x="1454" y="973"/>
                    <a:pt x="1939" y="970"/>
                    <a:pt x="1939" y="966"/>
                  </a:cubicBezTo>
                  <a:cubicBezTo>
                    <a:pt x="1939" y="437"/>
                    <a:pt x="1503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1495370" y="3576887"/>
              <a:ext cx="161306" cy="85411"/>
            </a:xfrm>
            <a:custGeom>
              <a:rect b="b" l="l" r="r" t="t"/>
              <a:pathLst>
                <a:path extrusionOk="0" h="1086" w="2051">
                  <a:moveTo>
                    <a:pt x="1030" y="112"/>
                  </a:moveTo>
                  <a:cubicBezTo>
                    <a:pt x="1503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21" y="0"/>
                  </a:moveTo>
                  <a:cubicBezTo>
                    <a:pt x="464" y="0"/>
                    <a:pt x="1" y="455"/>
                    <a:pt x="1" y="1021"/>
                  </a:cubicBezTo>
                  <a:cubicBezTo>
                    <a:pt x="1" y="1076"/>
                    <a:pt x="1" y="1076"/>
                    <a:pt x="399" y="1086"/>
                  </a:cubicBezTo>
                  <a:lnTo>
                    <a:pt x="1132" y="1086"/>
                  </a:lnTo>
                  <a:cubicBezTo>
                    <a:pt x="2051" y="1086"/>
                    <a:pt x="2051" y="1086"/>
                    <a:pt x="2051" y="1021"/>
                  </a:cubicBezTo>
                  <a:cubicBezTo>
                    <a:pt x="2051" y="455"/>
                    <a:pt x="1587" y="0"/>
                    <a:pt x="1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3"/>
            <p:cNvSpPr/>
            <p:nvPr/>
          </p:nvSpPr>
          <p:spPr>
            <a:xfrm>
              <a:off x="1533278" y="3484241"/>
              <a:ext cx="86198" cy="86905"/>
            </a:xfrm>
            <a:custGeom>
              <a:rect b="b" l="l" r="r" t="t"/>
              <a:pathLst>
                <a:path extrusionOk="0" h="1105" w="1096">
                  <a:moveTo>
                    <a:pt x="548" y="0"/>
                  </a:moveTo>
                  <a:cubicBezTo>
                    <a:pt x="251" y="0"/>
                    <a:pt x="1" y="251"/>
                    <a:pt x="1" y="557"/>
                  </a:cubicBezTo>
                  <a:cubicBezTo>
                    <a:pt x="1" y="854"/>
                    <a:pt x="242" y="1104"/>
                    <a:pt x="548" y="1104"/>
                  </a:cubicBezTo>
                  <a:cubicBezTo>
                    <a:pt x="854" y="1104"/>
                    <a:pt x="1096" y="854"/>
                    <a:pt x="1096" y="557"/>
                  </a:cubicBezTo>
                  <a:cubicBezTo>
                    <a:pt x="1096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1528952" y="3479837"/>
              <a:ext cx="95635" cy="95635"/>
            </a:xfrm>
            <a:custGeom>
              <a:rect b="b" l="l" r="r" t="t"/>
              <a:pathLst>
                <a:path extrusionOk="0" h="1216" w="1216">
                  <a:moveTo>
                    <a:pt x="603" y="121"/>
                  </a:moveTo>
                  <a:cubicBezTo>
                    <a:pt x="872" y="121"/>
                    <a:pt x="1095" y="334"/>
                    <a:pt x="1095" y="604"/>
                  </a:cubicBezTo>
                  <a:cubicBezTo>
                    <a:pt x="1095" y="882"/>
                    <a:pt x="872" y="1095"/>
                    <a:pt x="603" y="1095"/>
                  </a:cubicBezTo>
                  <a:cubicBezTo>
                    <a:pt x="334" y="1095"/>
                    <a:pt x="112" y="882"/>
                    <a:pt x="112" y="604"/>
                  </a:cubicBezTo>
                  <a:cubicBezTo>
                    <a:pt x="112" y="334"/>
                    <a:pt x="334" y="121"/>
                    <a:pt x="603" y="121"/>
                  </a:cubicBezTo>
                  <a:close/>
                  <a:moveTo>
                    <a:pt x="603" y="1"/>
                  </a:moveTo>
                  <a:cubicBezTo>
                    <a:pt x="269" y="1"/>
                    <a:pt x="0" y="279"/>
                    <a:pt x="0" y="613"/>
                  </a:cubicBezTo>
                  <a:cubicBezTo>
                    <a:pt x="0" y="947"/>
                    <a:pt x="269" y="1216"/>
                    <a:pt x="603" y="1216"/>
                  </a:cubicBezTo>
                  <a:cubicBezTo>
                    <a:pt x="937" y="1216"/>
                    <a:pt x="1216" y="947"/>
                    <a:pt x="1216" y="613"/>
                  </a:cubicBezTo>
                  <a:cubicBezTo>
                    <a:pt x="1216" y="279"/>
                    <a:pt x="937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1374962" y="3594346"/>
              <a:ext cx="172317" cy="86512"/>
            </a:xfrm>
            <a:custGeom>
              <a:rect b="b" l="l" r="r" t="t"/>
              <a:pathLst>
                <a:path extrusionOk="0" h="1100" w="2191">
                  <a:moveTo>
                    <a:pt x="1096" y="1"/>
                  </a:moveTo>
                  <a:cubicBezTo>
                    <a:pt x="493" y="1"/>
                    <a:pt x="1" y="493"/>
                    <a:pt x="1" y="1096"/>
                  </a:cubicBezTo>
                  <a:cubicBezTo>
                    <a:pt x="1" y="1096"/>
                    <a:pt x="974" y="1100"/>
                    <a:pt x="1623" y="1100"/>
                  </a:cubicBezTo>
                  <a:cubicBezTo>
                    <a:pt x="1947" y="1100"/>
                    <a:pt x="2190" y="1099"/>
                    <a:pt x="2190" y="1096"/>
                  </a:cubicBezTo>
                  <a:cubicBezTo>
                    <a:pt x="2190" y="493"/>
                    <a:pt x="1699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1370637" y="3590021"/>
              <a:ext cx="180968" cy="95635"/>
            </a:xfrm>
            <a:custGeom>
              <a:rect b="b" l="l" r="r" t="t"/>
              <a:pathLst>
                <a:path extrusionOk="0" h="1216" w="2301">
                  <a:moveTo>
                    <a:pt x="1151" y="112"/>
                  </a:moveTo>
                  <a:cubicBezTo>
                    <a:pt x="1707" y="112"/>
                    <a:pt x="2162" y="548"/>
                    <a:pt x="2190" y="1095"/>
                  </a:cubicBezTo>
                  <a:lnTo>
                    <a:pt x="112" y="1095"/>
                  </a:lnTo>
                  <a:cubicBezTo>
                    <a:pt x="139" y="548"/>
                    <a:pt x="594" y="112"/>
                    <a:pt x="1151" y="112"/>
                  </a:cubicBezTo>
                  <a:close/>
                  <a:moveTo>
                    <a:pt x="1151" y="0"/>
                  </a:moveTo>
                  <a:cubicBezTo>
                    <a:pt x="510" y="0"/>
                    <a:pt x="0" y="511"/>
                    <a:pt x="0" y="1151"/>
                  </a:cubicBezTo>
                  <a:cubicBezTo>
                    <a:pt x="0" y="1206"/>
                    <a:pt x="0" y="1206"/>
                    <a:pt x="446" y="1216"/>
                  </a:cubicBezTo>
                  <a:lnTo>
                    <a:pt x="1271" y="1216"/>
                  </a:lnTo>
                  <a:cubicBezTo>
                    <a:pt x="2301" y="1216"/>
                    <a:pt x="2301" y="1216"/>
                    <a:pt x="2301" y="1151"/>
                  </a:cubicBezTo>
                  <a:cubicBezTo>
                    <a:pt x="2301" y="511"/>
                    <a:pt x="1791" y="0"/>
                    <a:pt x="1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1412949" y="3484241"/>
              <a:ext cx="97837" cy="98545"/>
            </a:xfrm>
            <a:custGeom>
              <a:rect b="b" l="l" r="r" t="t"/>
              <a:pathLst>
                <a:path extrusionOk="0" h="1253" w="1244">
                  <a:moveTo>
                    <a:pt x="622" y="0"/>
                  </a:moveTo>
                  <a:cubicBezTo>
                    <a:pt x="279" y="0"/>
                    <a:pt x="0" y="278"/>
                    <a:pt x="0" y="622"/>
                  </a:cubicBezTo>
                  <a:cubicBezTo>
                    <a:pt x="0" y="974"/>
                    <a:pt x="279" y="1253"/>
                    <a:pt x="622" y="1253"/>
                  </a:cubicBezTo>
                  <a:cubicBezTo>
                    <a:pt x="965" y="1253"/>
                    <a:pt x="1243" y="974"/>
                    <a:pt x="1243" y="622"/>
                  </a:cubicBezTo>
                  <a:cubicBezTo>
                    <a:pt x="1243" y="278"/>
                    <a:pt x="965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1407837" y="3479837"/>
              <a:ext cx="107354" cy="107354"/>
            </a:xfrm>
            <a:custGeom>
              <a:rect b="b" l="l" r="r" t="t"/>
              <a:pathLst>
                <a:path extrusionOk="0" h="1365" w="1365">
                  <a:moveTo>
                    <a:pt x="687" y="121"/>
                  </a:moveTo>
                  <a:cubicBezTo>
                    <a:pt x="993" y="121"/>
                    <a:pt x="1253" y="372"/>
                    <a:pt x="1253" y="678"/>
                  </a:cubicBezTo>
                  <a:cubicBezTo>
                    <a:pt x="1253" y="993"/>
                    <a:pt x="993" y="1244"/>
                    <a:pt x="687" y="1244"/>
                  </a:cubicBezTo>
                  <a:cubicBezTo>
                    <a:pt x="371" y="1244"/>
                    <a:pt x="121" y="993"/>
                    <a:pt x="121" y="678"/>
                  </a:cubicBezTo>
                  <a:cubicBezTo>
                    <a:pt x="121" y="372"/>
                    <a:pt x="371" y="121"/>
                    <a:pt x="687" y="121"/>
                  </a:cubicBezTo>
                  <a:close/>
                  <a:moveTo>
                    <a:pt x="687" y="1"/>
                  </a:moveTo>
                  <a:cubicBezTo>
                    <a:pt x="307" y="1"/>
                    <a:pt x="0" y="307"/>
                    <a:pt x="0" y="678"/>
                  </a:cubicBezTo>
                  <a:cubicBezTo>
                    <a:pt x="0" y="1058"/>
                    <a:pt x="307" y="1364"/>
                    <a:pt x="687" y="1364"/>
                  </a:cubicBezTo>
                  <a:cubicBezTo>
                    <a:pt x="1058" y="1364"/>
                    <a:pt x="1364" y="1058"/>
                    <a:pt x="1364" y="678"/>
                  </a:cubicBezTo>
                  <a:cubicBezTo>
                    <a:pt x="1364" y="307"/>
                    <a:pt x="1058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1985653" y="3311847"/>
              <a:ext cx="57019" cy="56469"/>
            </a:xfrm>
            <a:custGeom>
              <a:rect b="b" l="l" r="r" t="t"/>
              <a:pathLst>
                <a:path extrusionOk="0" h="718" w="725">
                  <a:moveTo>
                    <a:pt x="251" y="133"/>
                  </a:moveTo>
                  <a:lnTo>
                    <a:pt x="585" y="253"/>
                  </a:lnTo>
                  <a:lnTo>
                    <a:pt x="464" y="587"/>
                  </a:lnTo>
                  <a:lnTo>
                    <a:pt x="130" y="467"/>
                  </a:lnTo>
                  <a:lnTo>
                    <a:pt x="251" y="133"/>
                  </a:lnTo>
                  <a:close/>
                  <a:moveTo>
                    <a:pt x="223" y="0"/>
                  </a:moveTo>
                  <a:cubicBezTo>
                    <a:pt x="195" y="0"/>
                    <a:pt x="175" y="17"/>
                    <a:pt x="168" y="40"/>
                  </a:cubicBezTo>
                  <a:lnTo>
                    <a:pt x="1" y="485"/>
                  </a:lnTo>
                  <a:cubicBezTo>
                    <a:pt x="1" y="495"/>
                    <a:pt x="1" y="513"/>
                    <a:pt x="1" y="522"/>
                  </a:cubicBezTo>
                  <a:cubicBezTo>
                    <a:pt x="10" y="541"/>
                    <a:pt x="19" y="550"/>
                    <a:pt x="38" y="559"/>
                  </a:cubicBezTo>
                  <a:lnTo>
                    <a:pt x="483" y="717"/>
                  </a:lnTo>
                  <a:lnTo>
                    <a:pt x="501" y="717"/>
                  </a:lnTo>
                  <a:cubicBezTo>
                    <a:pt x="520" y="717"/>
                    <a:pt x="548" y="708"/>
                    <a:pt x="557" y="680"/>
                  </a:cubicBezTo>
                  <a:lnTo>
                    <a:pt x="715" y="235"/>
                  </a:lnTo>
                  <a:cubicBezTo>
                    <a:pt x="724" y="207"/>
                    <a:pt x="715" y="179"/>
                    <a:pt x="678" y="161"/>
                  </a:cubicBezTo>
                  <a:lnTo>
                    <a:pt x="242" y="3"/>
                  </a:lnTo>
                  <a:cubicBezTo>
                    <a:pt x="235" y="1"/>
                    <a:pt x="22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1707716" y="3340239"/>
              <a:ext cx="302085" cy="134566"/>
            </a:xfrm>
            <a:custGeom>
              <a:rect b="b" l="l" r="r" t="t"/>
              <a:pathLst>
                <a:path extrusionOk="0" h="1711" w="3841">
                  <a:moveTo>
                    <a:pt x="3769" y="0"/>
                  </a:moveTo>
                  <a:cubicBezTo>
                    <a:pt x="3762" y="0"/>
                    <a:pt x="3754" y="1"/>
                    <a:pt x="3748" y="4"/>
                  </a:cubicBezTo>
                  <a:lnTo>
                    <a:pt x="37" y="1599"/>
                  </a:lnTo>
                  <a:cubicBezTo>
                    <a:pt x="9" y="1618"/>
                    <a:pt x="0" y="1655"/>
                    <a:pt x="9" y="1683"/>
                  </a:cubicBezTo>
                  <a:cubicBezTo>
                    <a:pt x="19" y="1701"/>
                    <a:pt x="37" y="1711"/>
                    <a:pt x="65" y="1711"/>
                  </a:cubicBezTo>
                  <a:lnTo>
                    <a:pt x="84" y="1711"/>
                  </a:lnTo>
                  <a:lnTo>
                    <a:pt x="3794" y="115"/>
                  </a:lnTo>
                  <a:cubicBezTo>
                    <a:pt x="3822" y="106"/>
                    <a:pt x="3841" y="69"/>
                    <a:pt x="3822" y="41"/>
                  </a:cubicBezTo>
                  <a:cubicBezTo>
                    <a:pt x="3815" y="12"/>
                    <a:pt x="3792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4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Funcionales</a:t>
            </a:r>
            <a:endParaRPr/>
          </a:p>
        </p:txBody>
      </p:sp>
      <p:sp>
        <p:nvSpPr>
          <p:cNvPr id="1313" name="Google Shape;1313;p24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 o no</a:t>
            </a:r>
            <a:endParaRPr/>
          </a:p>
        </p:txBody>
      </p:sp>
      <p:sp>
        <p:nvSpPr>
          <p:cNvPr id="1314" name="Google Shape;1314;p24"/>
          <p:cNvSpPr txBox="1"/>
          <p:nvPr>
            <p:ph idx="1" type="subTitle"/>
          </p:nvPr>
        </p:nvSpPr>
        <p:spPr>
          <a:xfrm>
            <a:off x="3672300" y="2477450"/>
            <a:ext cx="30798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Seguridad: Protección de datos sensibles.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Escalabilidad: Crecimiento sin limitaciones.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Disponibilidad: Operación continua del sistema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Rendimiento: Capacidad de manejar un alto volumen de transacciones.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15" name="Google Shape;1315;p24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Gestión de usuarios, inventarios, pedidos, y ventas.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Generación de reportes, consultas de inventarios y gestión de logística.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Acciones de clientes vía web, como la creación de cuentas y compras.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24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Requisitos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Funcionales</a:t>
            </a:r>
            <a:endParaRPr/>
          </a:p>
        </p:txBody>
      </p:sp>
      <p:grpSp>
        <p:nvGrpSpPr>
          <p:cNvPr id="1317" name="Google Shape;1317;p24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1318" name="Google Shape;1318;p24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1319" name="Google Shape;1319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7" name="Google Shape;1327;p24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24"/>
          <p:cNvGrpSpPr/>
          <p:nvPr/>
        </p:nvGrpSpPr>
        <p:grpSpPr>
          <a:xfrm>
            <a:off x="6959933" y="2357479"/>
            <a:ext cx="1298848" cy="1015848"/>
            <a:chOff x="781983" y="2939892"/>
            <a:chExt cx="1298848" cy="1015848"/>
          </a:xfrm>
        </p:grpSpPr>
        <p:sp>
          <p:nvSpPr>
            <p:cNvPr id="1329" name="Google Shape;1329;p24"/>
            <p:cNvSpPr/>
            <p:nvPr/>
          </p:nvSpPr>
          <p:spPr>
            <a:xfrm>
              <a:off x="786411" y="3238660"/>
              <a:ext cx="998615" cy="71184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781983" y="3234151"/>
              <a:ext cx="1008276" cy="72158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842445" y="3184880"/>
              <a:ext cx="998615" cy="12035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4"/>
            <p:cNvSpPr/>
            <p:nvPr/>
          </p:nvSpPr>
          <p:spPr>
            <a:xfrm>
              <a:off x="837937" y="3180371"/>
              <a:ext cx="1007632" cy="129295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4"/>
            <p:cNvSpPr/>
            <p:nvPr/>
          </p:nvSpPr>
          <p:spPr>
            <a:xfrm>
              <a:off x="950731" y="3219982"/>
              <a:ext cx="45648" cy="46372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1022465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4"/>
            <p:cNvSpPr/>
            <p:nvPr/>
          </p:nvSpPr>
          <p:spPr>
            <a:xfrm>
              <a:off x="879077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4"/>
            <p:cNvSpPr/>
            <p:nvPr/>
          </p:nvSpPr>
          <p:spPr>
            <a:xfrm>
              <a:off x="841721" y="3305160"/>
              <a:ext cx="999340" cy="587061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837212" y="3299927"/>
              <a:ext cx="1008356" cy="596802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1256989" y="3442589"/>
              <a:ext cx="458571" cy="9017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4"/>
            <p:cNvSpPr/>
            <p:nvPr/>
          </p:nvSpPr>
          <p:spPr>
            <a:xfrm>
              <a:off x="1256989" y="3510538"/>
              <a:ext cx="167375" cy="9741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4"/>
            <p:cNvSpPr/>
            <p:nvPr/>
          </p:nvSpPr>
          <p:spPr>
            <a:xfrm>
              <a:off x="1479518" y="3510538"/>
              <a:ext cx="200947" cy="9741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1256989" y="3717365"/>
              <a:ext cx="297314" cy="909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4"/>
            <p:cNvSpPr/>
            <p:nvPr/>
          </p:nvSpPr>
          <p:spPr>
            <a:xfrm>
              <a:off x="1256989" y="3582191"/>
              <a:ext cx="462355" cy="9822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4"/>
            <p:cNvSpPr/>
            <p:nvPr/>
          </p:nvSpPr>
          <p:spPr>
            <a:xfrm>
              <a:off x="1256989" y="3650140"/>
              <a:ext cx="153125" cy="9822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1444416" y="3650140"/>
              <a:ext cx="271149" cy="9822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912650" y="3420127"/>
              <a:ext cx="298844" cy="298844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908141" y="3415699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899929" y="3422381"/>
              <a:ext cx="298119" cy="298039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895501" y="3417148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>
              <a:off x="1098627" y="3444038"/>
              <a:ext cx="74791" cy="74791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>
              <a:off x="1094118" y="3438805"/>
              <a:ext cx="83728" cy="84452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4"/>
            <p:cNvSpPr/>
            <p:nvPr/>
          </p:nvSpPr>
          <p:spPr>
            <a:xfrm>
              <a:off x="1539981" y="2967184"/>
              <a:ext cx="514684" cy="46267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4"/>
            <p:cNvSpPr/>
            <p:nvPr/>
          </p:nvSpPr>
          <p:spPr>
            <a:xfrm>
              <a:off x="1560913" y="2962354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4"/>
            <p:cNvSpPr/>
            <p:nvPr/>
          </p:nvSpPr>
          <p:spPr>
            <a:xfrm>
              <a:off x="1555680" y="2944642"/>
              <a:ext cx="525150" cy="463079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4"/>
            <p:cNvSpPr/>
            <p:nvPr/>
          </p:nvSpPr>
          <p:spPr>
            <a:xfrm>
              <a:off x="1581846" y="2939892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4"/>
            <p:cNvSpPr/>
            <p:nvPr/>
          </p:nvSpPr>
          <p:spPr>
            <a:xfrm>
              <a:off x="1655753" y="3061621"/>
              <a:ext cx="306331" cy="193540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4"/>
            <p:cNvSpPr/>
            <p:nvPr/>
          </p:nvSpPr>
          <p:spPr>
            <a:xfrm>
              <a:off x="1650520" y="3057193"/>
              <a:ext cx="315992" cy="202476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7" name="Google Shape;1357;p24"/>
          <p:cNvGrpSpPr/>
          <p:nvPr/>
        </p:nvGrpSpPr>
        <p:grpSpPr>
          <a:xfrm>
            <a:off x="6414297" y="1204526"/>
            <a:ext cx="1469314" cy="944106"/>
            <a:chOff x="5423018" y="1213448"/>
            <a:chExt cx="1203665" cy="773414"/>
          </a:xfrm>
        </p:grpSpPr>
        <p:sp>
          <p:nvSpPr>
            <p:cNvPr id="1358" name="Google Shape;1358;p24"/>
            <p:cNvSpPr/>
            <p:nvPr/>
          </p:nvSpPr>
          <p:spPr>
            <a:xfrm>
              <a:off x="6505138" y="1371577"/>
              <a:ext cx="121545" cy="121073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4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4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4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4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4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4"/>
            <p:cNvSpPr/>
            <p:nvPr/>
          </p:nvSpPr>
          <p:spPr>
            <a:xfrm>
              <a:off x="5442194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4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4"/>
            <p:cNvSpPr/>
            <p:nvPr/>
          </p:nvSpPr>
          <p:spPr>
            <a:xfrm>
              <a:off x="5509517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4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4"/>
            <p:cNvSpPr/>
            <p:nvPr/>
          </p:nvSpPr>
          <p:spPr>
            <a:xfrm>
              <a:off x="5442194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4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4"/>
            <p:cNvSpPr/>
            <p:nvPr/>
          </p:nvSpPr>
          <p:spPr>
            <a:xfrm>
              <a:off x="5509517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4"/>
            <p:cNvSpPr/>
            <p:nvPr/>
          </p:nvSpPr>
          <p:spPr>
            <a:xfrm>
              <a:off x="6401705" y="1879536"/>
              <a:ext cx="52571" cy="52040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4"/>
            <p:cNvSpPr/>
            <p:nvPr/>
          </p:nvSpPr>
          <p:spPr>
            <a:xfrm>
              <a:off x="5649591" y="1243540"/>
              <a:ext cx="33454" cy="32864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4"/>
            <p:cNvSpPr/>
            <p:nvPr/>
          </p:nvSpPr>
          <p:spPr>
            <a:xfrm>
              <a:off x="5647408" y="1634318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4"/>
            <p:cNvSpPr/>
            <p:nvPr/>
          </p:nvSpPr>
          <p:spPr>
            <a:xfrm>
              <a:off x="5644163" y="1630483"/>
              <a:ext cx="791519" cy="112282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4"/>
            <p:cNvSpPr/>
            <p:nvPr/>
          </p:nvSpPr>
          <p:spPr>
            <a:xfrm>
              <a:off x="5783174" y="1797993"/>
              <a:ext cx="513499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4"/>
            <p:cNvSpPr/>
            <p:nvPr/>
          </p:nvSpPr>
          <p:spPr>
            <a:xfrm>
              <a:off x="5779870" y="1794689"/>
              <a:ext cx="520048" cy="67971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4"/>
            <p:cNvSpPr/>
            <p:nvPr/>
          </p:nvSpPr>
          <p:spPr>
            <a:xfrm>
              <a:off x="5918351" y="1908565"/>
              <a:ext cx="243090" cy="75051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4"/>
            <p:cNvSpPr/>
            <p:nvPr/>
          </p:nvSpPr>
          <p:spPr>
            <a:xfrm>
              <a:off x="5915106" y="1904730"/>
              <a:ext cx="249640" cy="82131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5656199" y="1614611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5652895" y="1611366"/>
              <a:ext cx="792109" cy="112223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5742698" y="1644172"/>
              <a:ext cx="607608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5788662" y="1775572"/>
              <a:ext cx="520048" cy="67912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5953399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6006502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6063440" y="1795810"/>
              <a:ext cx="27377" cy="27436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6118136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6175074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5860882" y="1237521"/>
              <a:ext cx="328467" cy="328998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5857046" y="1234217"/>
              <a:ext cx="335606" cy="335606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5884424" y="1216693"/>
              <a:ext cx="328998" cy="328998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5881179" y="1213448"/>
              <a:ext cx="335547" cy="335547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5975820" y="1391284"/>
              <a:ext cx="146208" cy="73104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5972575" y="1387508"/>
              <a:ext cx="152757" cy="80479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6007564" y="1298236"/>
              <a:ext cx="83253" cy="82722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6004318" y="1294401"/>
              <a:ext cx="89802" cy="89861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5927673" y="1888858"/>
              <a:ext cx="242559" cy="75582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5924369" y="1885554"/>
              <a:ext cx="249109" cy="82190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4" name="Google Shape;1404;p25"/>
          <p:cNvGrpSpPr/>
          <p:nvPr/>
        </p:nvGrpSpPr>
        <p:grpSpPr>
          <a:xfrm>
            <a:off x="713216" y="1123904"/>
            <a:ext cx="2305770" cy="2895692"/>
            <a:chOff x="1539175" y="2330700"/>
            <a:chExt cx="810350" cy="1017675"/>
          </a:xfrm>
        </p:grpSpPr>
        <p:sp>
          <p:nvSpPr>
            <p:cNvPr id="1405" name="Google Shape;1405;p25"/>
            <p:cNvSpPr/>
            <p:nvPr/>
          </p:nvSpPr>
          <p:spPr>
            <a:xfrm>
              <a:off x="1898400" y="2363625"/>
              <a:ext cx="2825" cy="37825"/>
            </a:xfrm>
            <a:custGeom>
              <a:rect b="b" l="l" r="r" t="t"/>
              <a:pathLst>
                <a:path extrusionOk="0" h="1513" w="113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529"/>
                  </a:lnTo>
                  <a:cubicBezTo>
                    <a:pt x="1" y="557"/>
                    <a:pt x="29" y="585"/>
                    <a:pt x="57" y="585"/>
                  </a:cubicBezTo>
                  <a:cubicBezTo>
                    <a:pt x="94" y="585"/>
                    <a:pt x="112" y="557"/>
                    <a:pt x="112" y="529"/>
                  </a:cubicBezTo>
                  <a:lnTo>
                    <a:pt x="112" y="65"/>
                  </a:lnTo>
                  <a:cubicBezTo>
                    <a:pt x="112" y="28"/>
                    <a:pt x="94" y="0"/>
                    <a:pt x="57" y="0"/>
                  </a:cubicBezTo>
                  <a:close/>
                  <a:moveTo>
                    <a:pt x="57" y="928"/>
                  </a:moveTo>
                  <a:cubicBezTo>
                    <a:pt x="29" y="928"/>
                    <a:pt x="1" y="956"/>
                    <a:pt x="1" y="993"/>
                  </a:cubicBezTo>
                  <a:lnTo>
                    <a:pt x="1" y="1457"/>
                  </a:lnTo>
                  <a:cubicBezTo>
                    <a:pt x="1" y="1485"/>
                    <a:pt x="29" y="1512"/>
                    <a:pt x="57" y="1512"/>
                  </a:cubicBezTo>
                  <a:cubicBezTo>
                    <a:pt x="94" y="1512"/>
                    <a:pt x="112" y="1485"/>
                    <a:pt x="112" y="1457"/>
                  </a:cubicBezTo>
                  <a:lnTo>
                    <a:pt x="112" y="993"/>
                  </a:lnTo>
                  <a:cubicBezTo>
                    <a:pt x="112" y="956"/>
                    <a:pt x="94" y="928"/>
                    <a:pt x="57" y="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2199675" y="2704075"/>
              <a:ext cx="82350" cy="174425"/>
            </a:xfrm>
            <a:custGeom>
              <a:rect b="b" l="l" r="r" t="t"/>
              <a:pathLst>
                <a:path extrusionOk="0" h="6977" w="3294">
                  <a:moveTo>
                    <a:pt x="1670" y="1"/>
                  </a:moveTo>
                  <a:cubicBezTo>
                    <a:pt x="1642" y="1"/>
                    <a:pt x="1614" y="19"/>
                    <a:pt x="1614" y="56"/>
                  </a:cubicBezTo>
                  <a:cubicBezTo>
                    <a:pt x="1614" y="84"/>
                    <a:pt x="1642" y="112"/>
                    <a:pt x="1670" y="112"/>
                  </a:cubicBezTo>
                  <a:lnTo>
                    <a:pt x="2134" y="112"/>
                  </a:lnTo>
                  <a:cubicBezTo>
                    <a:pt x="2171" y="112"/>
                    <a:pt x="2190" y="84"/>
                    <a:pt x="2190" y="56"/>
                  </a:cubicBezTo>
                  <a:cubicBezTo>
                    <a:pt x="2190" y="19"/>
                    <a:pt x="2171" y="1"/>
                    <a:pt x="2134" y="1"/>
                  </a:cubicBezTo>
                  <a:close/>
                  <a:moveTo>
                    <a:pt x="2598" y="1"/>
                  </a:moveTo>
                  <a:cubicBezTo>
                    <a:pt x="2570" y="1"/>
                    <a:pt x="2542" y="19"/>
                    <a:pt x="2542" y="56"/>
                  </a:cubicBezTo>
                  <a:cubicBezTo>
                    <a:pt x="2542" y="84"/>
                    <a:pt x="2570" y="112"/>
                    <a:pt x="2598" y="112"/>
                  </a:cubicBezTo>
                  <a:lnTo>
                    <a:pt x="3062" y="112"/>
                  </a:lnTo>
                  <a:cubicBezTo>
                    <a:pt x="3099" y="112"/>
                    <a:pt x="3117" y="84"/>
                    <a:pt x="3117" y="56"/>
                  </a:cubicBezTo>
                  <a:cubicBezTo>
                    <a:pt x="3117" y="19"/>
                    <a:pt x="3099" y="1"/>
                    <a:pt x="3062" y="1"/>
                  </a:cubicBezTo>
                  <a:close/>
                  <a:moveTo>
                    <a:pt x="3229" y="288"/>
                  </a:moveTo>
                  <a:cubicBezTo>
                    <a:pt x="3201" y="288"/>
                    <a:pt x="3173" y="316"/>
                    <a:pt x="3173" y="353"/>
                  </a:cubicBezTo>
                  <a:lnTo>
                    <a:pt x="3173" y="817"/>
                  </a:lnTo>
                  <a:cubicBezTo>
                    <a:pt x="3173" y="845"/>
                    <a:pt x="3201" y="873"/>
                    <a:pt x="3229" y="873"/>
                  </a:cubicBezTo>
                  <a:cubicBezTo>
                    <a:pt x="3266" y="873"/>
                    <a:pt x="3294" y="845"/>
                    <a:pt x="3294" y="817"/>
                  </a:cubicBezTo>
                  <a:lnTo>
                    <a:pt x="3294" y="353"/>
                  </a:lnTo>
                  <a:cubicBezTo>
                    <a:pt x="3294" y="316"/>
                    <a:pt x="3266" y="288"/>
                    <a:pt x="3229" y="288"/>
                  </a:cubicBezTo>
                  <a:close/>
                  <a:moveTo>
                    <a:pt x="3229" y="1216"/>
                  </a:moveTo>
                  <a:cubicBezTo>
                    <a:pt x="3201" y="1216"/>
                    <a:pt x="3173" y="1244"/>
                    <a:pt x="3173" y="1281"/>
                  </a:cubicBezTo>
                  <a:lnTo>
                    <a:pt x="3173" y="1745"/>
                  </a:lnTo>
                  <a:cubicBezTo>
                    <a:pt x="3173" y="1772"/>
                    <a:pt x="3201" y="1800"/>
                    <a:pt x="3229" y="1800"/>
                  </a:cubicBezTo>
                  <a:cubicBezTo>
                    <a:pt x="3266" y="1800"/>
                    <a:pt x="3294" y="1772"/>
                    <a:pt x="3294" y="1745"/>
                  </a:cubicBezTo>
                  <a:lnTo>
                    <a:pt x="3294" y="1281"/>
                  </a:lnTo>
                  <a:cubicBezTo>
                    <a:pt x="3294" y="1244"/>
                    <a:pt x="3266" y="1216"/>
                    <a:pt x="3229" y="1216"/>
                  </a:cubicBezTo>
                  <a:close/>
                  <a:moveTo>
                    <a:pt x="3229" y="2143"/>
                  </a:moveTo>
                  <a:cubicBezTo>
                    <a:pt x="3201" y="2143"/>
                    <a:pt x="3173" y="2171"/>
                    <a:pt x="3173" y="2208"/>
                  </a:cubicBezTo>
                  <a:lnTo>
                    <a:pt x="3173" y="2672"/>
                  </a:lnTo>
                  <a:cubicBezTo>
                    <a:pt x="3173" y="2700"/>
                    <a:pt x="3201" y="2728"/>
                    <a:pt x="3229" y="2728"/>
                  </a:cubicBezTo>
                  <a:cubicBezTo>
                    <a:pt x="3266" y="2728"/>
                    <a:pt x="3294" y="2700"/>
                    <a:pt x="3294" y="2672"/>
                  </a:cubicBezTo>
                  <a:lnTo>
                    <a:pt x="3294" y="2208"/>
                  </a:lnTo>
                  <a:cubicBezTo>
                    <a:pt x="3294" y="2171"/>
                    <a:pt x="3266" y="2143"/>
                    <a:pt x="3229" y="2143"/>
                  </a:cubicBezTo>
                  <a:close/>
                  <a:moveTo>
                    <a:pt x="3229" y="3071"/>
                  </a:moveTo>
                  <a:cubicBezTo>
                    <a:pt x="3201" y="3071"/>
                    <a:pt x="3173" y="3099"/>
                    <a:pt x="3173" y="3136"/>
                  </a:cubicBezTo>
                  <a:lnTo>
                    <a:pt x="3173" y="3600"/>
                  </a:lnTo>
                  <a:cubicBezTo>
                    <a:pt x="3173" y="3628"/>
                    <a:pt x="3201" y="3656"/>
                    <a:pt x="3229" y="3656"/>
                  </a:cubicBezTo>
                  <a:cubicBezTo>
                    <a:pt x="3266" y="3656"/>
                    <a:pt x="3294" y="3628"/>
                    <a:pt x="3294" y="3600"/>
                  </a:cubicBezTo>
                  <a:lnTo>
                    <a:pt x="3294" y="3136"/>
                  </a:lnTo>
                  <a:cubicBezTo>
                    <a:pt x="3294" y="3099"/>
                    <a:pt x="3266" y="3071"/>
                    <a:pt x="3229" y="3071"/>
                  </a:cubicBezTo>
                  <a:close/>
                  <a:moveTo>
                    <a:pt x="3229" y="3999"/>
                  </a:moveTo>
                  <a:cubicBezTo>
                    <a:pt x="3201" y="3999"/>
                    <a:pt x="3173" y="4027"/>
                    <a:pt x="3173" y="4064"/>
                  </a:cubicBezTo>
                  <a:lnTo>
                    <a:pt x="3173" y="4528"/>
                  </a:lnTo>
                  <a:cubicBezTo>
                    <a:pt x="3173" y="4555"/>
                    <a:pt x="3201" y="4583"/>
                    <a:pt x="3229" y="4583"/>
                  </a:cubicBezTo>
                  <a:cubicBezTo>
                    <a:pt x="3266" y="4583"/>
                    <a:pt x="3294" y="4555"/>
                    <a:pt x="3294" y="4528"/>
                  </a:cubicBezTo>
                  <a:lnTo>
                    <a:pt x="3294" y="4064"/>
                  </a:lnTo>
                  <a:cubicBezTo>
                    <a:pt x="3294" y="4027"/>
                    <a:pt x="3266" y="3999"/>
                    <a:pt x="3229" y="3999"/>
                  </a:cubicBezTo>
                  <a:close/>
                  <a:moveTo>
                    <a:pt x="269" y="5214"/>
                  </a:moveTo>
                  <a:cubicBezTo>
                    <a:pt x="241" y="5214"/>
                    <a:pt x="214" y="5242"/>
                    <a:pt x="214" y="5279"/>
                  </a:cubicBezTo>
                  <a:cubicBezTo>
                    <a:pt x="214" y="5307"/>
                    <a:pt x="241" y="5335"/>
                    <a:pt x="269" y="5335"/>
                  </a:cubicBezTo>
                  <a:lnTo>
                    <a:pt x="733" y="5335"/>
                  </a:lnTo>
                  <a:cubicBezTo>
                    <a:pt x="770" y="5335"/>
                    <a:pt x="789" y="5307"/>
                    <a:pt x="789" y="5279"/>
                  </a:cubicBezTo>
                  <a:cubicBezTo>
                    <a:pt x="789" y="5242"/>
                    <a:pt x="770" y="5214"/>
                    <a:pt x="733" y="5214"/>
                  </a:cubicBezTo>
                  <a:close/>
                  <a:moveTo>
                    <a:pt x="1197" y="5214"/>
                  </a:moveTo>
                  <a:cubicBezTo>
                    <a:pt x="1169" y="5214"/>
                    <a:pt x="1141" y="5242"/>
                    <a:pt x="1141" y="5279"/>
                  </a:cubicBezTo>
                  <a:cubicBezTo>
                    <a:pt x="1141" y="5307"/>
                    <a:pt x="1169" y="5335"/>
                    <a:pt x="1197" y="5335"/>
                  </a:cubicBezTo>
                  <a:lnTo>
                    <a:pt x="1661" y="5335"/>
                  </a:lnTo>
                  <a:cubicBezTo>
                    <a:pt x="1698" y="5335"/>
                    <a:pt x="1716" y="5307"/>
                    <a:pt x="1716" y="5279"/>
                  </a:cubicBezTo>
                  <a:cubicBezTo>
                    <a:pt x="1716" y="5242"/>
                    <a:pt x="1698" y="5214"/>
                    <a:pt x="1661" y="5214"/>
                  </a:cubicBezTo>
                  <a:close/>
                  <a:moveTo>
                    <a:pt x="2125" y="5214"/>
                  </a:moveTo>
                  <a:cubicBezTo>
                    <a:pt x="2097" y="5214"/>
                    <a:pt x="2069" y="5242"/>
                    <a:pt x="2069" y="5279"/>
                  </a:cubicBezTo>
                  <a:cubicBezTo>
                    <a:pt x="2069" y="5307"/>
                    <a:pt x="2097" y="5335"/>
                    <a:pt x="2125" y="5335"/>
                  </a:cubicBezTo>
                  <a:lnTo>
                    <a:pt x="2588" y="5335"/>
                  </a:lnTo>
                  <a:cubicBezTo>
                    <a:pt x="2626" y="5335"/>
                    <a:pt x="2644" y="5307"/>
                    <a:pt x="2644" y="5279"/>
                  </a:cubicBezTo>
                  <a:cubicBezTo>
                    <a:pt x="2644" y="5242"/>
                    <a:pt x="2626" y="5214"/>
                    <a:pt x="2588" y="5214"/>
                  </a:cubicBezTo>
                  <a:close/>
                  <a:moveTo>
                    <a:pt x="3229" y="4936"/>
                  </a:moveTo>
                  <a:cubicBezTo>
                    <a:pt x="3201" y="4936"/>
                    <a:pt x="3173" y="4954"/>
                    <a:pt x="3173" y="4991"/>
                  </a:cubicBezTo>
                  <a:lnTo>
                    <a:pt x="3173" y="5214"/>
                  </a:lnTo>
                  <a:lnTo>
                    <a:pt x="3052" y="5214"/>
                  </a:lnTo>
                  <a:cubicBezTo>
                    <a:pt x="3024" y="5214"/>
                    <a:pt x="2997" y="5242"/>
                    <a:pt x="2997" y="5279"/>
                  </a:cubicBezTo>
                  <a:cubicBezTo>
                    <a:pt x="2997" y="5307"/>
                    <a:pt x="3024" y="5335"/>
                    <a:pt x="3052" y="5335"/>
                  </a:cubicBezTo>
                  <a:lnTo>
                    <a:pt x="3229" y="5335"/>
                  </a:lnTo>
                  <a:cubicBezTo>
                    <a:pt x="3266" y="5335"/>
                    <a:pt x="3294" y="5307"/>
                    <a:pt x="3294" y="5279"/>
                  </a:cubicBezTo>
                  <a:lnTo>
                    <a:pt x="3294" y="4991"/>
                  </a:lnTo>
                  <a:cubicBezTo>
                    <a:pt x="3294" y="4954"/>
                    <a:pt x="3266" y="4936"/>
                    <a:pt x="3229" y="4936"/>
                  </a:cubicBezTo>
                  <a:close/>
                  <a:moveTo>
                    <a:pt x="56" y="5464"/>
                  </a:moveTo>
                  <a:cubicBezTo>
                    <a:pt x="28" y="5464"/>
                    <a:pt x="0" y="5492"/>
                    <a:pt x="0" y="5520"/>
                  </a:cubicBezTo>
                  <a:lnTo>
                    <a:pt x="0" y="5993"/>
                  </a:lnTo>
                  <a:cubicBezTo>
                    <a:pt x="0" y="6021"/>
                    <a:pt x="28" y="6049"/>
                    <a:pt x="56" y="6049"/>
                  </a:cubicBezTo>
                  <a:cubicBezTo>
                    <a:pt x="93" y="6049"/>
                    <a:pt x="112" y="6021"/>
                    <a:pt x="112" y="5993"/>
                  </a:cubicBezTo>
                  <a:lnTo>
                    <a:pt x="112" y="5520"/>
                  </a:lnTo>
                  <a:cubicBezTo>
                    <a:pt x="112" y="5492"/>
                    <a:pt x="93" y="5464"/>
                    <a:pt x="56" y="5464"/>
                  </a:cubicBezTo>
                  <a:close/>
                  <a:moveTo>
                    <a:pt x="56" y="6392"/>
                  </a:moveTo>
                  <a:cubicBezTo>
                    <a:pt x="28" y="6392"/>
                    <a:pt x="0" y="6420"/>
                    <a:pt x="0" y="6457"/>
                  </a:cubicBezTo>
                  <a:lnTo>
                    <a:pt x="0" y="6921"/>
                  </a:lnTo>
                  <a:cubicBezTo>
                    <a:pt x="0" y="6949"/>
                    <a:pt x="28" y="6977"/>
                    <a:pt x="56" y="6977"/>
                  </a:cubicBezTo>
                  <a:cubicBezTo>
                    <a:pt x="93" y="6977"/>
                    <a:pt x="112" y="6949"/>
                    <a:pt x="112" y="6921"/>
                  </a:cubicBezTo>
                  <a:lnTo>
                    <a:pt x="112" y="6457"/>
                  </a:lnTo>
                  <a:cubicBezTo>
                    <a:pt x="112" y="6420"/>
                    <a:pt x="93" y="6392"/>
                    <a:pt x="56" y="63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2221250" y="2699900"/>
              <a:ext cx="76775" cy="195775"/>
            </a:xfrm>
            <a:custGeom>
              <a:rect b="b" l="l" r="r" t="t"/>
              <a:pathLst>
                <a:path extrusionOk="0" h="7831" w="3071">
                  <a:moveTo>
                    <a:pt x="3015" y="1"/>
                  </a:moveTo>
                  <a:cubicBezTo>
                    <a:pt x="2987" y="1"/>
                    <a:pt x="2959" y="28"/>
                    <a:pt x="2959" y="56"/>
                  </a:cubicBezTo>
                  <a:lnTo>
                    <a:pt x="2959" y="520"/>
                  </a:lnTo>
                  <a:cubicBezTo>
                    <a:pt x="2959" y="557"/>
                    <a:pt x="2987" y="585"/>
                    <a:pt x="3015" y="585"/>
                  </a:cubicBezTo>
                  <a:cubicBezTo>
                    <a:pt x="3043" y="585"/>
                    <a:pt x="3071" y="557"/>
                    <a:pt x="3071" y="520"/>
                  </a:cubicBezTo>
                  <a:lnTo>
                    <a:pt x="3071" y="56"/>
                  </a:lnTo>
                  <a:cubicBezTo>
                    <a:pt x="3071" y="28"/>
                    <a:pt x="3052" y="1"/>
                    <a:pt x="3015" y="1"/>
                  </a:cubicBezTo>
                  <a:close/>
                  <a:moveTo>
                    <a:pt x="3015" y="928"/>
                  </a:moveTo>
                  <a:cubicBezTo>
                    <a:pt x="2987" y="928"/>
                    <a:pt x="2959" y="956"/>
                    <a:pt x="2959" y="984"/>
                  </a:cubicBezTo>
                  <a:lnTo>
                    <a:pt x="2959" y="1448"/>
                  </a:lnTo>
                  <a:cubicBezTo>
                    <a:pt x="2959" y="1485"/>
                    <a:pt x="2987" y="1513"/>
                    <a:pt x="3015" y="1513"/>
                  </a:cubicBezTo>
                  <a:cubicBezTo>
                    <a:pt x="3043" y="1513"/>
                    <a:pt x="3071" y="1485"/>
                    <a:pt x="3071" y="1448"/>
                  </a:cubicBezTo>
                  <a:lnTo>
                    <a:pt x="3071" y="984"/>
                  </a:lnTo>
                  <a:cubicBezTo>
                    <a:pt x="3071" y="956"/>
                    <a:pt x="3052" y="928"/>
                    <a:pt x="3015" y="928"/>
                  </a:cubicBezTo>
                  <a:close/>
                  <a:moveTo>
                    <a:pt x="3015" y="1856"/>
                  </a:moveTo>
                  <a:cubicBezTo>
                    <a:pt x="2987" y="1856"/>
                    <a:pt x="2959" y="1884"/>
                    <a:pt x="2959" y="1912"/>
                  </a:cubicBezTo>
                  <a:lnTo>
                    <a:pt x="2959" y="2375"/>
                  </a:lnTo>
                  <a:cubicBezTo>
                    <a:pt x="2959" y="2412"/>
                    <a:pt x="2987" y="2440"/>
                    <a:pt x="3015" y="2440"/>
                  </a:cubicBezTo>
                  <a:cubicBezTo>
                    <a:pt x="3043" y="2440"/>
                    <a:pt x="3071" y="2412"/>
                    <a:pt x="3071" y="2375"/>
                  </a:cubicBezTo>
                  <a:lnTo>
                    <a:pt x="3071" y="1912"/>
                  </a:lnTo>
                  <a:cubicBezTo>
                    <a:pt x="3071" y="1884"/>
                    <a:pt x="3052" y="1856"/>
                    <a:pt x="3015" y="1856"/>
                  </a:cubicBezTo>
                  <a:close/>
                  <a:moveTo>
                    <a:pt x="3015" y="2784"/>
                  </a:moveTo>
                  <a:cubicBezTo>
                    <a:pt x="2987" y="2784"/>
                    <a:pt x="2959" y="2811"/>
                    <a:pt x="2959" y="2839"/>
                  </a:cubicBezTo>
                  <a:lnTo>
                    <a:pt x="2959" y="3303"/>
                  </a:lnTo>
                  <a:cubicBezTo>
                    <a:pt x="2959" y="3340"/>
                    <a:pt x="2987" y="3368"/>
                    <a:pt x="3015" y="3368"/>
                  </a:cubicBezTo>
                  <a:cubicBezTo>
                    <a:pt x="3043" y="3368"/>
                    <a:pt x="3071" y="3340"/>
                    <a:pt x="3071" y="3303"/>
                  </a:cubicBezTo>
                  <a:lnTo>
                    <a:pt x="3071" y="2839"/>
                  </a:lnTo>
                  <a:cubicBezTo>
                    <a:pt x="3071" y="2811"/>
                    <a:pt x="3052" y="2784"/>
                    <a:pt x="3015" y="2784"/>
                  </a:cubicBezTo>
                  <a:close/>
                  <a:moveTo>
                    <a:pt x="3015" y="3711"/>
                  </a:moveTo>
                  <a:cubicBezTo>
                    <a:pt x="2987" y="3711"/>
                    <a:pt x="2959" y="3739"/>
                    <a:pt x="2959" y="3767"/>
                  </a:cubicBezTo>
                  <a:lnTo>
                    <a:pt x="2959" y="4231"/>
                  </a:lnTo>
                  <a:cubicBezTo>
                    <a:pt x="2959" y="4268"/>
                    <a:pt x="2987" y="4296"/>
                    <a:pt x="3015" y="4296"/>
                  </a:cubicBezTo>
                  <a:cubicBezTo>
                    <a:pt x="3043" y="4296"/>
                    <a:pt x="3071" y="4268"/>
                    <a:pt x="3071" y="4231"/>
                  </a:cubicBezTo>
                  <a:lnTo>
                    <a:pt x="3071" y="3767"/>
                  </a:lnTo>
                  <a:cubicBezTo>
                    <a:pt x="3071" y="3739"/>
                    <a:pt x="3052" y="3711"/>
                    <a:pt x="3015" y="3711"/>
                  </a:cubicBezTo>
                  <a:close/>
                  <a:moveTo>
                    <a:pt x="3015" y="4639"/>
                  </a:moveTo>
                  <a:cubicBezTo>
                    <a:pt x="2987" y="4639"/>
                    <a:pt x="2959" y="4667"/>
                    <a:pt x="2959" y="4695"/>
                  </a:cubicBezTo>
                  <a:lnTo>
                    <a:pt x="2959" y="5158"/>
                  </a:lnTo>
                  <a:cubicBezTo>
                    <a:pt x="2959" y="5195"/>
                    <a:pt x="2987" y="5223"/>
                    <a:pt x="3015" y="5223"/>
                  </a:cubicBezTo>
                  <a:cubicBezTo>
                    <a:pt x="3043" y="5223"/>
                    <a:pt x="3071" y="5195"/>
                    <a:pt x="3071" y="5158"/>
                  </a:cubicBezTo>
                  <a:lnTo>
                    <a:pt x="3071" y="4695"/>
                  </a:lnTo>
                  <a:cubicBezTo>
                    <a:pt x="3071" y="4667"/>
                    <a:pt x="3052" y="4639"/>
                    <a:pt x="3015" y="4639"/>
                  </a:cubicBezTo>
                  <a:close/>
                  <a:moveTo>
                    <a:pt x="3015" y="5567"/>
                  </a:moveTo>
                  <a:cubicBezTo>
                    <a:pt x="2987" y="5567"/>
                    <a:pt x="2959" y="5594"/>
                    <a:pt x="2959" y="5622"/>
                  </a:cubicBezTo>
                  <a:lnTo>
                    <a:pt x="2959" y="6095"/>
                  </a:lnTo>
                  <a:cubicBezTo>
                    <a:pt x="2959" y="6123"/>
                    <a:pt x="2987" y="6151"/>
                    <a:pt x="3015" y="6151"/>
                  </a:cubicBezTo>
                  <a:cubicBezTo>
                    <a:pt x="3043" y="6151"/>
                    <a:pt x="3071" y="6123"/>
                    <a:pt x="3071" y="6095"/>
                  </a:cubicBezTo>
                  <a:lnTo>
                    <a:pt x="3071" y="5622"/>
                  </a:lnTo>
                  <a:cubicBezTo>
                    <a:pt x="3071" y="5594"/>
                    <a:pt x="3052" y="5567"/>
                    <a:pt x="3015" y="5567"/>
                  </a:cubicBezTo>
                  <a:close/>
                  <a:moveTo>
                    <a:pt x="390" y="6188"/>
                  </a:moveTo>
                  <a:cubicBezTo>
                    <a:pt x="353" y="6188"/>
                    <a:pt x="334" y="6216"/>
                    <a:pt x="334" y="6253"/>
                  </a:cubicBezTo>
                  <a:cubicBezTo>
                    <a:pt x="334" y="6281"/>
                    <a:pt x="353" y="6309"/>
                    <a:pt x="390" y="6309"/>
                  </a:cubicBezTo>
                  <a:lnTo>
                    <a:pt x="853" y="6309"/>
                  </a:lnTo>
                  <a:cubicBezTo>
                    <a:pt x="881" y="6309"/>
                    <a:pt x="909" y="6281"/>
                    <a:pt x="909" y="6253"/>
                  </a:cubicBezTo>
                  <a:cubicBezTo>
                    <a:pt x="909" y="6216"/>
                    <a:pt x="881" y="6188"/>
                    <a:pt x="853" y="6188"/>
                  </a:cubicBezTo>
                  <a:close/>
                  <a:moveTo>
                    <a:pt x="1317" y="6188"/>
                  </a:moveTo>
                  <a:cubicBezTo>
                    <a:pt x="1280" y="6188"/>
                    <a:pt x="1262" y="6216"/>
                    <a:pt x="1262" y="6253"/>
                  </a:cubicBezTo>
                  <a:cubicBezTo>
                    <a:pt x="1262" y="6281"/>
                    <a:pt x="1280" y="6309"/>
                    <a:pt x="1317" y="6309"/>
                  </a:cubicBezTo>
                  <a:lnTo>
                    <a:pt x="1781" y="6309"/>
                  </a:lnTo>
                  <a:cubicBezTo>
                    <a:pt x="1809" y="6309"/>
                    <a:pt x="1837" y="6281"/>
                    <a:pt x="1837" y="6253"/>
                  </a:cubicBezTo>
                  <a:cubicBezTo>
                    <a:pt x="1837" y="6216"/>
                    <a:pt x="1809" y="6188"/>
                    <a:pt x="1781" y="6188"/>
                  </a:cubicBezTo>
                  <a:close/>
                  <a:moveTo>
                    <a:pt x="2245" y="6188"/>
                  </a:moveTo>
                  <a:cubicBezTo>
                    <a:pt x="2208" y="6188"/>
                    <a:pt x="2189" y="6216"/>
                    <a:pt x="2189" y="6253"/>
                  </a:cubicBezTo>
                  <a:cubicBezTo>
                    <a:pt x="2189" y="6281"/>
                    <a:pt x="2208" y="6309"/>
                    <a:pt x="2245" y="6309"/>
                  </a:cubicBezTo>
                  <a:lnTo>
                    <a:pt x="2709" y="6309"/>
                  </a:lnTo>
                  <a:cubicBezTo>
                    <a:pt x="2737" y="6309"/>
                    <a:pt x="2764" y="6281"/>
                    <a:pt x="2764" y="6253"/>
                  </a:cubicBezTo>
                  <a:cubicBezTo>
                    <a:pt x="2764" y="6216"/>
                    <a:pt x="2737" y="6188"/>
                    <a:pt x="2709" y="6188"/>
                  </a:cubicBezTo>
                  <a:close/>
                  <a:moveTo>
                    <a:pt x="56" y="6318"/>
                  </a:moveTo>
                  <a:cubicBezTo>
                    <a:pt x="28" y="6318"/>
                    <a:pt x="0" y="6346"/>
                    <a:pt x="0" y="6383"/>
                  </a:cubicBezTo>
                  <a:lnTo>
                    <a:pt x="0" y="6847"/>
                  </a:lnTo>
                  <a:cubicBezTo>
                    <a:pt x="0" y="6875"/>
                    <a:pt x="28" y="6902"/>
                    <a:pt x="56" y="6902"/>
                  </a:cubicBezTo>
                  <a:cubicBezTo>
                    <a:pt x="84" y="6902"/>
                    <a:pt x="111" y="6875"/>
                    <a:pt x="111" y="6847"/>
                  </a:cubicBezTo>
                  <a:lnTo>
                    <a:pt x="111" y="6383"/>
                  </a:lnTo>
                  <a:cubicBezTo>
                    <a:pt x="111" y="6346"/>
                    <a:pt x="84" y="6318"/>
                    <a:pt x="56" y="6318"/>
                  </a:cubicBezTo>
                  <a:close/>
                  <a:moveTo>
                    <a:pt x="56" y="7246"/>
                  </a:moveTo>
                  <a:cubicBezTo>
                    <a:pt x="28" y="7246"/>
                    <a:pt x="0" y="7273"/>
                    <a:pt x="0" y="7311"/>
                  </a:cubicBezTo>
                  <a:lnTo>
                    <a:pt x="0" y="7774"/>
                  </a:lnTo>
                  <a:cubicBezTo>
                    <a:pt x="0" y="7802"/>
                    <a:pt x="28" y="7830"/>
                    <a:pt x="56" y="7830"/>
                  </a:cubicBezTo>
                  <a:cubicBezTo>
                    <a:pt x="84" y="7830"/>
                    <a:pt x="111" y="7802"/>
                    <a:pt x="111" y="7774"/>
                  </a:cubicBezTo>
                  <a:lnTo>
                    <a:pt x="111" y="7311"/>
                  </a:lnTo>
                  <a:cubicBezTo>
                    <a:pt x="111" y="7273"/>
                    <a:pt x="84" y="7246"/>
                    <a:pt x="56" y="7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2079525" y="2330700"/>
              <a:ext cx="30425" cy="30175"/>
            </a:xfrm>
            <a:custGeom>
              <a:rect b="b" l="l" r="r" t="t"/>
              <a:pathLst>
                <a:path extrusionOk="0" h="1207" w="1217">
                  <a:moveTo>
                    <a:pt x="613" y="176"/>
                  </a:moveTo>
                  <a:lnTo>
                    <a:pt x="752" y="436"/>
                  </a:lnTo>
                  <a:cubicBezTo>
                    <a:pt x="752" y="445"/>
                    <a:pt x="762" y="455"/>
                    <a:pt x="771" y="464"/>
                  </a:cubicBezTo>
                  <a:lnTo>
                    <a:pt x="1031" y="603"/>
                  </a:lnTo>
                  <a:lnTo>
                    <a:pt x="771" y="742"/>
                  </a:lnTo>
                  <a:cubicBezTo>
                    <a:pt x="762" y="752"/>
                    <a:pt x="752" y="761"/>
                    <a:pt x="752" y="770"/>
                  </a:cubicBezTo>
                  <a:lnTo>
                    <a:pt x="604" y="1030"/>
                  </a:lnTo>
                  <a:lnTo>
                    <a:pt x="465" y="770"/>
                  </a:lnTo>
                  <a:cubicBezTo>
                    <a:pt x="465" y="761"/>
                    <a:pt x="456" y="752"/>
                    <a:pt x="446" y="742"/>
                  </a:cubicBezTo>
                  <a:lnTo>
                    <a:pt x="186" y="603"/>
                  </a:lnTo>
                  <a:lnTo>
                    <a:pt x="446" y="464"/>
                  </a:lnTo>
                  <a:cubicBezTo>
                    <a:pt x="456" y="455"/>
                    <a:pt x="465" y="445"/>
                    <a:pt x="465" y="436"/>
                  </a:cubicBezTo>
                  <a:lnTo>
                    <a:pt x="613" y="176"/>
                  </a:lnTo>
                  <a:close/>
                  <a:moveTo>
                    <a:pt x="613" y="0"/>
                  </a:moveTo>
                  <a:cubicBezTo>
                    <a:pt x="585" y="0"/>
                    <a:pt x="567" y="9"/>
                    <a:pt x="558" y="28"/>
                  </a:cubicBezTo>
                  <a:lnTo>
                    <a:pt x="372" y="362"/>
                  </a:lnTo>
                  <a:lnTo>
                    <a:pt x="38" y="547"/>
                  </a:lnTo>
                  <a:cubicBezTo>
                    <a:pt x="20" y="557"/>
                    <a:pt x="1" y="585"/>
                    <a:pt x="1" y="603"/>
                  </a:cubicBezTo>
                  <a:cubicBezTo>
                    <a:pt x="1" y="622"/>
                    <a:pt x="20" y="640"/>
                    <a:pt x="38" y="649"/>
                  </a:cubicBezTo>
                  <a:lnTo>
                    <a:pt x="372" y="835"/>
                  </a:lnTo>
                  <a:lnTo>
                    <a:pt x="558" y="1178"/>
                  </a:lnTo>
                  <a:cubicBezTo>
                    <a:pt x="567" y="1197"/>
                    <a:pt x="585" y="1206"/>
                    <a:pt x="604" y="1206"/>
                  </a:cubicBezTo>
                  <a:cubicBezTo>
                    <a:pt x="632" y="1206"/>
                    <a:pt x="650" y="1197"/>
                    <a:pt x="660" y="1178"/>
                  </a:cubicBezTo>
                  <a:lnTo>
                    <a:pt x="845" y="835"/>
                  </a:lnTo>
                  <a:lnTo>
                    <a:pt x="1179" y="659"/>
                  </a:lnTo>
                  <a:cubicBezTo>
                    <a:pt x="1198" y="640"/>
                    <a:pt x="1216" y="622"/>
                    <a:pt x="1216" y="603"/>
                  </a:cubicBezTo>
                  <a:cubicBezTo>
                    <a:pt x="1216" y="585"/>
                    <a:pt x="1198" y="566"/>
                    <a:pt x="1179" y="557"/>
                  </a:cubicBezTo>
                  <a:lnTo>
                    <a:pt x="845" y="371"/>
                  </a:lnTo>
                  <a:lnTo>
                    <a:pt x="660" y="28"/>
                  </a:lnTo>
                  <a:cubicBezTo>
                    <a:pt x="650" y="9"/>
                    <a:pt x="632" y="0"/>
                    <a:pt x="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2275275" y="3037350"/>
              <a:ext cx="44550" cy="44775"/>
            </a:xfrm>
            <a:custGeom>
              <a:rect b="b" l="l" r="r" t="t"/>
              <a:pathLst>
                <a:path extrusionOk="0" h="1791" w="1782">
                  <a:moveTo>
                    <a:pt x="891" y="176"/>
                  </a:moveTo>
                  <a:lnTo>
                    <a:pt x="1142" y="631"/>
                  </a:lnTo>
                  <a:cubicBezTo>
                    <a:pt x="1142" y="640"/>
                    <a:pt x="1151" y="640"/>
                    <a:pt x="1160" y="649"/>
                  </a:cubicBezTo>
                  <a:lnTo>
                    <a:pt x="1605" y="900"/>
                  </a:lnTo>
                  <a:lnTo>
                    <a:pt x="1160" y="1141"/>
                  </a:lnTo>
                  <a:cubicBezTo>
                    <a:pt x="1151" y="1141"/>
                    <a:pt x="1142" y="1150"/>
                    <a:pt x="1142" y="1160"/>
                  </a:cubicBezTo>
                  <a:lnTo>
                    <a:pt x="891" y="1605"/>
                  </a:lnTo>
                  <a:lnTo>
                    <a:pt x="650" y="1160"/>
                  </a:lnTo>
                  <a:cubicBezTo>
                    <a:pt x="641" y="1150"/>
                    <a:pt x="631" y="1141"/>
                    <a:pt x="622" y="1141"/>
                  </a:cubicBezTo>
                  <a:lnTo>
                    <a:pt x="177" y="891"/>
                  </a:lnTo>
                  <a:lnTo>
                    <a:pt x="622" y="649"/>
                  </a:lnTo>
                  <a:cubicBezTo>
                    <a:pt x="641" y="640"/>
                    <a:pt x="641" y="631"/>
                    <a:pt x="650" y="622"/>
                  </a:cubicBezTo>
                  <a:lnTo>
                    <a:pt x="891" y="176"/>
                  </a:lnTo>
                  <a:close/>
                  <a:moveTo>
                    <a:pt x="891" y="0"/>
                  </a:moveTo>
                  <a:cubicBezTo>
                    <a:pt x="872" y="0"/>
                    <a:pt x="854" y="9"/>
                    <a:pt x="845" y="28"/>
                  </a:cubicBezTo>
                  <a:lnTo>
                    <a:pt x="557" y="557"/>
                  </a:lnTo>
                  <a:lnTo>
                    <a:pt x="28" y="844"/>
                  </a:lnTo>
                  <a:cubicBezTo>
                    <a:pt x="10" y="853"/>
                    <a:pt x="0" y="872"/>
                    <a:pt x="0" y="891"/>
                  </a:cubicBezTo>
                  <a:cubicBezTo>
                    <a:pt x="0" y="909"/>
                    <a:pt x="10" y="937"/>
                    <a:pt x="28" y="946"/>
                  </a:cubicBezTo>
                  <a:lnTo>
                    <a:pt x="557" y="1234"/>
                  </a:lnTo>
                  <a:lnTo>
                    <a:pt x="835" y="1753"/>
                  </a:lnTo>
                  <a:cubicBezTo>
                    <a:pt x="854" y="1772"/>
                    <a:pt x="872" y="1790"/>
                    <a:pt x="891" y="1790"/>
                  </a:cubicBezTo>
                  <a:cubicBezTo>
                    <a:pt x="910" y="1790"/>
                    <a:pt x="928" y="1772"/>
                    <a:pt x="937" y="1753"/>
                  </a:cubicBezTo>
                  <a:lnTo>
                    <a:pt x="1234" y="1234"/>
                  </a:lnTo>
                  <a:lnTo>
                    <a:pt x="1754" y="946"/>
                  </a:lnTo>
                  <a:cubicBezTo>
                    <a:pt x="1772" y="937"/>
                    <a:pt x="1782" y="918"/>
                    <a:pt x="1782" y="900"/>
                  </a:cubicBezTo>
                  <a:cubicBezTo>
                    <a:pt x="1782" y="872"/>
                    <a:pt x="1772" y="853"/>
                    <a:pt x="1754" y="844"/>
                  </a:cubicBezTo>
                  <a:lnTo>
                    <a:pt x="1234" y="557"/>
                  </a:lnTo>
                  <a:lnTo>
                    <a:pt x="947" y="28"/>
                  </a:lnTo>
                  <a:cubicBezTo>
                    <a:pt x="937" y="9"/>
                    <a:pt x="919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5"/>
            <p:cNvSpPr/>
            <p:nvPr/>
          </p:nvSpPr>
          <p:spPr>
            <a:xfrm>
              <a:off x="2281075" y="2533150"/>
              <a:ext cx="3025" cy="16500"/>
            </a:xfrm>
            <a:custGeom>
              <a:rect b="b" l="l" r="r" t="t"/>
              <a:pathLst>
                <a:path extrusionOk="0" h="660" w="121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lnTo>
                    <a:pt x="0" y="604"/>
                  </a:lnTo>
                  <a:cubicBezTo>
                    <a:pt x="0" y="641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4"/>
                  </a:cubicBezTo>
                  <a:lnTo>
                    <a:pt x="121" y="66"/>
                  </a:lnTo>
                  <a:cubicBezTo>
                    <a:pt x="121" y="28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5"/>
            <p:cNvSpPr/>
            <p:nvPr/>
          </p:nvSpPr>
          <p:spPr>
            <a:xfrm>
              <a:off x="2281075" y="2567950"/>
              <a:ext cx="3025" cy="16475"/>
            </a:xfrm>
            <a:custGeom>
              <a:rect b="b" l="l" r="r" t="t"/>
              <a:pathLst>
                <a:path extrusionOk="0" h="659" w="12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603"/>
                  </a:lnTo>
                  <a:cubicBezTo>
                    <a:pt x="0" y="640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3"/>
                  </a:cubicBezTo>
                  <a:lnTo>
                    <a:pt x="121" y="65"/>
                  </a:lnTo>
                  <a:cubicBezTo>
                    <a:pt x="121" y="28"/>
                    <a:pt x="9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2291750" y="2557500"/>
              <a:ext cx="16475" cy="2800"/>
            </a:xfrm>
            <a:custGeom>
              <a:rect b="b" l="l" r="r" t="t"/>
              <a:pathLst>
                <a:path extrusionOk="0" h="112" w="659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603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2256950" y="2557500"/>
              <a:ext cx="16500" cy="2800"/>
            </a:xfrm>
            <a:custGeom>
              <a:rect b="b" l="l" r="r" t="t"/>
              <a:pathLst>
                <a:path extrusionOk="0" h="112" w="660">
                  <a:moveTo>
                    <a:pt x="66" y="1"/>
                  </a:moveTo>
                  <a:cubicBezTo>
                    <a:pt x="28" y="1"/>
                    <a:pt x="1" y="19"/>
                    <a:pt x="1" y="56"/>
                  </a:cubicBezTo>
                  <a:cubicBezTo>
                    <a:pt x="1" y="84"/>
                    <a:pt x="28" y="112"/>
                    <a:pt x="66" y="112"/>
                  </a:cubicBezTo>
                  <a:lnTo>
                    <a:pt x="604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2265525" y="2566325"/>
              <a:ext cx="9550" cy="9525"/>
            </a:xfrm>
            <a:custGeom>
              <a:rect b="b" l="l" r="r" t="t"/>
              <a:pathLst>
                <a:path extrusionOk="0" h="381" w="382">
                  <a:moveTo>
                    <a:pt x="1" y="381"/>
                  </a:moveTo>
                  <a:lnTo>
                    <a:pt x="38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2263900" y="2564875"/>
              <a:ext cx="12800" cy="12600"/>
            </a:xfrm>
            <a:custGeom>
              <a:rect b="b" l="l" r="r" t="t"/>
              <a:pathLst>
                <a:path extrusionOk="0" h="504" w="512">
                  <a:moveTo>
                    <a:pt x="447" y="0"/>
                  </a:moveTo>
                  <a:cubicBezTo>
                    <a:pt x="432" y="0"/>
                    <a:pt x="418" y="7"/>
                    <a:pt x="409" y="21"/>
                  </a:cubicBezTo>
                  <a:lnTo>
                    <a:pt x="29" y="401"/>
                  </a:lnTo>
                  <a:cubicBezTo>
                    <a:pt x="1" y="420"/>
                    <a:pt x="1" y="457"/>
                    <a:pt x="29" y="485"/>
                  </a:cubicBezTo>
                  <a:cubicBezTo>
                    <a:pt x="38" y="494"/>
                    <a:pt x="47" y="503"/>
                    <a:pt x="66" y="503"/>
                  </a:cubicBezTo>
                  <a:cubicBezTo>
                    <a:pt x="84" y="503"/>
                    <a:pt x="94" y="494"/>
                    <a:pt x="112" y="485"/>
                  </a:cubicBezTo>
                  <a:lnTo>
                    <a:pt x="493" y="105"/>
                  </a:lnTo>
                  <a:cubicBezTo>
                    <a:pt x="511" y="77"/>
                    <a:pt x="511" y="40"/>
                    <a:pt x="493" y="21"/>
                  </a:cubicBezTo>
                  <a:cubicBezTo>
                    <a:pt x="479" y="7"/>
                    <a:pt x="462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2290125" y="2541725"/>
              <a:ext cx="9525" cy="9550"/>
            </a:xfrm>
            <a:custGeom>
              <a:rect b="b" l="l" r="r" t="t"/>
              <a:pathLst>
                <a:path extrusionOk="0" h="382" w="381">
                  <a:moveTo>
                    <a:pt x="0" y="381"/>
                  </a:moveTo>
                  <a:lnTo>
                    <a:pt x="38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2288500" y="2540275"/>
              <a:ext cx="12775" cy="12625"/>
            </a:xfrm>
            <a:custGeom>
              <a:rect b="b" l="l" r="r" t="t"/>
              <a:pathLst>
                <a:path extrusionOk="0" h="505" w="511">
                  <a:moveTo>
                    <a:pt x="447" y="1"/>
                  </a:moveTo>
                  <a:cubicBezTo>
                    <a:pt x="432" y="1"/>
                    <a:pt x="418" y="8"/>
                    <a:pt x="408" y="22"/>
                  </a:cubicBezTo>
                  <a:lnTo>
                    <a:pt x="28" y="402"/>
                  </a:lnTo>
                  <a:cubicBezTo>
                    <a:pt x="0" y="421"/>
                    <a:pt x="0" y="458"/>
                    <a:pt x="28" y="486"/>
                  </a:cubicBezTo>
                  <a:cubicBezTo>
                    <a:pt x="37" y="495"/>
                    <a:pt x="47" y="504"/>
                    <a:pt x="65" y="504"/>
                  </a:cubicBezTo>
                  <a:cubicBezTo>
                    <a:pt x="84" y="504"/>
                    <a:pt x="93" y="495"/>
                    <a:pt x="112" y="486"/>
                  </a:cubicBezTo>
                  <a:lnTo>
                    <a:pt x="492" y="96"/>
                  </a:lnTo>
                  <a:cubicBezTo>
                    <a:pt x="510" y="77"/>
                    <a:pt x="510" y="40"/>
                    <a:pt x="492" y="22"/>
                  </a:cubicBezTo>
                  <a:cubicBezTo>
                    <a:pt x="478" y="8"/>
                    <a:pt x="462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2265525" y="2541725"/>
              <a:ext cx="9550" cy="9550"/>
            </a:xfrm>
            <a:custGeom>
              <a:rect b="b" l="l" r="r" t="t"/>
              <a:pathLst>
                <a:path extrusionOk="0" h="382" w="382">
                  <a:moveTo>
                    <a:pt x="1" y="1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2263900" y="2540275"/>
              <a:ext cx="12800" cy="12625"/>
            </a:xfrm>
            <a:custGeom>
              <a:rect b="b" l="l" r="r" t="t"/>
              <a:pathLst>
                <a:path extrusionOk="0" h="505" w="512">
                  <a:moveTo>
                    <a:pt x="67" y="1"/>
                  </a:moveTo>
                  <a:cubicBezTo>
                    <a:pt x="52" y="1"/>
                    <a:pt x="38" y="8"/>
                    <a:pt x="29" y="22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409" y="486"/>
                  </a:lnTo>
                  <a:cubicBezTo>
                    <a:pt x="418" y="495"/>
                    <a:pt x="437" y="504"/>
                    <a:pt x="446" y="504"/>
                  </a:cubicBezTo>
                  <a:cubicBezTo>
                    <a:pt x="465" y="504"/>
                    <a:pt x="483" y="495"/>
                    <a:pt x="493" y="486"/>
                  </a:cubicBezTo>
                  <a:cubicBezTo>
                    <a:pt x="511" y="458"/>
                    <a:pt x="511" y="421"/>
                    <a:pt x="493" y="402"/>
                  </a:cubicBezTo>
                  <a:lnTo>
                    <a:pt x="112" y="22"/>
                  </a:lnTo>
                  <a:cubicBezTo>
                    <a:pt x="98" y="8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2290125" y="256632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0" y="0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2288500" y="2564875"/>
              <a:ext cx="12775" cy="12600"/>
            </a:xfrm>
            <a:custGeom>
              <a:rect b="b" l="l" r="r" t="t"/>
              <a:pathLst>
                <a:path extrusionOk="0" h="504" w="511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08" y="485"/>
                  </a:lnTo>
                  <a:cubicBezTo>
                    <a:pt x="418" y="494"/>
                    <a:pt x="436" y="503"/>
                    <a:pt x="446" y="503"/>
                  </a:cubicBezTo>
                  <a:cubicBezTo>
                    <a:pt x="464" y="503"/>
                    <a:pt x="483" y="494"/>
                    <a:pt x="492" y="485"/>
                  </a:cubicBezTo>
                  <a:cubicBezTo>
                    <a:pt x="510" y="457"/>
                    <a:pt x="510" y="420"/>
                    <a:pt x="492" y="401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2241175" y="2381700"/>
              <a:ext cx="19525" cy="19525"/>
            </a:xfrm>
            <a:custGeom>
              <a:rect b="b" l="l" r="r" t="t"/>
              <a:pathLst>
                <a:path extrusionOk="0" h="781" w="781">
                  <a:moveTo>
                    <a:pt x="390" y="112"/>
                  </a:moveTo>
                  <a:cubicBezTo>
                    <a:pt x="539" y="112"/>
                    <a:pt x="659" y="233"/>
                    <a:pt x="659" y="391"/>
                  </a:cubicBezTo>
                  <a:cubicBezTo>
                    <a:pt x="659" y="539"/>
                    <a:pt x="539" y="660"/>
                    <a:pt x="390" y="660"/>
                  </a:cubicBezTo>
                  <a:cubicBezTo>
                    <a:pt x="233" y="660"/>
                    <a:pt x="112" y="539"/>
                    <a:pt x="112" y="391"/>
                  </a:cubicBezTo>
                  <a:cubicBezTo>
                    <a:pt x="112" y="233"/>
                    <a:pt x="242" y="112"/>
                    <a:pt x="390" y="112"/>
                  </a:cubicBezTo>
                  <a:close/>
                  <a:moveTo>
                    <a:pt x="390" y="1"/>
                  </a:moveTo>
                  <a:cubicBezTo>
                    <a:pt x="177" y="1"/>
                    <a:pt x="1" y="177"/>
                    <a:pt x="1" y="391"/>
                  </a:cubicBezTo>
                  <a:cubicBezTo>
                    <a:pt x="1" y="604"/>
                    <a:pt x="177" y="780"/>
                    <a:pt x="390" y="780"/>
                  </a:cubicBezTo>
                  <a:cubicBezTo>
                    <a:pt x="604" y="780"/>
                    <a:pt x="780" y="604"/>
                    <a:pt x="780" y="391"/>
                  </a:cubicBezTo>
                  <a:cubicBezTo>
                    <a:pt x="780" y="177"/>
                    <a:pt x="604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2330000" y="2906075"/>
              <a:ext cx="19525" cy="19500"/>
            </a:xfrm>
            <a:custGeom>
              <a:rect b="b" l="l" r="r" t="t"/>
              <a:pathLst>
                <a:path extrusionOk="0" h="780" w="781">
                  <a:moveTo>
                    <a:pt x="390" y="112"/>
                  </a:moveTo>
                  <a:cubicBezTo>
                    <a:pt x="539" y="112"/>
                    <a:pt x="659" y="232"/>
                    <a:pt x="659" y="390"/>
                  </a:cubicBezTo>
                  <a:cubicBezTo>
                    <a:pt x="659" y="539"/>
                    <a:pt x="539" y="659"/>
                    <a:pt x="390" y="659"/>
                  </a:cubicBezTo>
                  <a:cubicBezTo>
                    <a:pt x="233" y="659"/>
                    <a:pt x="112" y="539"/>
                    <a:pt x="112" y="390"/>
                  </a:cubicBezTo>
                  <a:cubicBezTo>
                    <a:pt x="112" y="232"/>
                    <a:pt x="233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68" y="0"/>
                    <a:pt x="1" y="167"/>
                    <a:pt x="1" y="390"/>
                  </a:cubicBezTo>
                  <a:cubicBezTo>
                    <a:pt x="1" y="603"/>
                    <a:pt x="168" y="780"/>
                    <a:pt x="390" y="780"/>
                  </a:cubicBezTo>
                  <a:cubicBezTo>
                    <a:pt x="604" y="780"/>
                    <a:pt x="780" y="603"/>
                    <a:pt x="780" y="390"/>
                  </a:cubicBezTo>
                  <a:cubicBezTo>
                    <a:pt x="780" y="167"/>
                    <a:pt x="604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2228425" y="3186000"/>
              <a:ext cx="12550" cy="12775"/>
            </a:xfrm>
            <a:custGeom>
              <a:rect b="b" l="l" r="r" t="t"/>
              <a:pathLst>
                <a:path extrusionOk="0" h="511" w="502">
                  <a:moveTo>
                    <a:pt x="251" y="121"/>
                  </a:moveTo>
                  <a:cubicBezTo>
                    <a:pt x="325" y="121"/>
                    <a:pt x="390" y="177"/>
                    <a:pt x="390" y="251"/>
                  </a:cubicBezTo>
                  <a:cubicBezTo>
                    <a:pt x="390" y="325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1"/>
                    <a:pt x="251" y="511"/>
                  </a:cubicBezTo>
                  <a:cubicBezTo>
                    <a:pt x="390" y="51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1942250" y="2555875"/>
              <a:ext cx="313575" cy="313575"/>
            </a:xfrm>
            <a:custGeom>
              <a:rect b="b" l="l" r="r" t="t"/>
              <a:pathLst>
                <a:path extrusionOk="0" h="12543" w="12543">
                  <a:moveTo>
                    <a:pt x="12496" y="5196"/>
                  </a:moveTo>
                  <a:lnTo>
                    <a:pt x="11995" y="3582"/>
                  </a:lnTo>
                  <a:cubicBezTo>
                    <a:pt x="11949" y="3452"/>
                    <a:pt x="11809" y="3377"/>
                    <a:pt x="11680" y="3424"/>
                  </a:cubicBezTo>
                  <a:lnTo>
                    <a:pt x="10641" y="3748"/>
                  </a:lnTo>
                  <a:cubicBezTo>
                    <a:pt x="10529" y="3786"/>
                    <a:pt x="10418" y="3739"/>
                    <a:pt x="10353" y="3646"/>
                  </a:cubicBezTo>
                  <a:cubicBezTo>
                    <a:pt x="10130" y="3294"/>
                    <a:pt x="9861" y="2988"/>
                    <a:pt x="9564" y="2710"/>
                  </a:cubicBezTo>
                  <a:cubicBezTo>
                    <a:pt x="9481" y="2635"/>
                    <a:pt x="9462" y="2505"/>
                    <a:pt x="9518" y="2413"/>
                  </a:cubicBezTo>
                  <a:lnTo>
                    <a:pt x="10019" y="1439"/>
                  </a:lnTo>
                  <a:cubicBezTo>
                    <a:pt x="10084" y="1318"/>
                    <a:pt x="10028" y="1170"/>
                    <a:pt x="9908" y="1105"/>
                  </a:cubicBezTo>
                  <a:lnTo>
                    <a:pt x="8414" y="325"/>
                  </a:lnTo>
                  <a:cubicBezTo>
                    <a:pt x="8284" y="260"/>
                    <a:pt x="8136" y="307"/>
                    <a:pt x="8071" y="437"/>
                  </a:cubicBezTo>
                  <a:lnTo>
                    <a:pt x="7570" y="1402"/>
                  </a:lnTo>
                  <a:cubicBezTo>
                    <a:pt x="7524" y="1504"/>
                    <a:pt x="7412" y="1550"/>
                    <a:pt x="7301" y="1531"/>
                  </a:cubicBezTo>
                  <a:cubicBezTo>
                    <a:pt x="6902" y="1448"/>
                    <a:pt x="6494" y="1411"/>
                    <a:pt x="6076" y="1420"/>
                  </a:cubicBezTo>
                  <a:cubicBezTo>
                    <a:pt x="5965" y="1429"/>
                    <a:pt x="5863" y="1355"/>
                    <a:pt x="5835" y="1253"/>
                  </a:cubicBezTo>
                  <a:lnTo>
                    <a:pt x="5501" y="214"/>
                  </a:lnTo>
                  <a:cubicBezTo>
                    <a:pt x="5464" y="75"/>
                    <a:pt x="5325" y="1"/>
                    <a:pt x="5186" y="47"/>
                  </a:cubicBezTo>
                  <a:lnTo>
                    <a:pt x="3581" y="557"/>
                  </a:lnTo>
                  <a:cubicBezTo>
                    <a:pt x="3451" y="594"/>
                    <a:pt x="3377" y="734"/>
                    <a:pt x="3414" y="873"/>
                  </a:cubicBezTo>
                  <a:lnTo>
                    <a:pt x="3748" y="1912"/>
                  </a:lnTo>
                  <a:cubicBezTo>
                    <a:pt x="3776" y="2014"/>
                    <a:pt x="3739" y="2134"/>
                    <a:pt x="3646" y="2190"/>
                  </a:cubicBezTo>
                  <a:cubicBezTo>
                    <a:pt x="3293" y="2422"/>
                    <a:pt x="2978" y="2682"/>
                    <a:pt x="2700" y="2979"/>
                  </a:cubicBezTo>
                  <a:cubicBezTo>
                    <a:pt x="2625" y="3062"/>
                    <a:pt x="2505" y="3081"/>
                    <a:pt x="2403" y="3034"/>
                  </a:cubicBezTo>
                  <a:lnTo>
                    <a:pt x="1438" y="2533"/>
                  </a:lnTo>
                  <a:cubicBezTo>
                    <a:pt x="1317" y="2468"/>
                    <a:pt x="1169" y="2515"/>
                    <a:pt x="1104" y="2635"/>
                  </a:cubicBezTo>
                  <a:lnTo>
                    <a:pt x="325" y="4138"/>
                  </a:lnTo>
                  <a:cubicBezTo>
                    <a:pt x="260" y="4259"/>
                    <a:pt x="306" y="4407"/>
                    <a:pt x="427" y="4472"/>
                  </a:cubicBezTo>
                  <a:lnTo>
                    <a:pt x="1401" y="4973"/>
                  </a:lnTo>
                  <a:cubicBezTo>
                    <a:pt x="1494" y="5029"/>
                    <a:pt x="1549" y="5140"/>
                    <a:pt x="1531" y="5251"/>
                  </a:cubicBezTo>
                  <a:cubicBezTo>
                    <a:pt x="1438" y="5641"/>
                    <a:pt x="1401" y="6058"/>
                    <a:pt x="1419" y="6467"/>
                  </a:cubicBezTo>
                  <a:cubicBezTo>
                    <a:pt x="1429" y="6578"/>
                    <a:pt x="1355" y="6680"/>
                    <a:pt x="1243" y="6717"/>
                  </a:cubicBezTo>
                  <a:lnTo>
                    <a:pt x="204" y="7042"/>
                  </a:lnTo>
                  <a:cubicBezTo>
                    <a:pt x="74" y="7088"/>
                    <a:pt x="0" y="7227"/>
                    <a:pt x="47" y="7357"/>
                  </a:cubicBezTo>
                  <a:lnTo>
                    <a:pt x="557" y="8971"/>
                  </a:lnTo>
                  <a:cubicBezTo>
                    <a:pt x="594" y="9101"/>
                    <a:pt x="733" y="9175"/>
                    <a:pt x="863" y="9129"/>
                  </a:cubicBezTo>
                  <a:lnTo>
                    <a:pt x="1902" y="8804"/>
                  </a:lnTo>
                  <a:cubicBezTo>
                    <a:pt x="2013" y="8767"/>
                    <a:pt x="2134" y="8804"/>
                    <a:pt x="2189" y="8906"/>
                  </a:cubicBezTo>
                  <a:cubicBezTo>
                    <a:pt x="2412" y="9250"/>
                    <a:pt x="2681" y="9565"/>
                    <a:pt x="2978" y="9843"/>
                  </a:cubicBezTo>
                  <a:cubicBezTo>
                    <a:pt x="3061" y="9917"/>
                    <a:pt x="3080" y="10038"/>
                    <a:pt x="3034" y="10140"/>
                  </a:cubicBezTo>
                  <a:lnTo>
                    <a:pt x="2523" y="11105"/>
                  </a:lnTo>
                  <a:cubicBezTo>
                    <a:pt x="2468" y="11225"/>
                    <a:pt x="2514" y="11383"/>
                    <a:pt x="2635" y="11448"/>
                  </a:cubicBezTo>
                  <a:lnTo>
                    <a:pt x="4128" y="12227"/>
                  </a:lnTo>
                  <a:cubicBezTo>
                    <a:pt x="4258" y="12283"/>
                    <a:pt x="4407" y="12237"/>
                    <a:pt x="4472" y="12116"/>
                  </a:cubicBezTo>
                  <a:lnTo>
                    <a:pt x="4972" y="11151"/>
                  </a:lnTo>
                  <a:cubicBezTo>
                    <a:pt x="5028" y="11049"/>
                    <a:pt x="5139" y="10994"/>
                    <a:pt x="5241" y="11021"/>
                  </a:cubicBezTo>
                  <a:cubicBezTo>
                    <a:pt x="5640" y="11105"/>
                    <a:pt x="6049" y="11142"/>
                    <a:pt x="6466" y="11123"/>
                  </a:cubicBezTo>
                  <a:cubicBezTo>
                    <a:pt x="6577" y="11123"/>
                    <a:pt x="6679" y="11198"/>
                    <a:pt x="6716" y="11300"/>
                  </a:cubicBezTo>
                  <a:lnTo>
                    <a:pt x="7041" y="12339"/>
                  </a:lnTo>
                  <a:cubicBezTo>
                    <a:pt x="7078" y="12469"/>
                    <a:pt x="7227" y="12543"/>
                    <a:pt x="7357" y="12506"/>
                  </a:cubicBezTo>
                  <a:lnTo>
                    <a:pt x="8961" y="11995"/>
                  </a:lnTo>
                  <a:cubicBezTo>
                    <a:pt x="9101" y="11949"/>
                    <a:pt x="9166" y="11810"/>
                    <a:pt x="9128" y="11680"/>
                  </a:cubicBezTo>
                  <a:lnTo>
                    <a:pt x="8804" y="10641"/>
                  </a:lnTo>
                  <a:cubicBezTo>
                    <a:pt x="8767" y="10539"/>
                    <a:pt x="8804" y="10418"/>
                    <a:pt x="8896" y="10353"/>
                  </a:cubicBezTo>
                  <a:cubicBezTo>
                    <a:pt x="9249" y="10131"/>
                    <a:pt x="9564" y="9871"/>
                    <a:pt x="9843" y="9565"/>
                  </a:cubicBezTo>
                  <a:cubicBezTo>
                    <a:pt x="9917" y="9481"/>
                    <a:pt x="10038" y="9463"/>
                    <a:pt x="10140" y="9519"/>
                  </a:cubicBezTo>
                  <a:lnTo>
                    <a:pt x="11104" y="10020"/>
                  </a:lnTo>
                  <a:cubicBezTo>
                    <a:pt x="11225" y="10084"/>
                    <a:pt x="11373" y="10038"/>
                    <a:pt x="11438" y="9917"/>
                  </a:cubicBezTo>
                  <a:lnTo>
                    <a:pt x="12218" y="8415"/>
                  </a:lnTo>
                  <a:cubicBezTo>
                    <a:pt x="12282" y="8294"/>
                    <a:pt x="12236" y="8136"/>
                    <a:pt x="12116" y="8081"/>
                  </a:cubicBezTo>
                  <a:lnTo>
                    <a:pt x="11141" y="7570"/>
                  </a:lnTo>
                  <a:cubicBezTo>
                    <a:pt x="11049" y="7524"/>
                    <a:pt x="10993" y="7413"/>
                    <a:pt x="11012" y="7301"/>
                  </a:cubicBezTo>
                  <a:cubicBezTo>
                    <a:pt x="11104" y="6903"/>
                    <a:pt x="11141" y="6494"/>
                    <a:pt x="11123" y="6077"/>
                  </a:cubicBezTo>
                  <a:cubicBezTo>
                    <a:pt x="11114" y="5966"/>
                    <a:pt x="11188" y="5873"/>
                    <a:pt x="11299" y="5836"/>
                  </a:cubicBezTo>
                  <a:lnTo>
                    <a:pt x="12338" y="5511"/>
                  </a:lnTo>
                  <a:cubicBezTo>
                    <a:pt x="12468" y="5465"/>
                    <a:pt x="12542" y="5326"/>
                    <a:pt x="12496" y="5196"/>
                  </a:cubicBezTo>
                  <a:close/>
                  <a:moveTo>
                    <a:pt x="7088" y="8869"/>
                  </a:moveTo>
                  <a:cubicBezTo>
                    <a:pt x="5371" y="9361"/>
                    <a:pt x="3637" y="8211"/>
                    <a:pt x="3423" y="6439"/>
                  </a:cubicBezTo>
                  <a:cubicBezTo>
                    <a:pt x="3247" y="5047"/>
                    <a:pt x="4138" y="3711"/>
                    <a:pt x="5483" y="3331"/>
                  </a:cubicBezTo>
                  <a:cubicBezTo>
                    <a:pt x="7199" y="2839"/>
                    <a:pt x="8934" y="3990"/>
                    <a:pt x="9147" y="5752"/>
                  </a:cubicBezTo>
                  <a:cubicBezTo>
                    <a:pt x="9314" y="7144"/>
                    <a:pt x="8433" y="8480"/>
                    <a:pt x="7088" y="88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5"/>
            <p:cNvSpPr/>
            <p:nvPr/>
          </p:nvSpPr>
          <p:spPr>
            <a:xfrm>
              <a:off x="1942250" y="2548100"/>
              <a:ext cx="313575" cy="312075"/>
            </a:xfrm>
            <a:custGeom>
              <a:rect b="b" l="l" r="r" t="t"/>
              <a:pathLst>
                <a:path extrusionOk="0" h="12483" w="12543">
                  <a:moveTo>
                    <a:pt x="6281" y="3179"/>
                  </a:moveTo>
                  <a:cubicBezTo>
                    <a:pt x="7703" y="3179"/>
                    <a:pt x="8967" y="4225"/>
                    <a:pt x="9147" y="5720"/>
                  </a:cubicBezTo>
                  <a:cubicBezTo>
                    <a:pt x="9314" y="7112"/>
                    <a:pt x="8433" y="8447"/>
                    <a:pt x="7088" y="8837"/>
                  </a:cubicBezTo>
                  <a:cubicBezTo>
                    <a:pt x="6820" y="8912"/>
                    <a:pt x="6552" y="8948"/>
                    <a:pt x="6289" y="8948"/>
                  </a:cubicBezTo>
                  <a:cubicBezTo>
                    <a:pt x="4867" y="8948"/>
                    <a:pt x="3603" y="7902"/>
                    <a:pt x="3423" y="6406"/>
                  </a:cubicBezTo>
                  <a:cubicBezTo>
                    <a:pt x="3247" y="5015"/>
                    <a:pt x="4138" y="3679"/>
                    <a:pt x="5483" y="3290"/>
                  </a:cubicBezTo>
                  <a:cubicBezTo>
                    <a:pt x="5750" y="3214"/>
                    <a:pt x="6019" y="3179"/>
                    <a:pt x="6281" y="3179"/>
                  </a:cubicBezTo>
                  <a:close/>
                  <a:moveTo>
                    <a:pt x="5270" y="1"/>
                  </a:moveTo>
                  <a:cubicBezTo>
                    <a:pt x="5242" y="1"/>
                    <a:pt x="5214" y="5"/>
                    <a:pt x="5186" y="15"/>
                  </a:cubicBezTo>
                  <a:lnTo>
                    <a:pt x="3581" y="525"/>
                  </a:lnTo>
                  <a:cubicBezTo>
                    <a:pt x="3451" y="562"/>
                    <a:pt x="3377" y="701"/>
                    <a:pt x="3414" y="840"/>
                  </a:cubicBezTo>
                  <a:lnTo>
                    <a:pt x="3748" y="1879"/>
                  </a:lnTo>
                  <a:cubicBezTo>
                    <a:pt x="3776" y="1982"/>
                    <a:pt x="3739" y="2102"/>
                    <a:pt x="3646" y="2158"/>
                  </a:cubicBezTo>
                  <a:cubicBezTo>
                    <a:pt x="3293" y="2380"/>
                    <a:pt x="2978" y="2649"/>
                    <a:pt x="2700" y="2946"/>
                  </a:cubicBezTo>
                  <a:cubicBezTo>
                    <a:pt x="2652" y="3000"/>
                    <a:pt x="2585" y="3027"/>
                    <a:pt x="2516" y="3027"/>
                  </a:cubicBezTo>
                  <a:cubicBezTo>
                    <a:pt x="2478" y="3027"/>
                    <a:pt x="2439" y="3019"/>
                    <a:pt x="2403" y="3002"/>
                  </a:cubicBezTo>
                  <a:lnTo>
                    <a:pt x="1438" y="2501"/>
                  </a:lnTo>
                  <a:cubicBezTo>
                    <a:pt x="1401" y="2481"/>
                    <a:pt x="1361" y="2472"/>
                    <a:pt x="1322" y="2472"/>
                  </a:cubicBezTo>
                  <a:cubicBezTo>
                    <a:pt x="1234" y="2472"/>
                    <a:pt x="1149" y="2520"/>
                    <a:pt x="1104" y="2603"/>
                  </a:cubicBezTo>
                  <a:lnTo>
                    <a:pt x="325" y="4106"/>
                  </a:lnTo>
                  <a:cubicBezTo>
                    <a:pt x="260" y="4226"/>
                    <a:pt x="306" y="4375"/>
                    <a:pt x="427" y="4440"/>
                  </a:cubicBezTo>
                  <a:lnTo>
                    <a:pt x="1401" y="4941"/>
                  </a:lnTo>
                  <a:cubicBezTo>
                    <a:pt x="1494" y="4996"/>
                    <a:pt x="1549" y="5108"/>
                    <a:pt x="1531" y="5210"/>
                  </a:cubicBezTo>
                  <a:cubicBezTo>
                    <a:pt x="1438" y="5609"/>
                    <a:pt x="1401" y="6026"/>
                    <a:pt x="1419" y="6434"/>
                  </a:cubicBezTo>
                  <a:cubicBezTo>
                    <a:pt x="1429" y="6546"/>
                    <a:pt x="1355" y="6648"/>
                    <a:pt x="1243" y="6685"/>
                  </a:cubicBezTo>
                  <a:lnTo>
                    <a:pt x="204" y="7009"/>
                  </a:lnTo>
                  <a:cubicBezTo>
                    <a:pt x="74" y="7056"/>
                    <a:pt x="0" y="7195"/>
                    <a:pt x="47" y="7325"/>
                  </a:cubicBezTo>
                  <a:lnTo>
                    <a:pt x="557" y="8930"/>
                  </a:lnTo>
                  <a:cubicBezTo>
                    <a:pt x="587" y="9043"/>
                    <a:pt x="685" y="9107"/>
                    <a:pt x="790" y="9107"/>
                  </a:cubicBezTo>
                  <a:cubicBezTo>
                    <a:pt x="814" y="9107"/>
                    <a:pt x="839" y="9104"/>
                    <a:pt x="863" y="9097"/>
                  </a:cubicBezTo>
                  <a:lnTo>
                    <a:pt x="1902" y="8772"/>
                  </a:lnTo>
                  <a:cubicBezTo>
                    <a:pt x="1931" y="8762"/>
                    <a:pt x="1960" y="8758"/>
                    <a:pt x="1989" y="8758"/>
                  </a:cubicBezTo>
                  <a:cubicBezTo>
                    <a:pt x="2071" y="8758"/>
                    <a:pt x="2148" y="8796"/>
                    <a:pt x="2189" y="8865"/>
                  </a:cubicBezTo>
                  <a:cubicBezTo>
                    <a:pt x="2412" y="9217"/>
                    <a:pt x="2681" y="9533"/>
                    <a:pt x="2978" y="9811"/>
                  </a:cubicBezTo>
                  <a:cubicBezTo>
                    <a:pt x="3061" y="9885"/>
                    <a:pt x="3080" y="10006"/>
                    <a:pt x="3034" y="10108"/>
                  </a:cubicBezTo>
                  <a:lnTo>
                    <a:pt x="2523" y="11073"/>
                  </a:lnTo>
                  <a:cubicBezTo>
                    <a:pt x="2468" y="11193"/>
                    <a:pt x="2514" y="11351"/>
                    <a:pt x="2635" y="11407"/>
                  </a:cubicBezTo>
                  <a:lnTo>
                    <a:pt x="4128" y="12186"/>
                  </a:lnTo>
                  <a:cubicBezTo>
                    <a:pt x="4168" y="12206"/>
                    <a:pt x="4210" y="12215"/>
                    <a:pt x="4250" y="12215"/>
                  </a:cubicBezTo>
                  <a:cubicBezTo>
                    <a:pt x="4342" y="12215"/>
                    <a:pt x="4427" y="12167"/>
                    <a:pt x="4472" y="12084"/>
                  </a:cubicBezTo>
                  <a:lnTo>
                    <a:pt x="4972" y="11119"/>
                  </a:lnTo>
                  <a:cubicBezTo>
                    <a:pt x="5018" y="11035"/>
                    <a:pt x="5103" y="10982"/>
                    <a:pt x="5188" y="10982"/>
                  </a:cubicBezTo>
                  <a:cubicBezTo>
                    <a:pt x="5206" y="10982"/>
                    <a:pt x="5224" y="10984"/>
                    <a:pt x="5241" y="10989"/>
                  </a:cubicBezTo>
                  <a:cubicBezTo>
                    <a:pt x="5573" y="11059"/>
                    <a:pt x="5911" y="11096"/>
                    <a:pt x="6255" y="11096"/>
                  </a:cubicBezTo>
                  <a:cubicBezTo>
                    <a:pt x="6325" y="11096"/>
                    <a:pt x="6395" y="11094"/>
                    <a:pt x="6466" y="11091"/>
                  </a:cubicBezTo>
                  <a:cubicBezTo>
                    <a:pt x="6577" y="11091"/>
                    <a:pt x="6679" y="11156"/>
                    <a:pt x="6716" y="11267"/>
                  </a:cubicBezTo>
                  <a:lnTo>
                    <a:pt x="7041" y="12306"/>
                  </a:lnTo>
                  <a:cubicBezTo>
                    <a:pt x="7072" y="12414"/>
                    <a:pt x="7178" y="12483"/>
                    <a:pt x="7288" y="12483"/>
                  </a:cubicBezTo>
                  <a:cubicBezTo>
                    <a:pt x="7311" y="12483"/>
                    <a:pt x="7334" y="12480"/>
                    <a:pt x="7357" y="12473"/>
                  </a:cubicBezTo>
                  <a:lnTo>
                    <a:pt x="8961" y="11963"/>
                  </a:lnTo>
                  <a:cubicBezTo>
                    <a:pt x="9101" y="11917"/>
                    <a:pt x="9166" y="11778"/>
                    <a:pt x="9128" y="11648"/>
                  </a:cubicBezTo>
                  <a:lnTo>
                    <a:pt x="8804" y="10609"/>
                  </a:lnTo>
                  <a:cubicBezTo>
                    <a:pt x="8767" y="10497"/>
                    <a:pt x="8804" y="10386"/>
                    <a:pt x="8896" y="10321"/>
                  </a:cubicBezTo>
                  <a:cubicBezTo>
                    <a:pt x="9249" y="10099"/>
                    <a:pt x="9564" y="9830"/>
                    <a:pt x="9843" y="9533"/>
                  </a:cubicBezTo>
                  <a:cubicBezTo>
                    <a:pt x="9888" y="9481"/>
                    <a:pt x="9952" y="9455"/>
                    <a:pt x="10017" y="9455"/>
                  </a:cubicBezTo>
                  <a:cubicBezTo>
                    <a:pt x="10058" y="9455"/>
                    <a:pt x="10100" y="9465"/>
                    <a:pt x="10140" y="9486"/>
                  </a:cubicBezTo>
                  <a:lnTo>
                    <a:pt x="11104" y="9987"/>
                  </a:lnTo>
                  <a:cubicBezTo>
                    <a:pt x="11141" y="10007"/>
                    <a:pt x="11180" y="10016"/>
                    <a:pt x="11219" y="10016"/>
                  </a:cubicBezTo>
                  <a:cubicBezTo>
                    <a:pt x="11307" y="10016"/>
                    <a:pt x="11393" y="9966"/>
                    <a:pt x="11438" y="9876"/>
                  </a:cubicBezTo>
                  <a:lnTo>
                    <a:pt x="12218" y="8382"/>
                  </a:lnTo>
                  <a:cubicBezTo>
                    <a:pt x="12282" y="8262"/>
                    <a:pt x="12236" y="8104"/>
                    <a:pt x="12116" y="8039"/>
                  </a:cubicBezTo>
                  <a:lnTo>
                    <a:pt x="11141" y="7538"/>
                  </a:lnTo>
                  <a:cubicBezTo>
                    <a:pt x="11049" y="7492"/>
                    <a:pt x="10993" y="7381"/>
                    <a:pt x="11012" y="7269"/>
                  </a:cubicBezTo>
                  <a:cubicBezTo>
                    <a:pt x="11104" y="6870"/>
                    <a:pt x="11141" y="6462"/>
                    <a:pt x="11123" y="6045"/>
                  </a:cubicBezTo>
                  <a:cubicBezTo>
                    <a:pt x="11114" y="5933"/>
                    <a:pt x="11188" y="5831"/>
                    <a:pt x="11299" y="5804"/>
                  </a:cubicBezTo>
                  <a:lnTo>
                    <a:pt x="12338" y="5470"/>
                  </a:lnTo>
                  <a:cubicBezTo>
                    <a:pt x="12468" y="5432"/>
                    <a:pt x="12542" y="5293"/>
                    <a:pt x="12496" y="5154"/>
                  </a:cubicBezTo>
                  <a:lnTo>
                    <a:pt x="11995" y="3549"/>
                  </a:lnTo>
                  <a:cubicBezTo>
                    <a:pt x="11957" y="3442"/>
                    <a:pt x="11855" y="3373"/>
                    <a:pt x="11748" y="3373"/>
                  </a:cubicBezTo>
                  <a:cubicBezTo>
                    <a:pt x="11725" y="3373"/>
                    <a:pt x="11702" y="3376"/>
                    <a:pt x="11680" y="3382"/>
                  </a:cubicBezTo>
                  <a:lnTo>
                    <a:pt x="10641" y="3716"/>
                  </a:lnTo>
                  <a:cubicBezTo>
                    <a:pt x="10616" y="3722"/>
                    <a:pt x="10592" y="3725"/>
                    <a:pt x="10568" y="3725"/>
                  </a:cubicBezTo>
                  <a:cubicBezTo>
                    <a:pt x="10483" y="3725"/>
                    <a:pt x="10404" y="3687"/>
                    <a:pt x="10353" y="3614"/>
                  </a:cubicBezTo>
                  <a:cubicBezTo>
                    <a:pt x="10130" y="3262"/>
                    <a:pt x="9861" y="2946"/>
                    <a:pt x="9564" y="2677"/>
                  </a:cubicBezTo>
                  <a:cubicBezTo>
                    <a:pt x="9481" y="2594"/>
                    <a:pt x="9462" y="2473"/>
                    <a:pt x="9518" y="2380"/>
                  </a:cubicBezTo>
                  <a:lnTo>
                    <a:pt x="10019" y="1406"/>
                  </a:lnTo>
                  <a:cubicBezTo>
                    <a:pt x="10084" y="1286"/>
                    <a:pt x="10028" y="1137"/>
                    <a:pt x="9908" y="1072"/>
                  </a:cubicBezTo>
                  <a:lnTo>
                    <a:pt x="8414" y="293"/>
                  </a:lnTo>
                  <a:cubicBezTo>
                    <a:pt x="8374" y="273"/>
                    <a:pt x="8333" y="264"/>
                    <a:pt x="8292" y="264"/>
                  </a:cubicBezTo>
                  <a:cubicBezTo>
                    <a:pt x="8201" y="264"/>
                    <a:pt x="8116" y="312"/>
                    <a:pt x="8071" y="395"/>
                  </a:cubicBezTo>
                  <a:lnTo>
                    <a:pt x="7570" y="1369"/>
                  </a:lnTo>
                  <a:cubicBezTo>
                    <a:pt x="7530" y="1450"/>
                    <a:pt x="7440" y="1503"/>
                    <a:pt x="7344" y="1503"/>
                  </a:cubicBezTo>
                  <a:cubicBezTo>
                    <a:pt x="7330" y="1503"/>
                    <a:pt x="7315" y="1502"/>
                    <a:pt x="7301" y="1499"/>
                  </a:cubicBezTo>
                  <a:cubicBezTo>
                    <a:pt x="6950" y="1417"/>
                    <a:pt x="6591" y="1386"/>
                    <a:pt x="6226" y="1386"/>
                  </a:cubicBezTo>
                  <a:cubicBezTo>
                    <a:pt x="6176" y="1386"/>
                    <a:pt x="6126" y="1387"/>
                    <a:pt x="6076" y="1388"/>
                  </a:cubicBezTo>
                  <a:cubicBezTo>
                    <a:pt x="6070" y="1388"/>
                    <a:pt x="6064" y="1389"/>
                    <a:pt x="6058" y="1389"/>
                  </a:cubicBezTo>
                  <a:cubicBezTo>
                    <a:pt x="5954" y="1389"/>
                    <a:pt x="5861" y="1317"/>
                    <a:pt x="5835" y="1212"/>
                  </a:cubicBezTo>
                  <a:lnTo>
                    <a:pt x="5501" y="173"/>
                  </a:lnTo>
                  <a:cubicBezTo>
                    <a:pt x="5472" y="69"/>
                    <a:pt x="5377" y="1"/>
                    <a:pt x="5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5"/>
            <p:cNvSpPr/>
            <p:nvPr/>
          </p:nvSpPr>
          <p:spPr>
            <a:xfrm>
              <a:off x="1942925" y="2533050"/>
              <a:ext cx="313600" cy="311950"/>
            </a:xfrm>
            <a:custGeom>
              <a:rect b="b" l="l" r="r" t="t"/>
              <a:pathLst>
                <a:path extrusionOk="0" h="12478" w="12544">
                  <a:moveTo>
                    <a:pt x="6287" y="3341"/>
                  </a:moveTo>
                  <a:cubicBezTo>
                    <a:pt x="7702" y="3341"/>
                    <a:pt x="8968" y="4392"/>
                    <a:pt x="9148" y="5877"/>
                  </a:cubicBezTo>
                  <a:cubicBezTo>
                    <a:pt x="9315" y="7268"/>
                    <a:pt x="8433" y="8604"/>
                    <a:pt x="7088" y="8994"/>
                  </a:cubicBezTo>
                  <a:cubicBezTo>
                    <a:pt x="6818" y="9071"/>
                    <a:pt x="6548" y="9108"/>
                    <a:pt x="6283" y="9108"/>
                  </a:cubicBezTo>
                  <a:cubicBezTo>
                    <a:pt x="4864" y="9108"/>
                    <a:pt x="3604" y="8056"/>
                    <a:pt x="3424" y="6563"/>
                  </a:cubicBezTo>
                  <a:cubicBezTo>
                    <a:pt x="3248" y="5172"/>
                    <a:pt x="4138" y="3836"/>
                    <a:pt x="5484" y="3456"/>
                  </a:cubicBezTo>
                  <a:cubicBezTo>
                    <a:pt x="5752" y="3378"/>
                    <a:pt x="6022" y="3341"/>
                    <a:pt x="6287" y="3341"/>
                  </a:cubicBezTo>
                  <a:close/>
                  <a:moveTo>
                    <a:pt x="5271" y="0"/>
                  </a:moveTo>
                  <a:cubicBezTo>
                    <a:pt x="5243" y="0"/>
                    <a:pt x="5215" y="4"/>
                    <a:pt x="5187" y="14"/>
                  </a:cubicBezTo>
                  <a:lnTo>
                    <a:pt x="3582" y="524"/>
                  </a:lnTo>
                  <a:cubicBezTo>
                    <a:pt x="3452" y="561"/>
                    <a:pt x="3378" y="700"/>
                    <a:pt x="3415" y="840"/>
                  </a:cubicBezTo>
                  <a:lnTo>
                    <a:pt x="3749" y="1879"/>
                  </a:lnTo>
                  <a:cubicBezTo>
                    <a:pt x="3777" y="1981"/>
                    <a:pt x="3739" y="2101"/>
                    <a:pt x="3647" y="2157"/>
                  </a:cubicBezTo>
                  <a:cubicBezTo>
                    <a:pt x="3294" y="2379"/>
                    <a:pt x="2979" y="2648"/>
                    <a:pt x="2700" y="2945"/>
                  </a:cubicBezTo>
                  <a:cubicBezTo>
                    <a:pt x="2653" y="2999"/>
                    <a:pt x="2586" y="3026"/>
                    <a:pt x="2517" y="3026"/>
                  </a:cubicBezTo>
                  <a:cubicBezTo>
                    <a:pt x="2479" y="3026"/>
                    <a:pt x="2440" y="3018"/>
                    <a:pt x="2404" y="3001"/>
                  </a:cubicBezTo>
                  <a:lnTo>
                    <a:pt x="1439" y="2500"/>
                  </a:lnTo>
                  <a:cubicBezTo>
                    <a:pt x="1402" y="2480"/>
                    <a:pt x="1362" y="2471"/>
                    <a:pt x="1323" y="2471"/>
                  </a:cubicBezTo>
                  <a:cubicBezTo>
                    <a:pt x="1235" y="2471"/>
                    <a:pt x="1150" y="2519"/>
                    <a:pt x="1105" y="2602"/>
                  </a:cubicBezTo>
                  <a:lnTo>
                    <a:pt x="326" y="4096"/>
                  </a:lnTo>
                  <a:cubicBezTo>
                    <a:pt x="261" y="4225"/>
                    <a:pt x="307" y="4374"/>
                    <a:pt x="428" y="4439"/>
                  </a:cubicBezTo>
                  <a:lnTo>
                    <a:pt x="1402" y="4940"/>
                  </a:lnTo>
                  <a:cubicBezTo>
                    <a:pt x="1495" y="4995"/>
                    <a:pt x="1550" y="5107"/>
                    <a:pt x="1532" y="5209"/>
                  </a:cubicBezTo>
                  <a:cubicBezTo>
                    <a:pt x="1439" y="5608"/>
                    <a:pt x="1402" y="6016"/>
                    <a:pt x="1420" y="6433"/>
                  </a:cubicBezTo>
                  <a:cubicBezTo>
                    <a:pt x="1430" y="6545"/>
                    <a:pt x="1355" y="6647"/>
                    <a:pt x="1244" y="6684"/>
                  </a:cubicBezTo>
                  <a:lnTo>
                    <a:pt x="205" y="7008"/>
                  </a:lnTo>
                  <a:cubicBezTo>
                    <a:pt x="75" y="7046"/>
                    <a:pt x="1" y="7194"/>
                    <a:pt x="47" y="7324"/>
                  </a:cubicBezTo>
                  <a:lnTo>
                    <a:pt x="558" y="8929"/>
                  </a:lnTo>
                  <a:cubicBezTo>
                    <a:pt x="588" y="9042"/>
                    <a:pt x="685" y="9106"/>
                    <a:pt x="791" y="9106"/>
                  </a:cubicBezTo>
                  <a:cubicBezTo>
                    <a:pt x="815" y="9106"/>
                    <a:pt x="839" y="9103"/>
                    <a:pt x="864" y="9096"/>
                  </a:cubicBezTo>
                  <a:lnTo>
                    <a:pt x="1903" y="8771"/>
                  </a:lnTo>
                  <a:cubicBezTo>
                    <a:pt x="1931" y="8761"/>
                    <a:pt x="1961" y="8757"/>
                    <a:pt x="1990" y="8757"/>
                  </a:cubicBezTo>
                  <a:cubicBezTo>
                    <a:pt x="2072" y="8757"/>
                    <a:pt x="2149" y="8795"/>
                    <a:pt x="2190" y="8864"/>
                  </a:cubicBezTo>
                  <a:cubicBezTo>
                    <a:pt x="2413" y="9216"/>
                    <a:pt x="2682" y="9532"/>
                    <a:pt x="2979" y="9810"/>
                  </a:cubicBezTo>
                  <a:cubicBezTo>
                    <a:pt x="3062" y="9884"/>
                    <a:pt x="3081" y="10005"/>
                    <a:pt x="3034" y="10107"/>
                  </a:cubicBezTo>
                  <a:lnTo>
                    <a:pt x="2524" y="11072"/>
                  </a:lnTo>
                  <a:cubicBezTo>
                    <a:pt x="2469" y="11192"/>
                    <a:pt x="2515" y="11341"/>
                    <a:pt x="2636" y="11406"/>
                  </a:cubicBezTo>
                  <a:lnTo>
                    <a:pt x="4129" y="12185"/>
                  </a:lnTo>
                  <a:cubicBezTo>
                    <a:pt x="4169" y="12205"/>
                    <a:pt x="4211" y="12214"/>
                    <a:pt x="4251" y="12214"/>
                  </a:cubicBezTo>
                  <a:cubicBezTo>
                    <a:pt x="4342" y="12214"/>
                    <a:pt x="4427" y="12166"/>
                    <a:pt x="4472" y="12083"/>
                  </a:cubicBezTo>
                  <a:lnTo>
                    <a:pt x="4973" y="11109"/>
                  </a:lnTo>
                  <a:cubicBezTo>
                    <a:pt x="5022" y="11028"/>
                    <a:pt x="5112" y="10975"/>
                    <a:pt x="5202" y="10975"/>
                  </a:cubicBezTo>
                  <a:cubicBezTo>
                    <a:pt x="5216" y="10975"/>
                    <a:pt x="5229" y="10976"/>
                    <a:pt x="5242" y="10979"/>
                  </a:cubicBezTo>
                  <a:cubicBezTo>
                    <a:pt x="5575" y="11056"/>
                    <a:pt x="5914" y="11095"/>
                    <a:pt x="6259" y="11095"/>
                  </a:cubicBezTo>
                  <a:cubicBezTo>
                    <a:pt x="6328" y="11095"/>
                    <a:pt x="6397" y="11093"/>
                    <a:pt x="6467" y="11090"/>
                  </a:cubicBezTo>
                  <a:cubicBezTo>
                    <a:pt x="6473" y="11090"/>
                    <a:pt x="6479" y="11089"/>
                    <a:pt x="6486" y="11089"/>
                  </a:cubicBezTo>
                  <a:cubicBezTo>
                    <a:pt x="6589" y="11089"/>
                    <a:pt x="6682" y="11161"/>
                    <a:pt x="6717" y="11266"/>
                  </a:cubicBezTo>
                  <a:lnTo>
                    <a:pt x="7042" y="12305"/>
                  </a:lnTo>
                  <a:cubicBezTo>
                    <a:pt x="7072" y="12409"/>
                    <a:pt x="7172" y="12477"/>
                    <a:pt x="7277" y="12477"/>
                  </a:cubicBezTo>
                  <a:cubicBezTo>
                    <a:pt x="7304" y="12477"/>
                    <a:pt x="7331" y="12473"/>
                    <a:pt x="7357" y="12463"/>
                  </a:cubicBezTo>
                  <a:lnTo>
                    <a:pt x="8962" y="11962"/>
                  </a:lnTo>
                  <a:cubicBezTo>
                    <a:pt x="9101" y="11916"/>
                    <a:pt x="9166" y="11777"/>
                    <a:pt x="9129" y="11647"/>
                  </a:cubicBezTo>
                  <a:lnTo>
                    <a:pt x="8805" y="10608"/>
                  </a:lnTo>
                  <a:cubicBezTo>
                    <a:pt x="8767" y="10497"/>
                    <a:pt x="8805" y="10385"/>
                    <a:pt x="8897" y="10320"/>
                  </a:cubicBezTo>
                  <a:cubicBezTo>
                    <a:pt x="9250" y="10098"/>
                    <a:pt x="9565" y="9829"/>
                    <a:pt x="9844" y="9532"/>
                  </a:cubicBezTo>
                  <a:cubicBezTo>
                    <a:pt x="9889" y="9480"/>
                    <a:pt x="9953" y="9454"/>
                    <a:pt x="10018" y="9454"/>
                  </a:cubicBezTo>
                  <a:cubicBezTo>
                    <a:pt x="10059" y="9454"/>
                    <a:pt x="10101" y="9464"/>
                    <a:pt x="10140" y="9485"/>
                  </a:cubicBezTo>
                  <a:lnTo>
                    <a:pt x="11105" y="9986"/>
                  </a:lnTo>
                  <a:cubicBezTo>
                    <a:pt x="11142" y="10006"/>
                    <a:pt x="11181" y="10015"/>
                    <a:pt x="11219" y="10015"/>
                  </a:cubicBezTo>
                  <a:cubicBezTo>
                    <a:pt x="11308" y="10015"/>
                    <a:pt x="11394" y="9965"/>
                    <a:pt x="11439" y="9875"/>
                  </a:cubicBezTo>
                  <a:lnTo>
                    <a:pt x="12218" y="8381"/>
                  </a:lnTo>
                  <a:cubicBezTo>
                    <a:pt x="12283" y="8252"/>
                    <a:pt x="12237" y="8103"/>
                    <a:pt x="12116" y="8038"/>
                  </a:cubicBezTo>
                  <a:lnTo>
                    <a:pt x="11142" y="7537"/>
                  </a:lnTo>
                  <a:cubicBezTo>
                    <a:pt x="11050" y="7491"/>
                    <a:pt x="10994" y="7380"/>
                    <a:pt x="11012" y="7268"/>
                  </a:cubicBezTo>
                  <a:cubicBezTo>
                    <a:pt x="11105" y="6869"/>
                    <a:pt x="11142" y="6461"/>
                    <a:pt x="11124" y="6044"/>
                  </a:cubicBezTo>
                  <a:cubicBezTo>
                    <a:pt x="11114" y="5932"/>
                    <a:pt x="11189" y="5830"/>
                    <a:pt x="11300" y="5803"/>
                  </a:cubicBezTo>
                  <a:lnTo>
                    <a:pt x="12339" y="5469"/>
                  </a:lnTo>
                  <a:cubicBezTo>
                    <a:pt x="12469" y="5431"/>
                    <a:pt x="12543" y="5292"/>
                    <a:pt x="12497" y="5153"/>
                  </a:cubicBezTo>
                  <a:lnTo>
                    <a:pt x="11996" y="3548"/>
                  </a:lnTo>
                  <a:cubicBezTo>
                    <a:pt x="11957" y="3441"/>
                    <a:pt x="11856" y="3372"/>
                    <a:pt x="11749" y="3372"/>
                  </a:cubicBezTo>
                  <a:cubicBezTo>
                    <a:pt x="11726" y="3372"/>
                    <a:pt x="11703" y="3375"/>
                    <a:pt x="11680" y="3381"/>
                  </a:cubicBezTo>
                  <a:lnTo>
                    <a:pt x="10641" y="3715"/>
                  </a:lnTo>
                  <a:cubicBezTo>
                    <a:pt x="10617" y="3721"/>
                    <a:pt x="10593" y="3724"/>
                    <a:pt x="10569" y="3724"/>
                  </a:cubicBezTo>
                  <a:cubicBezTo>
                    <a:pt x="10484" y="3724"/>
                    <a:pt x="10405" y="3686"/>
                    <a:pt x="10354" y="3613"/>
                  </a:cubicBezTo>
                  <a:cubicBezTo>
                    <a:pt x="10131" y="3261"/>
                    <a:pt x="9862" y="2945"/>
                    <a:pt x="9565" y="2676"/>
                  </a:cubicBezTo>
                  <a:cubicBezTo>
                    <a:pt x="9482" y="2593"/>
                    <a:pt x="9463" y="2472"/>
                    <a:pt x="9519" y="2379"/>
                  </a:cubicBezTo>
                  <a:lnTo>
                    <a:pt x="10020" y="1405"/>
                  </a:lnTo>
                  <a:cubicBezTo>
                    <a:pt x="10085" y="1285"/>
                    <a:pt x="10029" y="1136"/>
                    <a:pt x="9908" y="1071"/>
                  </a:cubicBezTo>
                  <a:lnTo>
                    <a:pt x="8415" y="292"/>
                  </a:lnTo>
                  <a:cubicBezTo>
                    <a:pt x="8376" y="273"/>
                    <a:pt x="8334" y="263"/>
                    <a:pt x="8295" y="263"/>
                  </a:cubicBezTo>
                  <a:cubicBezTo>
                    <a:pt x="8203" y="263"/>
                    <a:pt x="8117" y="313"/>
                    <a:pt x="8072" y="404"/>
                  </a:cubicBezTo>
                  <a:lnTo>
                    <a:pt x="7571" y="1368"/>
                  </a:lnTo>
                  <a:cubicBezTo>
                    <a:pt x="7530" y="1449"/>
                    <a:pt x="7441" y="1502"/>
                    <a:pt x="7345" y="1502"/>
                  </a:cubicBezTo>
                  <a:cubicBezTo>
                    <a:pt x="7330" y="1502"/>
                    <a:pt x="7316" y="1501"/>
                    <a:pt x="7302" y="1498"/>
                  </a:cubicBezTo>
                  <a:cubicBezTo>
                    <a:pt x="6951" y="1416"/>
                    <a:pt x="6592" y="1385"/>
                    <a:pt x="6227" y="1385"/>
                  </a:cubicBezTo>
                  <a:cubicBezTo>
                    <a:pt x="6177" y="1385"/>
                    <a:pt x="6127" y="1386"/>
                    <a:pt x="6077" y="1387"/>
                  </a:cubicBezTo>
                  <a:cubicBezTo>
                    <a:pt x="6071" y="1387"/>
                    <a:pt x="6065" y="1388"/>
                    <a:pt x="6058" y="1388"/>
                  </a:cubicBezTo>
                  <a:cubicBezTo>
                    <a:pt x="5955" y="1388"/>
                    <a:pt x="5862" y="1316"/>
                    <a:pt x="5836" y="1211"/>
                  </a:cubicBezTo>
                  <a:lnTo>
                    <a:pt x="5502" y="172"/>
                  </a:lnTo>
                  <a:cubicBezTo>
                    <a:pt x="5473" y="68"/>
                    <a:pt x="5378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1941325" y="2531675"/>
              <a:ext cx="316800" cy="314825"/>
            </a:xfrm>
            <a:custGeom>
              <a:rect b="b" l="l" r="r" t="t"/>
              <a:pathLst>
                <a:path extrusionOk="0" h="12593" w="12672">
                  <a:moveTo>
                    <a:pt x="6345" y="3455"/>
                  </a:moveTo>
                  <a:cubicBezTo>
                    <a:pt x="6902" y="3455"/>
                    <a:pt x="7440" y="3613"/>
                    <a:pt x="7904" y="3928"/>
                  </a:cubicBezTo>
                  <a:cubicBezTo>
                    <a:pt x="8600" y="4383"/>
                    <a:pt x="9054" y="5115"/>
                    <a:pt x="9156" y="5941"/>
                  </a:cubicBezTo>
                  <a:cubicBezTo>
                    <a:pt x="9323" y="7305"/>
                    <a:pt x="8451" y="8613"/>
                    <a:pt x="7134" y="8993"/>
                  </a:cubicBezTo>
                  <a:cubicBezTo>
                    <a:pt x="6875" y="9068"/>
                    <a:pt x="6610" y="9105"/>
                    <a:pt x="6347" y="9105"/>
                  </a:cubicBezTo>
                  <a:cubicBezTo>
                    <a:pt x="5799" y="9105"/>
                    <a:pt x="5257" y="8945"/>
                    <a:pt x="4787" y="8631"/>
                  </a:cubicBezTo>
                  <a:cubicBezTo>
                    <a:pt x="4100" y="8177"/>
                    <a:pt x="3646" y="7444"/>
                    <a:pt x="3544" y="6618"/>
                  </a:cubicBezTo>
                  <a:cubicBezTo>
                    <a:pt x="3377" y="5255"/>
                    <a:pt x="4249" y="3937"/>
                    <a:pt x="5566" y="3566"/>
                  </a:cubicBezTo>
                  <a:cubicBezTo>
                    <a:pt x="5826" y="3492"/>
                    <a:pt x="6086" y="3455"/>
                    <a:pt x="6345" y="3455"/>
                  </a:cubicBezTo>
                  <a:close/>
                  <a:moveTo>
                    <a:pt x="6349" y="3339"/>
                  </a:moveTo>
                  <a:cubicBezTo>
                    <a:pt x="6075" y="3339"/>
                    <a:pt x="5799" y="3377"/>
                    <a:pt x="5529" y="3455"/>
                  </a:cubicBezTo>
                  <a:cubicBezTo>
                    <a:pt x="4156" y="3844"/>
                    <a:pt x="3256" y="5208"/>
                    <a:pt x="3423" y="6627"/>
                  </a:cubicBezTo>
                  <a:cubicBezTo>
                    <a:pt x="3534" y="7490"/>
                    <a:pt x="4008" y="8251"/>
                    <a:pt x="4722" y="8733"/>
                  </a:cubicBezTo>
                  <a:cubicBezTo>
                    <a:pt x="5214" y="9049"/>
                    <a:pt x="5770" y="9216"/>
                    <a:pt x="6345" y="9216"/>
                  </a:cubicBezTo>
                  <a:cubicBezTo>
                    <a:pt x="6624" y="9216"/>
                    <a:pt x="6893" y="9179"/>
                    <a:pt x="7162" y="9104"/>
                  </a:cubicBezTo>
                  <a:cubicBezTo>
                    <a:pt x="8535" y="8715"/>
                    <a:pt x="9444" y="7342"/>
                    <a:pt x="9267" y="5932"/>
                  </a:cubicBezTo>
                  <a:cubicBezTo>
                    <a:pt x="9165" y="5069"/>
                    <a:pt x="8692" y="4299"/>
                    <a:pt x="7969" y="3826"/>
                  </a:cubicBezTo>
                  <a:cubicBezTo>
                    <a:pt x="7485" y="3506"/>
                    <a:pt x="6922" y="3339"/>
                    <a:pt x="6349" y="3339"/>
                  </a:cubicBezTo>
                  <a:close/>
                  <a:moveTo>
                    <a:pt x="5334" y="113"/>
                  </a:moveTo>
                  <a:cubicBezTo>
                    <a:pt x="5415" y="113"/>
                    <a:pt x="5488" y="165"/>
                    <a:pt x="5510" y="245"/>
                  </a:cubicBezTo>
                  <a:lnTo>
                    <a:pt x="5844" y="1284"/>
                  </a:lnTo>
                  <a:cubicBezTo>
                    <a:pt x="5881" y="1423"/>
                    <a:pt x="6011" y="1507"/>
                    <a:pt x="6141" y="1507"/>
                  </a:cubicBezTo>
                  <a:cubicBezTo>
                    <a:pt x="6210" y="1504"/>
                    <a:pt x="6279" y="1502"/>
                    <a:pt x="6348" y="1502"/>
                  </a:cubicBezTo>
                  <a:cubicBezTo>
                    <a:pt x="6687" y="1502"/>
                    <a:pt x="7025" y="1539"/>
                    <a:pt x="7356" y="1609"/>
                  </a:cubicBezTo>
                  <a:cubicBezTo>
                    <a:pt x="7377" y="1613"/>
                    <a:pt x="7397" y="1615"/>
                    <a:pt x="7417" y="1615"/>
                  </a:cubicBezTo>
                  <a:cubicBezTo>
                    <a:pt x="7528" y="1615"/>
                    <a:pt x="7636" y="1553"/>
                    <a:pt x="7690" y="1451"/>
                  </a:cubicBezTo>
                  <a:lnTo>
                    <a:pt x="8191" y="477"/>
                  </a:lnTo>
                  <a:cubicBezTo>
                    <a:pt x="8223" y="414"/>
                    <a:pt x="8289" y="377"/>
                    <a:pt x="8357" y="377"/>
                  </a:cubicBezTo>
                  <a:cubicBezTo>
                    <a:pt x="8389" y="377"/>
                    <a:pt x="8421" y="385"/>
                    <a:pt x="8451" y="403"/>
                  </a:cubicBezTo>
                  <a:lnTo>
                    <a:pt x="9945" y="1173"/>
                  </a:lnTo>
                  <a:cubicBezTo>
                    <a:pt x="10047" y="1228"/>
                    <a:pt x="10084" y="1340"/>
                    <a:pt x="10028" y="1433"/>
                  </a:cubicBezTo>
                  <a:lnTo>
                    <a:pt x="9527" y="2407"/>
                  </a:lnTo>
                  <a:cubicBezTo>
                    <a:pt x="9462" y="2527"/>
                    <a:pt x="9490" y="2676"/>
                    <a:pt x="9592" y="2768"/>
                  </a:cubicBezTo>
                  <a:cubicBezTo>
                    <a:pt x="9889" y="3047"/>
                    <a:pt x="10149" y="3353"/>
                    <a:pt x="10371" y="3696"/>
                  </a:cubicBezTo>
                  <a:cubicBezTo>
                    <a:pt x="10429" y="3790"/>
                    <a:pt x="10525" y="3838"/>
                    <a:pt x="10626" y="3838"/>
                  </a:cubicBezTo>
                  <a:cubicBezTo>
                    <a:pt x="10656" y="3838"/>
                    <a:pt x="10685" y="3834"/>
                    <a:pt x="10715" y="3826"/>
                  </a:cubicBezTo>
                  <a:lnTo>
                    <a:pt x="11763" y="3492"/>
                  </a:lnTo>
                  <a:cubicBezTo>
                    <a:pt x="11780" y="3489"/>
                    <a:pt x="11797" y="3486"/>
                    <a:pt x="11814" y="3486"/>
                  </a:cubicBezTo>
                  <a:cubicBezTo>
                    <a:pt x="11843" y="3486"/>
                    <a:pt x="11873" y="3493"/>
                    <a:pt x="11902" y="3511"/>
                  </a:cubicBezTo>
                  <a:cubicBezTo>
                    <a:pt x="11948" y="3529"/>
                    <a:pt x="11986" y="3575"/>
                    <a:pt x="12004" y="3622"/>
                  </a:cubicBezTo>
                  <a:lnTo>
                    <a:pt x="12505" y="5227"/>
                  </a:lnTo>
                  <a:cubicBezTo>
                    <a:pt x="12542" y="5329"/>
                    <a:pt x="12486" y="5440"/>
                    <a:pt x="12384" y="5468"/>
                  </a:cubicBezTo>
                  <a:lnTo>
                    <a:pt x="11345" y="5793"/>
                  </a:lnTo>
                  <a:cubicBezTo>
                    <a:pt x="11206" y="5839"/>
                    <a:pt x="11123" y="5960"/>
                    <a:pt x="11123" y="6099"/>
                  </a:cubicBezTo>
                  <a:cubicBezTo>
                    <a:pt x="11141" y="6507"/>
                    <a:pt x="11104" y="6915"/>
                    <a:pt x="11021" y="7305"/>
                  </a:cubicBezTo>
                  <a:cubicBezTo>
                    <a:pt x="10993" y="7444"/>
                    <a:pt x="11058" y="7583"/>
                    <a:pt x="11178" y="7648"/>
                  </a:cubicBezTo>
                  <a:lnTo>
                    <a:pt x="12153" y="8149"/>
                  </a:lnTo>
                  <a:cubicBezTo>
                    <a:pt x="12245" y="8195"/>
                    <a:pt x="12282" y="8316"/>
                    <a:pt x="12236" y="8409"/>
                  </a:cubicBezTo>
                  <a:lnTo>
                    <a:pt x="11457" y="9902"/>
                  </a:lnTo>
                  <a:cubicBezTo>
                    <a:pt x="11429" y="9949"/>
                    <a:pt x="11392" y="9986"/>
                    <a:pt x="11345" y="10004"/>
                  </a:cubicBezTo>
                  <a:cubicBezTo>
                    <a:pt x="11325" y="10008"/>
                    <a:pt x="11306" y="10010"/>
                    <a:pt x="11288" y="10010"/>
                  </a:cubicBezTo>
                  <a:cubicBezTo>
                    <a:pt x="11256" y="10010"/>
                    <a:pt x="11226" y="10003"/>
                    <a:pt x="11197" y="9986"/>
                  </a:cubicBezTo>
                  <a:lnTo>
                    <a:pt x="10232" y="9485"/>
                  </a:lnTo>
                  <a:cubicBezTo>
                    <a:pt x="10185" y="9461"/>
                    <a:pt x="10135" y="9450"/>
                    <a:pt x="10087" y="9450"/>
                  </a:cubicBezTo>
                  <a:cubicBezTo>
                    <a:pt x="10002" y="9450"/>
                    <a:pt x="9920" y="9485"/>
                    <a:pt x="9861" y="9550"/>
                  </a:cubicBezTo>
                  <a:cubicBezTo>
                    <a:pt x="9583" y="9846"/>
                    <a:pt x="9277" y="10106"/>
                    <a:pt x="8933" y="10329"/>
                  </a:cubicBezTo>
                  <a:cubicBezTo>
                    <a:pt x="8822" y="10403"/>
                    <a:pt x="8767" y="10542"/>
                    <a:pt x="8813" y="10681"/>
                  </a:cubicBezTo>
                  <a:lnTo>
                    <a:pt x="9138" y="11720"/>
                  </a:lnTo>
                  <a:cubicBezTo>
                    <a:pt x="9165" y="11813"/>
                    <a:pt x="9110" y="11924"/>
                    <a:pt x="9008" y="11952"/>
                  </a:cubicBezTo>
                  <a:lnTo>
                    <a:pt x="7403" y="12462"/>
                  </a:lnTo>
                  <a:cubicBezTo>
                    <a:pt x="7381" y="12470"/>
                    <a:pt x="7359" y="12474"/>
                    <a:pt x="7338" y="12474"/>
                  </a:cubicBezTo>
                  <a:cubicBezTo>
                    <a:pt x="7258" y="12474"/>
                    <a:pt x="7184" y="12422"/>
                    <a:pt x="7162" y="12342"/>
                  </a:cubicBezTo>
                  <a:lnTo>
                    <a:pt x="6837" y="11303"/>
                  </a:lnTo>
                  <a:cubicBezTo>
                    <a:pt x="6791" y="11173"/>
                    <a:pt x="6670" y="11090"/>
                    <a:pt x="6540" y="11090"/>
                  </a:cubicBezTo>
                  <a:lnTo>
                    <a:pt x="6531" y="11090"/>
                  </a:lnTo>
                  <a:cubicBezTo>
                    <a:pt x="6463" y="11093"/>
                    <a:pt x="6395" y="11094"/>
                    <a:pt x="6327" y="11094"/>
                  </a:cubicBezTo>
                  <a:cubicBezTo>
                    <a:pt x="5987" y="11094"/>
                    <a:pt x="5650" y="11056"/>
                    <a:pt x="5325" y="10978"/>
                  </a:cubicBezTo>
                  <a:cubicBezTo>
                    <a:pt x="5304" y="10974"/>
                    <a:pt x="5282" y="10972"/>
                    <a:pt x="5261" y="10972"/>
                  </a:cubicBezTo>
                  <a:cubicBezTo>
                    <a:pt x="5145" y="10972"/>
                    <a:pt x="5038" y="11035"/>
                    <a:pt x="4991" y="11145"/>
                  </a:cubicBezTo>
                  <a:lnTo>
                    <a:pt x="4481" y="12110"/>
                  </a:lnTo>
                  <a:cubicBezTo>
                    <a:pt x="4462" y="12156"/>
                    <a:pt x="4425" y="12193"/>
                    <a:pt x="4369" y="12203"/>
                  </a:cubicBezTo>
                  <a:cubicBezTo>
                    <a:pt x="4352" y="12210"/>
                    <a:pt x="4333" y="12213"/>
                    <a:pt x="4314" y="12213"/>
                  </a:cubicBezTo>
                  <a:cubicBezTo>
                    <a:pt x="4283" y="12213"/>
                    <a:pt x="4253" y="12205"/>
                    <a:pt x="4230" y="12193"/>
                  </a:cubicBezTo>
                  <a:lnTo>
                    <a:pt x="2727" y="11414"/>
                  </a:lnTo>
                  <a:cubicBezTo>
                    <a:pt x="2681" y="11386"/>
                    <a:pt x="2644" y="11349"/>
                    <a:pt x="2635" y="11303"/>
                  </a:cubicBezTo>
                  <a:cubicBezTo>
                    <a:pt x="2616" y="11247"/>
                    <a:pt x="2625" y="11201"/>
                    <a:pt x="2644" y="11154"/>
                  </a:cubicBezTo>
                  <a:lnTo>
                    <a:pt x="3145" y="10190"/>
                  </a:lnTo>
                  <a:cubicBezTo>
                    <a:pt x="3210" y="10060"/>
                    <a:pt x="3191" y="9911"/>
                    <a:pt x="3089" y="9819"/>
                  </a:cubicBezTo>
                  <a:cubicBezTo>
                    <a:pt x="2783" y="9550"/>
                    <a:pt x="2523" y="9234"/>
                    <a:pt x="2310" y="8891"/>
                  </a:cubicBezTo>
                  <a:cubicBezTo>
                    <a:pt x="2254" y="8806"/>
                    <a:pt x="2154" y="8754"/>
                    <a:pt x="2053" y="8754"/>
                  </a:cubicBezTo>
                  <a:cubicBezTo>
                    <a:pt x="2021" y="8754"/>
                    <a:pt x="1989" y="8759"/>
                    <a:pt x="1957" y="8770"/>
                  </a:cubicBezTo>
                  <a:lnTo>
                    <a:pt x="918" y="9095"/>
                  </a:lnTo>
                  <a:cubicBezTo>
                    <a:pt x="898" y="9102"/>
                    <a:pt x="878" y="9106"/>
                    <a:pt x="858" y="9106"/>
                  </a:cubicBezTo>
                  <a:cubicBezTo>
                    <a:pt x="776" y="9106"/>
                    <a:pt x="700" y="9049"/>
                    <a:pt x="677" y="8974"/>
                  </a:cubicBezTo>
                  <a:lnTo>
                    <a:pt x="167" y="7360"/>
                  </a:lnTo>
                  <a:cubicBezTo>
                    <a:pt x="130" y="7258"/>
                    <a:pt x="195" y="7156"/>
                    <a:pt x="288" y="7119"/>
                  </a:cubicBezTo>
                  <a:lnTo>
                    <a:pt x="1327" y="6794"/>
                  </a:lnTo>
                  <a:cubicBezTo>
                    <a:pt x="1466" y="6748"/>
                    <a:pt x="1549" y="6627"/>
                    <a:pt x="1549" y="6488"/>
                  </a:cubicBezTo>
                  <a:cubicBezTo>
                    <a:pt x="1531" y="6080"/>
                    <a:pt x="1568" y="5672"/>
                    <a:pt x="1651" y="5282"/>
                  </a:cubicBezTo>
                  <a:cubicBezTo>
                    <a:pt x="1679" y="5143"/>
                    <a:pt x="1614" y="5004"/>
                    <a:pt x="1494" y="4948"/>
                  </a:cubicBezTo>
                  <a:lnTo>
                    <a:pt x="520" y="4438"/>
                  </a:lnTo>
                  <a:cubicBezTo>
                    <a:pt x="473" y="4420"/>
                    <a:pt x="445" y="4383"/>
                    <a:pt x="427" y="4327"/>
                  </a:cubicBezTo>
                  <a:cubicBezTo>
                    <a:pt x="417" y="4280"/>
                    <a:pt x="417" y="4225"/>
                    <a:pt x="445" y="4178"/>
                  </a:cubicBezTo>
                  <a:lnTo>
                    <a:pt x="1215" y="2685"/>
                  </a:lnTo>
                  <a:cubicBezTo>
                    <a:pt x="1243" y="2639"/>
                    <a:pt x="1280" y="2601"/>
                    <a:pt x="1336" y="2592"/>
                  </a:cubicBezTo>
                  <a:cubicBezTo>
                    <a:pt x="1354" y="2585"/>
                    <a:pt x="1371" y="2582"/>
                    <a:pt x="1389" y="2582"/>
                  </a:cubicBezTo>
                  <a:cubicBezTo>
                    <a:pt x="1418" y="2582"/>
                    <a:pt x="1446" y="2590"/>
                    <a:pt x="1475" y="2601"/>
                  </a:cubicBezTo>
                  <a:lnTo>
                    <a:pt x="2449" y="3102"/>
                  </a:lnTo>
                  <a:cubicBezTo>
                    <a:pt x="2494" y="3126"/>
                    <a:pt x="2542" y="3138"/>
                    <a:pt x="2590" y="3138"/>
                  </a:cubicBezTo>
                  <a:cubicBezTo>
                    <a:pt x="2672" y="3138"/>
                    <a:pt x="2752" y="3105"/>
                    <a:pt x="2811" y="3047"/>
                  </a:cubicBezTo>
                  <a:cubicBezTo>
                    <a:pt x="3089" y="2741"/>
                    <a:pt x="3395" y="2481"/>
                    <a:pt x="3739" y="2258"/>
                  </a:cubicBezTo>
                  <a:cubicBezTo>
                    <a:pt x="3859" y="2184"/>
                    <a:pt x="3906" y="2045"/>
                    <a:pt x="3868" y="1915"/>
                  </a:cubicBezTo>
                  <a:lnTo>
                    <a:pt x="3534" y="876"/>
                  </a:lnTo>
                  <a:cubicBezTo>
                    <a:pt x="3525" y="820"/>
                    <a:pt x="3525" y="774"/>
                    <a:pt x="3553" y="728"/>
                  </a:cubicBezTo>
                  <a:cubicBezTo>
                    <a:pt x="3572" y="681"/>
                    <a:pt x="3609" y="644"/>
                    <a:pt x="3664" y="635"/>
                  </a:cubicBezTo>
                  <a:lnTo>
                    <a:pt x="5269" y="125"/>
                  </a:lnTo>
                  <a:cubicBezTo>
                    <a:pt x="5291" y="117"/>
                    <a:pt x="5313" y="113"/>
                    <a:pt x="5334" y="113"/>
                  </a:cubicBezTo>
                  <a:close/>
                  <a:moveTo>
                    <a:pt x="5330" y="1"/>
                  </a:moveTo>
                  <a:cubicBezTo>
                    <a:pt x="5300" y="1"/>
                    <a:pt x="5270" y="5"/>
                    <a:pt x="5241" y="13"/>
                  </a:cubicBezTo>
                  <a:lnTo>
                    <a:pt x="3627" y="523"/>
                  </a:lnTo>
                  <a:cubicBezTo>
                    <a:pt x="3553" y="551"/>
                    <a:pt x="3488" y="598"/>
                    <a:pt x="3451" y="672"/>
                  </a:cubicBezTo>
                  <a:cubicBezTo>
                    <a:pt x="3405" y="746"/>
                    <a:pt x="3405" y="830"/>
                    <a:pt x="3423" y="913"/>
                  </a:cubicBezTo>
                  <a:lnTo>
                    <a:pt x="3757" y="1952"/>
                  </a:lnTo>
                  <a:cubicBezTo>
                    <a:pt x="3785" y="2036"/>
                    <a:pt x="3748" y="2119"/>
                    <a:pt x="3683" y="2165"/>
                  </a:cubicBezTo>
                  <a:cubicBezTo>
                    <a:pt x="3330" y="2388"/>
                    <a:pt x="3006" y="2657"/>
                    <a:pt x="2727" y="2963"/>
                  </a:cubicBezTo>
                  <a:cubicBezTo>
                    <a:pt x="2693" y="3003"/>
                    <a:pt x="2645" y="3022"/>
                    <a:pt x="2596" y="3022"/>
                  </a:cubicBezTo>
                  <a:cubicBezTo>
                    <a:pt x="2565" y="3022"/>
                    <a:pt x="2533" y="3015"/>
                    <a:pt x="2505" y="3000"/>
                  </a:cubicBezTo>
                  <a:lnTo>
                    <a:pt x="1531" y="2499"/>
                  </a:lnTo>
                  <a:cubicBezTo>
                    <a:pt x="1486" y="2477"/>
                    <a:pt x="1437" y="2465"/>
                    <a:pt x="1390" y="2465"/>
                  </a:cubicBezTo>
                  <a:cubicBezTo>
                    <a:pt x="1359" y="2465"/>
                    <a:pt x="1328" y="2470"/>
                    <a:pt x="1299" y="2481"/>
                  </a:cubicBezTo>
                  <a:cubicBezTo>
                    <a:pt x="1225" y="2499"/>
                    <a:pt x="1160" y="2555"/>
                    <a:pt x="1123" y="2629"/>
                  </a:cubicBezTo>
                  <a:lnTo>
                    <a:pt x="343" y="4132"/>
                  </a:lnTo>
                  <a:cubicBezTo>
                    <a:pt x="306" y="4206"/>
                    <a:pt x="297" y="4290"/>
                    <a:pt x="315" y="4364"/>
                  </a:cubicBezTo>
                  <a:cubicBezTo>
                    <a:pt x="343" y="4447"/>
                    <a:pt x="399" y="4503"/>
                    <a:pt x="473" y="4550"/>
                  </a:cubicBezTo>
                  <a:lnTo>
                    <a:pt x="1438" y="5050"/>
                  </a:lnTo>
                  <a:cubicBezTo>
                    <a:pt x="1512" y="5088"/>
                    <a:pt x="1559" y="5171"/>
                    <a:pt x="1540" y="5255"/>
                  </a:cubicBezTo>
                  <a:cubicBezTo>
                    <a:pt x="1447" y="5663"/>
                    <a:pt x="1410" y="6080"/>
                    <a:pt x="1429" y="6498"/>
                  </a:cubicBezTo>
                  <a:cubicBezTo>
                    <a:pt x="1438" y="6581"/>
                    <a:pt x="1382" y="6655"/>
                    <a:pt x="1299" y="6683"/>
                  </a:cubicBezTo>
                  <a:lnTo>
                    <a:pt x="260" y="7008"/>
                  </a:lnTo>
                  <a:cubicBezTo>
                    <a:pt x="93" y="7063"/>
                    <a:pt x="0" y="7230"/>
                    <a:pt x="56" y="7397"/>
                  </a:cubicBezTo>
                  <a:lnTo>
                    <a:pt x="566" y="9002"/>
                  </a:lnTo>
                  <a:cubicBezTo>
                    <a:pt x="604" y="9138"/>
                    <a:pt x="728" y="9219"/>
                    <a:pt x="863" y="9219"/>
                  </a:cubicBezTo>
                  <a:cubicBezTo>
                    <a:pt x="894" y="9219"/>
                    <a:pt x="925" y="9215"/>
                    <a:pt x="956" y="9206"/>
                  </a:cubicBezTo>
                  <a:lnTo>
                    <a:pt x="1995" y="8882"/>
                  </a:lnTo>
                  <a:cubicBezTo>
                    <a:pt x="2016" y="8875"/>
                    <a:pt x="2037" y="8871"/>
                    <a:pt x="2058" y="8871"/>
                  </a:cubicBezTo>
                  <a:cubicBezTo>
                    <a:pt x="2118" y="8871"/>
                    <a:pt x="2173" y="8901"/>
                    <a:pt x="2208" y="8956"/>
                  </a:cubicBezTo>
                  <a:cubicBezTo>
                    <a:pt x="2431" y="9299"/>
                    <a:pt x="2700" y="9624"/>
                    <a:pt x="3006" y="9902"/>
                  </a:cubicBezTo>
                  <a:cubicBezTo>
                    <a:pt x="3071" y="9958"/>
                    <a:pt x="3080" y="10051"/>
                    <a:pt x="3043" y="10134"/>
                  </a:cubicBezTo>
                  <a:lnTo>
                    <a:pt x="2542" y="11099"/>
                  </a:lnTo>
                  <a:cubicBezTo>
                    <a:pt x="2505" y="11173"/>
                    <a:pt x="2495" y="11257"/>
                    <a:pt x="2523" y="11331"/>
                  </a:cubicBezTo>
                  <a:cubicBezTo>
                    <a:pt x="2542" y="11414"/>
                    <a:pt x="2598" y="11479"/>
                    <a:pt x="2672" y="11516"/>
                  </a:cubicBezTo>
                  <a:lnTo>
                    <a:pt x="4175" y="12296"/>
                  </a:lnTo>
                  <a:cubicBezTo>
                    <a:pt x="4218" y="12317"/>
                    <a:pt x="4265" y="12326"/>
                    <a:pt x="4311" y="12326"/>
                  </a:cubicBezTo>
                  <a:cubicBezTo>
                    <a:pt x="4343" y="12326"/>
                    <a:pt x="4376" y="12322"/>
                    <a:pt x="4406" y="12314"/>
                  </a:cubicBezTo>
                  <a:cubicBezTo>
                    <a:pt x="4490" y="12286"/>
                    <a:pt x="4546" y="12231"/>
                    <a:pt x="4592" y="12156"/>
                  </a:cubicBezTo>
                  <a:lnTo>
                    <a:pt x="5093" y="11192"/>
                  </a:lnTo>
                  <a:cubicBezTo>
                    <a:pt x="5125" y="11128"/>
                    <a:pt x="5190" y="11085"/>
                    <a:pt x="5260" y="11085"/>
                  </a:cubicBezTo>
                  <a:cubicBezTo>
                    <a:pt x="5272" y="11085"/>
                    <a:pt x="5285" y="11087"/>
                    <a:pt x="5297" y="11090"/>
                  </a:cubicBezTo>
                  <a:cubicBezTo>
                    <a:pt x="5637" y="11167"/>
                    <a:pt x="5984" y="11206"/>
                    <a:pt x="6331" y="11206"/>
                  </a:cubicBezTo>
                  <a:cubicBezTo>
                    <a:pt x="6401" y="11206"/>
                    <a:pt x="6471" y="11204"/>
                    <a:pt x="6540" y="11201"/>
                  </a:cubicBezTo>
                  <a:cubicBezTo>
                    <a:pt x="6624" y="11201"/>
                    <a:pt x="6698" y="11257"/>
                    <a:pt x="6726" y="11340"/>
                  </a:cubicBezTo>
                  <a:lnTo>
                    <a:pt x="7050" y="12379"/>
                  </a:lnTo>
                  <a:cubicBezTo>
                    <a:pt x="7097" y="12509"/>
                    <a:pt x="7217" y="12592"/>
                    <a:pt x="7347" y="12592"/>
                  </a:cubicBezTo>
                  <a:cubicBezTo>
                    <a:pt x="7375" y="12592"/>
                    <a:pt x="7403" y="12583"/>
                    <a:pt x="7440" y="12583"/>
                  </a:cubicBezTo>
                  <a:lnTo>
                    <a:pt x="9045" y="12073"/>
                  </a:lnTo>
                  <a:cubicBezTo>
                    <a:pt x="9212" y="12017"/>
                    <a:pt x="9295" y="11850"/>
                    <a:pt x="9249" y="11683"/>
                  </a:cubicBezTo>
                  <a:lnTo>
                    <a:pt x="8924" y="10644"/>
                  </a:lnTo>
                  <a:cubicBezTo>
                    <a:pt x="8896" y="10561"/>
                    <a:pt x="8924" y="10477"/>
                    <a:pt x="8998" y="10431"/>
                  </a:cubicBezTo>
                  <a:cubicBezTo>
                    <a:pt x="9342" y="10208"/>
                    <a:pt x="9666" y="9939"/>
                    <a:pt x="9945" y="9633"/>
                  </a:cubicBezTo>
                  <a:cubicBezTo>
                    <a:pt x="9979" y="9593"/>
                    <a:pt x="10032" y="9570"/>
                    <a:pt x="10085" y="9570"/>
                  </a:cubicBezTo>
                  <a:cubicBezTo>
                    <a:pt x="10117" y="9570"/>
                    <a:pt x="10149" y="9578"/>
                    <a:pt x="10177" y="9596"/>
                  </a:cubicBezTo>
                  <a:lnTo>
                    <a:pt x="11141" y="10097"/>
                  </a:lnTo>
                  <a:cubicBezTo>
                    <a:pt x="11186" y="10119"/>
                    <a:pt x="11235" y="10132"/>
                    <a:pt x="11282" y="10132"/>
                  </a:cubicBezTo>
                  <a:cubicBezTo>
                    <a:pt x="11313" y="10132"/>
                    <a:pt x="11344" y="10126"/>
                    <a:pt x="11373" y="10115"/>
                  </a:cubicBezTo>
                  <a:cubicBezTo>
                    <a:pt x="11457" y="10088"/>
                    <a:pt x="11522" y="10032"/>
                    <a:pt x="11559" y="9967"/>
                  </a:cubicBezTo>
                  <a:lnTo>
                    <a:pt x="12338" y="8464"/>
                  </a:lnTo>
                  <a:cubicBezTo>
                    <a:pt x="12412" y="8316"/>
                    <a:pt x="12357" y="8130"/>
                    <a:pt x="12208" y="8047"/>
                  </a:cubicBezTo>
                  <a:lnTo>
                    <a:pt x="11234" y="7546"/>
                  </a:lnTo>
                  <a:cubicBezTo>
                    <a:pt x="11160" y="7509"/>
                    <a:pt x="11123" y="7416"/>
                    <a:pt x="11141" y="7342"/>
                  </a:cubicBezTo>
                  <a:cubicBezTo>
                    <a:pt x="11225" y="6934"/>
                    <a:pt x="11262" y="6516"/>
                    <a:pt x="11243" y="6099"/>
                  </a:cubicBezTo>
                  <a:cubicBezTo>
                    <a:pt x="11243" y="6015"/>
                    <a:pt x="11299" y="5941"/>
                    <a:pt x="11383" y="5913"/>
                  </a:cubicBezTo>
                  <a:lnTo>
                    <a:pt x="12422" y="5588"/>
                  </a:lnTo>
                  <a:cubicBezTo>
                    <a:pt x="12579" y="5533"/>
                    <a:pt x="12672" y="5357"/>
                    <a:pt x="12616" y="5199"/>
                  </a:cubicBezTo>
                  <a:lnTo>
                    <a:pt x="12115" y="3585"/>
                  </a:lnTo>
                  <a:cubicBezTo>
                    <a:pt x="12088" y="3511"/>
                    <a:pt x="12032" y="3446"/>
                    <a:pt x="11958" y="3408"/>
                  </a:cubicBezTo>
                  <a:cubicBezTo>
                    <a:pt x="11913" y="3386"/>
                    <a:pt x="11864" y="3374"/>
                    <a:pt x="11817" y="3374"/>
                  </a:cubicBezTo>
                  <a:cubicBezTo>
                    <a:pt x="11786" y="3374"/>
                    <a:pt x="11755" y="3379"/>
                    <a:pt x="11726" y="3390"/>
                  </a:cubicBezTo>
                  <a:lnTo>
                    <a:pt x="10687" y="3715"/>
                  </a:lnTo>
                  <a:cubicBezTo>
                    <a:pt x="10668" y="3721"/>
                    <a:pt x="10648" y="3724"/>
                    <a:pt x="10629" y="3724"/>
                  </a:cubicBezTo>
                  <a:cubicBezTo>
                    <a:pt x="10563" y="3724"/>
                    <a:pt x="10500" y="3690"/>
                    <a:pt x="10464" y="3640"/>
                  </a:cubicBezTo>
                  <a:cubicBezTo>
                    <a:pt x="10242" y="3288"/>
                    <a:pt x="9972" y="2972"/>
                    <a:pt x="9666" y="2685"/>
                  </a:cubicBezTo>
                  <a:cubicBezTo>
                    <a:pt x="9611" y="2629"/>
                    <a:pt x="9592" y="2536"/>
                    <a:pt x="9629" y="2462"/>
                  </a:cubicBezTo>
                  <a:lnTo>
                    <a:pt x="10130" y="1488"/>
                  </a:lnTo>
                  <a:cubicBezTo>
                    <a:pt x="10214" y="1340"/>
                    <a:pt x="10158" y="1154"/>
                    <a:pt x="10000" y="1080"/>
                  </a:cubicBezTo>
                  <a:lnTo>
                    <a:pt x="8507" y="301"/>
                  </a:lnTo>
                  <a:cubicBezTo>
                    <a:pt x="8459" y="276"/>
                    <a:pt x="8409" y="264"/>
                    <a:pt x="8361" y="264"/>
                  </a:cubicBezTo>
                  <a:cubicBezTo>
                    <a:pt x="8247" y="264"/>
                    <a:pt x="8141" y="327"/>
                    <a:pt x="8089" y="431"/>
                  </a:cubicBezTo>
                  <a:lnTo>
                    <a:pt x="7588" y="1395"/>
                  </a:lnTo>
                  <a:cubicBezTo>
                    <a:pt x="7549" y="1459"/>
                    <a:pt x="7483" y="1502"/>
                    <a:pt x="7412" y="1502"/>
                  </a:cubicBezTo>
                  <a:cubicBezTo>
                    <a:pt x="7400" y="1502"/>
                    <a:pt x="7387" y="1500"/>
                    <a:pt x="7375" y="1497"/>
                  </a:cubicBezTo>
                  <a:cubicBezTo>
                    <a:pt x="7043" y="1420"/>
                    <a:pt x="6697" y="1382"/>
                    <a:pt x="6350" y="1382"/>
                  </a:cubicBezTo>
                  <a:cubicBezTo>
                    <a:pt x="6280" y="1382"/>
                    <a:pt x="6211" y="1383"/>
                    <a:pt x="6141" y="1386"/>
                  </a:cubicBezTo>
                  <a:cubicBezTo>
                    <a:pt x="6058" y="1386"/>
                    <a:pt x="5974" y="1340"/>
                    <a:pt x="5956" y="1256"/>
                  </a:cubicBezTo>
                  <a:lnTo>
                    <a:pt x="5622" y="217"/>
                  </a:lnTo>
                  <a:cubicBezTo>
                    <a:pt x="5584" y="81"/>
                    <a:pt x="5460" y="1"/>
                    <a:pt x="5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2050775" y="2414100"/>
              <a:ext cx="126425" cy="126275"/>
            </a:xfrm>
            <a:custGeom>
              <a:rect b="b" l="l" r="r" t="t"/>
              <a:pathLst>
                <a:path extrusionOk="0" h="5051" w="5057">
                  <a:moveTo>
                    <a:pt x="2540" y="1452"/>
                  </a:moveTo>
                  <a:cubicBezTo>
                    <a:pt x="2602" y="1452"/>
                    <a:pt x="2665" y="1458"/>
                    <a:pt x="2728" y="1469"/>
                  </a:cubicBezTo>
                  <a:cubicBezTo>
                    <a:pt x="3034" y="1534"/>
                    <a:pt x="3303" y="1720"/>
                    <a:pt x="3452" y="1989"/>
                  </a:cubicBezTo>
                  <a:cubicBezTo>
                    <a:pt x="3609" y="2258"/>
                    <a:pt x="3637" y="2583"/>
                    <a:pt x="3535" y="2879"/>
                  </a:cubicBezTo>
                  <a:cubicBezTo>
                    <a:pt x="3382" y="3306"/>
                    <a:pt x="2971" y="3586"/>
                    <a:pt x="2537" y="3586"/>
                  </a:cubicBezTo>
                  <a:cubicBezTo>
                    <a:pt x="2471" y="3586"/>
                    <a:pt x="2405" y="3579"/>
                    <a:pt x="2338" y="3566"/>
                  </a:cubicBezTo>
                  <a:cubicBezTo>
                    <a:pt x="2032" y="3510"/>
                    <a:pt x="1763" y="3325"/>
                    <a:pt x="1606" y="3046"/>
                  </a:cubicBezTo>
                  <a:cubicBezTo>
                    <a:pt x="1448" y="2777"/>
                    <a:pt x="1420" y="2453"/>
                    <a:pt x="1531" y="2156"/>
                  </a:cubicBezTo>
                  <a:cubicBezTo>
                    <a:pt x="1678" y="1733"/>
                    <a:pt x="2095" y="1452"/>
                    <a:pt x="2540" y="1452"/>
                  </a:cubicBezTo>
                  <a:close/>
                  <a:moveTo>
                    <a:pt x="2538" y="1339"/>
                  </a:moveTo>
                  <a:cubicBezTo>
                    <a:pt x="2047" y="1339"/>
                    <a:pt x="1591" y="1647"/>
                    <a:pt x="1420" y="2119"/>
                  </a:cubicBezTo>
                  <a:cubicBezTo>
                    <a:pt x="1299" y="2443"/>
                    <a:pt x="1336" y="2805"/>
                    <a:pt x="1503" y="3111"/>
                  </a:cubicBezTo>
                  <a:cubicBezTo>
                    <a:pt x="1680" y="3408"/>
                    <a:pt x="1977" y="3622"/>
                    <a:pt x="2320" y="3687"/>
                  </a:cubicBezTo>
                  <a:cubicBezTo>
                    <a:pt x="2385" y="3696"/>
                    <a:pt x="2459" y="3705"/>
                    <a:pt x="2533" y="3705"/>
                  </a:cubicBezTo>
                  <a:cubicBezTo>
                    <a:pt x="3016" y="3705"/>
                    <a:pt x="3470" y="3390"/>
                    <a:pt x="3646" y="2917"/>
                  </a:cubicBezTo>
                  <a:cubicBezTo>
                    <a:pt x="3758" y="2592"/>
                    <a:pt x="3730" y="2230"/>
                    <a:pt x="3554" y="1933"/>
                  </a:cubicBezTo>
                  <a:cubicBezTo>
                    <a:pt x="3387" y="1636"/>
                    <a:pt x="3090" y="1423"/>
                    <a:pt x="2747" y="1358"/>
                  </a:cubicBezTo>
                  <a:cubicBezTo>
                    <a:pt x="2677" y="1346"/>
                    <a:pt x="2607" y="1339"/>
                    <a:pt x="2538" y="1339"/>
                  </a:cubicBezTo>
                  <a:close/>
                  <a:moveTo>
                    <a:pt x="2580" y="115"/>
                  </a:moveTo>
                  <a:lnTo>
                    <a:pt x="3229" y="226"/>
                  </a:lnTo>
                  <a:cubicBezTo>
                    <a:pt x="3247" y="226"/>
                    <a:pt x="3266" y="245"/>
                    <a:pt x="3257" y="273"/>
                  </a:cubicBezTo>
                  <a:lnTo>
                    <a:pt x="3192" y="690"/>
                  </a:lnTo>
                  <a:cubicBezTo>
                    <a:pt x="3183" y="755"/>
                    <a:pt x="3220" y="829"/>
                    <a:pt x="3275" y="857"/>
                  </a:cubicBezTo>
                  <a:cubicBezTo>
                    <a:pt x="3424" y="922"/>
                    <a:pt x="3554" y="996"/>
                    <a:pt x="3674" y="1098"/>
                  </a:cubicBezTo>
                  <a:cubicBezTo>
                    <a:pt x="3702" y="1122"/>
                    <a:pt x="3735" y="1133"/>
                    <a:pt x="3767" y="1133"/>
                  </a:cubicBezTo>
                  <a:cubicBezTo>
                    <a:pt x="3799" y="1133"/>
                    <a:pt x="3832" y="1122"/>
                    <a:pt x="3860" y="1098"/>
                  </a:cubicBezTo>
                  <a:lnTo>
                    <a:pt x="4212" y="848"/>
                  </a:lnTo>
                  <a:lnTo>
                    <a:pt x="4240" y="848"/>
                  </a:lnTo>
                  <a:cubicBezTo>
                    <a:pt x="4249" y="848"/>
                    <a:pt x="4259" y="857"/>
                    <a:pt x="4259" y="857"/>
                  </a:cubicBezTo>
                  <a:lnTo>
                    <a:pt x="4648" y="1395"/>
                  </a:lnTo>
                  <a:cubicBezTo>
                    <a:pt x="4658" y="1404"/>
                    <a:pt x="4658" y="1414"/>
                    <a:pt x="4658" y="1423"/>
                  </a:cubicBezTo>
                  <a:cubicBezTo>
                    <a:pt x="4658" y="1432"/>
                    <a:pt x="4648" y="1442"/>
                    <a:pt x="4639" y="1451"/>
                  </a:cubicBezTo>
                  <a:lnTo>
                    <a:pt x="4296" y="1701"/>
                  </a:lnTo>
                  <a:cubicBezTo>
                    <a:pt x="4240" y="1738"/>
                    <a:pt x="4212" y="1813"/>
                    <a:pt x="4240" y="1878"/>
                  </a:cubicBezTo>
                  <a:cubicBezTo>
                    <a:pt x="4296" y="2026"/>
                    <a:pt x="4333" y="2174"/>
                    <a:pt x="4351" y="2332"/>
                  </a:cubicBezTo>
                  <a:cubicBezTo>
                    <a:pt x="4351" y="2397"/>
                    <a:pt x="4407" y="2453"/>
                    <a:pt x="4481" y="2462"/>
                  </a:cubicBezTo>
                  <a:lnTo>
                    <a:pt x="4899" y="2536"/>
                  </a:lnTo>
                  <a:cubicBezTo>
                    <a:pt x="4917" y="2536"/>
                    <a:pt x="4936" y="2555"/>
                    <a:pt x="4927" y="2573"/>
                  </a:cubicBezTo>
                  <a:lnTo>
                    <a:pt x="4825" y="3223"/>
                  </a:lnTo>
                  <a:cubicBezTo>
                    <a:pt x="4825" y="3241"/>
                    <a:pt x="4815" y="3251"/>
                    <a:pt x="4806" y="3251"/>
                  </a:cubicBezTo>
                  <a:cubicBezTo>
                    <a:pt x="4797" y="3260"/>
                    <a:pt x="4787" y="3260"/>
                    <a:pt x="4778" y="3260"/>
                  </a:cubicBezTo>
                  <a:lnTo>
                    <a:pt x="4361" y="3195"/>
                  </a:lnTo>
                  <a:cubicBezTo>
                    <a:pt x="4349" y="3192"/>
                    <a:pt x="4338" y="3190"/>
                    <a:pt x="4326" y="3190"/>
                  </a:cubicBezTo>
                  <a:cubicBezTo>
                    <a:pt x="4271" y="3190"/>
                    <a:pt x="4217" y="3225"/>
                    <a:pt x="4194" y="3278"/>
                  </a:cubicBezTo>
                  <a:cubicBezTo>
                    <a:pt x="4129" y="3418"/>
                    <a:pt x="4045" y="3557"/>
                    <a:pt x="3953" y="3677"/>
                  </a:cubicBezTo>
                  <a:cubicBezTo>
                    <a:pt x="3906" y="3733"/>
                    <a:pt x="3906" y="3807"/>
                    <a:pt x="3953" y="3863"/>
                  </a:cubicBezTo>
                  <a:lnTo>
                    <a:pt x="4194" y="4206"/>
                  </a:lnTo>
                  <a:cubicBezTo>
                    <a:pt x="4212" y="4225"/>
                    <a:pt x="4203" y="4252"/>
                    <a:pt x="4184" y="4262"/>
                  </a:cubicBezTo>
                  <a:lnTo>
                    <a:pt x="3656" y="4651"/>
                  </a:lnTo>
                  <a:cubicBezTo>
                    <a:pt x="3648" y="4655"/>
                    <a:pt x="3639" y="4657"/>
                    <a:pt x="3630" y="4657"/>
                  </a:cubicBezTo>
                  <a:cubicBezTo>
                    <a:pt x="3617" y="4657"/>
                    <a:pt x="3605" y="4653"/>
                    <a:pt x="3600" y="4642"/>
                  </a:cubicBezTo>
                  <a:lnTo>
                    <a:pt x="3350" y="4299"/>
                  </a:lnTo>
                  <a:cubicBezTo>
                    <a:pt x="3324" y="4253"/>
                    <a:pt x="3279" y="4231"/>
                    <a:pt x="3233" y="4231"/>
                  </a:cubicBezTo>
                  <a:cubicBezTo>
                    <a:pt x="3213" y="4231"/>
                    <a:pt x="3193" y="4235"/>
                    <a:pt x="3173" y="4243"/>
                  </a:cubicBezTo>
                  <a:cubicBezTo>
                    <a:pt x="3025" y="4299"/>
                    <a:pt x="2876" y="4336"/>
                    <a:pt x="2719" y="4345"/>
                  </a:cubicBezTo>
                  <a:cubicBezTo>
                    <a:pt x="2654" y="4354"/>
                    <a:pt x="2598" y="4410"/>
                    <a:pt x="2580" y="4475"/>
                  </a:cubicBezTo>
                  <a:lnTo>
                    <a:pt x="2515" y="4902"/>
                  </a:lnTo>
                  <a:cubicBezTo>
                    <a:pt x="2515" y="4911"/>
                    <a:pt x="2505" y="4920"/>
                    <a:pt x="2496" y="4920"/>
                  </a:cubicBezTo>
                  <a:cubicBezTo>
                    <a:pt x="2496" y="4930"/>
                    <a:pt x="2478" y="4930"/>
                    <a:pt x="2468" y="4930"/>
                  </a:cubicBezTo>
                  <a:lnTo>
                    <a:pt x="1819" y="4828"/>
                  </a:lnTo>
                  <a:cubicBezTo>
                    <a:pt x="1810" y="4828"/>
                    <a:pt x="1800" y="4818"/>
                    <a:pt x="1800" y="4809"/>
                  </a:cubicBezTo>
                  <a:cubicBezTo>
                    <a:pt x="1791" y="4800"/>
                    <a:pt x="1791" y="4790"/>
                    <a:pt x="1791" y="4781"/>
                  </a:cubicBezTo>
                  <a:lnTo>
                    <a:pt x="1856" y="4364"/>
                  </a:lnTo>
                  <a:cubicBezTo>
                    <a:pt x="1865" y="4290"/>
                    <a:pt x="1828" y="4225"/>
                    <a:pt x="1772" y="4197"/>
                  </a:cubicBezTo>
                  <a:cubicBezTo>
                    <a:pt x="1624" y="4132"/>
                    <a:pt x="1494" y="4048"/>
                    <a:pt x="1374" y="3956"/>
                  </a:cubicBezTo>
                  <a:cubicBezTo>
                    <a:pt x="1346" y="3928"/>
                    <a:pt x="1309" y="3918"/>
                    <a:pt x="1281" y="3918"/>
                  </a:cubicBezTo>
                  <a:cubicBezTo>
                    <a:pt x="1244" y="3918"/>
                    <a:pt x="1216" y="3928"/>
                    <a:pt x="1188" y="3946"/>
                  </a:cubicBezTo>
                  <a:lnTo>
                    <a:pt x="845" y="4197"/>
                  </a:lnTo>
                  <a:cubicBezTo>
                    <a:pt x="836" y="4206"/>
                    <a:pt x="817" y="4206"/>
                    <a:pt x="808" y="4206"/>
                  </a:cubicBezTo>
                  <a:cubicBezTo>
                    <a:pt x="798" y="4206"/>
                    <a:pt x="789" y="4197"/>
                    <a:pt x="789" y="4187"/>
                  </a:cubicBezTo>
                  <a:lnTo>
                    <a:pt x="400" y="3659"/>
                  </a:lnTo>
                  <a:cubicBezTo>
                    <a:pt x="390" y="3649"/>
                    <a:pt x="390" y="3640"/>
                    <a:pt x="390" y="3631"/>
                  </a:cubicBezTo>
                  <a:cubicBezTo>
                    <a:pt x="390" y="3612"/>
                    <a:pt x="400" y="3603"/>
                    <a:pt x="409" y="3603"/>
                  </a:cubicBezTo>
                  <a:lnTo>
                    <a:pt x="752" y="3353"/>
                  </a:lnTo>
                  <a:cubicBezTo>
                    <a:pt x="808" y="3306"/>
                    <a:pt x="836" y="3241"/>
                    <a:pt x="808" y="3176"/>
                  </a:cubicBezTo>
                  <a:cubicBezTo>
                    <a:pt x="752" y="3028"/>
                    <a:pt x="715" y="2879"/>
                    <a:pt x="696" y="2722"/>
                  </a:cubicBezTo>
                  <a:cubicBezTo>
                    <a:pt x="696" y="2657"/>
                    <a:pt x="641" y="2601"/>
                    <a:pt x="567" y="2583"/>
                  </a:cubicBezTo>
                  <a:lnTo>
                    <a:pt x="149" y="2518"/>
                  </a:lnTo>
                  <a:cubicBezTo>
                    <a:pt x="140" y="2518"/>
                    <a:pt x="131" y="2508"/>
                    <a:pt x="121" y="2499"/>
                  </a:cubicBezTo>
                  <a:cubicBezTo>
                    <a:pt x="121" y="2490"/>
                    <a:pt x="121" y="2481"/>
                    <a:pt x="121" y="2471"/>
                  </a:cubicBezTo>
                  <a:lnTo>
                    <a:pt x="223" y="1822"/>
                  </a:lnTo>
                  <a:cubicBezTo>
                    <a:pt x="223" y="1813"/>
                    <a:pt x="233" y="1803"/>
                    <a:pt x="242" y="1794"/>
                  </a:cubicBezTo>
                  <a:lnTo>
                    <a:pt x="270" y="1794"/>
                  </a:lnTo>
                  <a:lnTo>
                    <a:pt x="687" y="1859"/>
                  </a:lnTo>
                  <a:cubicBezTo>
                    <a:pt x="694" y="1860"/>
                    <a:pt x="700" y="1860"/>
                    <a:pt x="707" y="1860"/>
                  </a:cubicBezTo>
                  <a:cubicBezTo>
                    <a:pt x="767" y="1860"/>
                    <a:pt x="829" y="1825"/>
                    <a:pt x="854" y="1766"/>
                  </a:cubicBezTo>
                  <a:cubicBezTo>
                    <a:pt x="919" y="1627"/>
                    <a:pt x="1003" y="1497"/>
                    <a:pt x="1095" y="1377"/>
                  </a:cubicBezTo>
                  <a:cubicBezTo>
                    <a:pt x="1142" y="1321"/>
                    <a:pt x="1142" y="1247"/>
                    <a:pt x="1105" y="1191"/>
                  </a:cubicBezTo>
                  <a:lnTo>
                    <a:pt x="854" y="839"/>
                  </a:lnTo>
                  <a:cubicBezTo>
                    <a:pt x="836" y="820"/>
                    <a:pt x="845" y="801"/>
                    <a:pt x="863" y="783"/>
                  </a:cubicBezTo>
                  <a:lnTo>
                    <a:pt x="1392" y="403"/>
                  </a:lnTo>
                  <a:cubicBezTo>
                    <a:pt x="1399" y="396"/>
                    <a:pt x="1408" y="392"/>
                    <a:pt x="1416" y="392"/>
                  </a:cubicBezTo>
                  <a:cubicBezTo>
                    <a:pt x="1429" y="392"/>
                    <a:pt x="1442" y="400"/>
                    <a:pt x="1448" y="412"/>
                  </a:cubicBezTo>
                  <a:lnTo>
                    <a:pt x="1698" y="755"/>
                  </a:lnTo>
                  <a:cubicBezTo>
                    <a:pt x="1733" y="797"/>
                    <a:pt x="1778" y="818"/>
                    <a:pt x="1826" y="818"/>
                  </a:cubicBezTo>
                  <a:cubicBezTo>
                    <a:pt x="1842" y="818"/>
                    <a:pt x="1858" y="815"/>
                    <a:pt x="1875" y="811"/>
                  </a:cubicBezTo>
                  <a:cubicBezTo>
                    <a:pt x="2023" y="755"/>
                    <a:pt x="2171" y="718"/>
                    <a:pt x="2329" y="699"/>
                  </a:cubicBezTo>
                  <a:cubicBezTo>
                    <a:pt x="2394" y="690"/>
                    <a:pt x="2450" y="644"/>
                    <a:pt x="2468" y="570"/>
                  </a:cubicBezTo>
                  <a:lnTo>
                    <a:pt x="2533" y="152"/>
                  </a:lnTo>
                  <a:cubicBezTo>
                    <a:pt x="2533" y="134"/>
                    <a:pt x="2561" y="115"/>
                    <a:pt x="2580" y="115"/>
                  </a:cubicBezTo>
                  <a:close/>
                  <a:moveTo>
                    <a:pt x="2565" y="0"/>
                  </a:moveTo>
                  <a:cubicBezTo>
                    <a:pt x="2533" y="0"/>
                    <a:pt x="2505" y="11"/>
                    <a:pt x="2478" y="32"/>
                  </a:cubicBezTo>
                  <a:cubicBezTo>
                    <a:pt x="2440" y="50"/>
                    <a:pt x="2422" y="87"/>
                    <a:pt x="2413" y="134"/>
                  </a:cubicBezTo>
                  <a:lnTo>
                    <a:pt x="2348" y="551"/>
                  </a:lnTo>
                  <a:cubicBezTo>
                    <a:pt x="2348" y="570"/>
                    <a:pt x="2329" y="579"/>
                    <a:pt x="2311" y="579"/>
                  </a:cubicBezTo>
                  <a:cubicBezTo>
                    <a:pt x="2153" y="597"/>
                    <a:pt x="1986" y="644"/>
                    <a:pt x="1837" y="699"/>
                  </a:cubicBezTo>
                  <a:cubicBezTo>
                    <a:pt x="1819" y="699"/>
                    <a:pt x="1800" y="699"/>
                    <a:pt x="1791" y="681"/>
                  </a:cubicBezTo>
                  <a:lnTo>
                    <a:pt x="1541" y="338"/>
                  </a:lnTo>
                  <a:cubicBezTo>
                    <a:pt x="1512" y="297"/>
                    <a:pt x="1461" y="275"/>
                    <a:pt x="1412" y="275"/>
                  </a:cubicBezTo>
                  <a:cubicBezTo>
                    <a:pt x="1382" y="275"/>
                    <a:pt x="1352" y="283"/>
                    <a:pt x="1327" y="301"/>
                  </a:cubicBezTo>
                  <a:lnTo>
                    <a:pt x="789" y="690"/>
                  </a:lnTo>
                  <a:cubicBezTo>
                    <a:pt x="724" y="737"/>
                    <a:pt x="706" y="839"/>
                    <a:pt x="752" y="904"/>
                  </a:cubicBezTo>
                  <a:lnTo>
                    <a:pt x="1003" y="1256"/>
                  </a:lnTo>
                  <a:cubicBezTo>
                    <a:pt x="1021" y="1265"/>
                    <a:pt x="1021" y="1284"/>
                    <a:pt x="1003" y="1302"/>
                  </a:cubicBezTo>
                  <a:cubicBezTo>
                    <a:pt x="900" y="1423"/>
                    <a:pt x="817" y="1571"/>
                    <a:pt x="743" y="1720"/>
                  </a:cubicBezTo>
                  <a:cubicBezTo>
                    <a:pt x="743" y="1729"/>
                    <a:pt x="724" y="1738"/>
                    <a:pt x="706" y="1738"/>
                  </a:cubicBezTo>
                  <a:lnTo>
                    <a:pt x="288" y="1673"/>
                  </a:lnTo>
                  <a:cubicBezTo>
                    <a:pt x="277" y="1671"/>
                    <a:pt x="266" y="1670"/>
                    <a:pt x="255" y="1670"/>
                  </a:cubicBezTo>
                  <a:cubicBezTo>
                    <a:pt x="223" y="1670"/>
                    <a:pt x="195" y="1680"/>
                    <a:pt x="168" y="1701"/>
                  </a:cubicBezTo>
                  <a:cubicBezTo>
                    <a:pt x="140" y="1720"/>
                    <a:pt x="112" y="1757"/>
                    <a:pt x="103" y="1803"/>
                  </a:cubicBezTo>
                  <a:lnTo>
                    <a:pt x="1" y="2453"/>
                  </a:lnTo>
                  <a:cubicBezTo>
                    <a:pt x="1" y="2490"/>
                    <a:pt x="10" y="2536"/>
                    <a:pt x="28" y="2564"/>
                  </a:cubicBezTo>
                  <a:cubicBezTo>
                    <a:pt x="56" y="2601"/>
                    <a:pt x="93" y="2620"/>
                    <a:pt x="131" y="2629"/>
                  </a:cubicBezTo>
                  <a:lnTo>
                    <a:pt x="548" y="2694"/>
                  </a:lnTo>
                  <a:cubicBezTo>
                    <a:pt x="567" y="2703"/>
                    <a:pt x="585" y="2712"/>
                    <a:pt x="585" y="2731"/>
                  </a:cubicBezTo>
                  <a:cubicBezTo>
                    <a:pt x="604" y="2898"/>
                    <a:pt x="641" y="3056"/>
                    <a:pt x="696" y="3213"/>
                  </a:cubicBezTo>
                  <a:cubicBezTo>
                    <a:pt x="706" y="3223"/>
                    <a:pt x="696" y="3241"/>
                    <a:pt x="687" y="3251"/>
                  </a:cubicBezTo>
                  <a:lnTo>
                    <a:pt x="344" y="3501"/>
                  </a:lnTo>
                  <a:cubicBezTo>
                    <a:pt x="307" y="3529"/>
                    <a:pt x="288" y="3566"/>
                    <a:pt x="279" y="3603"/>
                  </a:cubicBezTo>
                  <a:cubicBezTo>
                    <a:pt x="270" y="3649"/>
                    <a:pt x="279" y="3687"/>
                    <a:pt x="307" y="3724"/>
                  </a:cubicBezTo>
                  <a:lnTo>
                    <a:pt x="696" y="4252"/>
                  </a:lnTo>
                  <a:cubicBezTo>
                    <a:pt x="715" y="4290"/>
                    <a:pt x="752" y="4308"/>
                    <a:pt x="798" y="4317"/>
                  </a:cubicBezTo>
                  <a:cubicBezTo>
                    <a:pt x="808" y="4320"/>
                    <a:pt x="817" y="4321"/>
                    <a:pt x="826" y="4321"/>
                  </a:cubicBezTo>
                  <a:cubicBezTo>
                    <a:pt x="854" y="4321"/>
                    <a:pt x="882" y="4310"/>
                    <a:pt x="910" y="4290"/>
                  </a:cubicBezTo>
                  <a:lnTo>
                    <a:pt x="1253" y="4039"/>
                  </a:lnTo>
                  <a:cubicBezTo>
                    <a:pt x="1262" y="4034"/>
                    <a:pt x="1272" y="4032"/>
                    <a:pt x="1280" y="4032"/>
                  </a:cubicBezTo>
                  <a:cubicBezTo>
                    <a:pt x="1288" y="4032"/>
                    <a:pt x="1295" y="4034"/>
                    <a:pt x="1299" y="4039"/>
                  </a:cubicBezTo>
                  <a:cubicBezTo>
                    <a:pt x="1429" y="4141"/>
                    <a:pt x="1568" y="4234"/>
                    <a:pt x="1726" y="4299"/>
                  </a:cubicBezTo>
                  <a:cubicBezTo>
                    <a:pt x="1735" y="4308"/>
                    <a:pt x="1745" y="4327"/>
                    <a:pt x="1745" y="4345"/>
                  </a:cubicBezTo>
                  <a:lnTo>
                    <a:pt x="1670" y="4763"/>
                  </a:lnTo>
                  <a:cubicBezTo>
                    <a:pt x="1670" y="4800"/>
                    <a:pt x="1680" y="4846"/>
                    <a:pt x="1698" y="4874"/>
                  </a:cubicBezTo>
                  <a:cubicBezTo>
                    <a:pt x="1726" y="4911"/>
                    <a:pt x="1763" y="4930"/>
                    <a:pt x="1800" y="4939"/>
                  </a:cubicBezTo>
                  <a:lnTo>
                    <a:pt x="2450" y="5041"/>
                  </a:lnTo>
                  <a:cubicBezTo>
                    <a:pt x="2459" y="5041"/>
                    <a:pt x="2468" y="5050"/>
                    <a:pt x="2478" y="5050"/>
                  </a:cubicBezTo>
                  <a:cubicBezTo>
                    <a:pt x="2515" y="5050"/>
                    <a:pt x="2542" y="5041"/>
                    <a:pt x="2570" y="5013"/>
                  </a:cubicBezTo>
                  <a:cubicBezTo>
                    <a:pt x="2598" y="4995"/>
                    <a:pt x="2626" y="4957"/>
                    <a:pt x="2635" y="4911"/>
                  </a:cubicBezTo>
                  <a:lnTo>
                    <a:pt x="2700" y="4494"/>
                  </a:lnTo>
                  <a:cubicBezTo>
                    <a:pt x="2700" y="4475"/>
                    <a:pt x="2719" y="4466"/>
                    <a:pt x="2728" y="4466"/>
                  </a:cubicBezTo>
                  <a:cubicBezTo>
                    <a:pt x="2895" y="4447"/>
                    <a:pt x="3062" y="4401"/>
                    <a:pt x="3210" y="4345"/>
                  </a:cubicBezTo>
                  <a:cubicBezTo>
                    <a:pt x="3229" y="4345"/>
                    <a:pt x="3247" y="4345"/>
                    <a:pt x="3257" y="4364"/>
                  </a:cubicBezTo>
                  <a:lnTo>
                    <a:pt x="3507" y="4707"/>
                  </a:lnTo>
                  <a:cubicBezTo>
                    <a:pt x="3536" y="4747"/>
                    <a:pt x="3587" y="4770"/>
                    <a:pt x="3636" y="4770"/>
                  </a:cubicBezTo>
                  <a:cubicBezTo>
                    <a:pt x="3666" y="4770"/>
                    <a:pt x="3696" y="4762"/>
                    <a:pt x="3721" y="4744"/>
                  </a:cubicBezTo>
                  <a:lnTo>
                    <a:pt x="4259" y="4354"/>
                  </a:lnTo>
                  <a:cubicBezTo>
                    <a:pt x="4324" y="4299"/>
                    <a:pt x="4342" y="4206"/>
                    <a:pt x="4286" y="4132"/>
                  </a:cubicBezTo>
                  <a:lnTo>
                    <a:pt x="4036" y="3789"/>
                  </a:lnTo>
                  <a:cubicBezTo>
                    <a:pt x="4027" y="3779"/>
                    <a:pt x="4027" y="3761"/>
                    <a:pt x="4036" y="3742"/>
                  </a:cubicBezTo>
                  <a:cubicBezTo>
                    <a:pt x="4147" y="3622"/>
                    <a:pt x="4231" y="3473"/>
                    <a:pt x="4296" y="3325"/>
                  </a:cubicBezTo>
                  <a:cubicBezTo>
                    <a:pt x="4303" y="3311"/>
                    <a:pt x="4314" y="3303"/>
                    <a:pt x="4327" y="3303"/>
                  </a:cubicBezTo>
                  <a:cubicBezTo>
                    <a:pt x="4332" y="3303"/>
                    <a:pt x="4337" y="3304"/>
                    <a:pt x="4342" y="3306"/>
                  </a:cubicBezTo>
                  <a:lnTo>
                    <a:pt x="4760" y="3371"/>
                  </a:lnTo>
                  <a:cubicBezTo>
                    <a:pt x="4771" y="3373"/>
                    <a:pt x="4782" y="3375"/>
                    <a:pt x="4793" y="3375"/>
                  </a:cubicBezTo>
                  <a:cubicBezTo>
                    <a:pt x="4825" y="3375"/>
                    <a:pt x="4852" y="3364"/>
                    <a:pt x="4880" y="3343"/>
                  </a:cubicBezTo>
                  <a:cubicBezTo>
                    <a:pt x="4908" y="3315"/>
                    <a:pt x="4936" y="3278"/>
                    <a:pt x="4936" y="3241"/>
                  </a:cubicBezTo>
                  <a:lnTo>
                    <a:pt x="5047" y="2592"/>
                  </a:lnTo>
                  <a:cubicBezTo>
                    <a:pt x="5056" y="2508"/>
                    <a:pt x="5001" y="2425"/>
                    <a:pt x="4917" y="2416"/>
                  </a:cubicBezTo>
                  <a:lnTo>
                    <a:pt x="4491" y="2351"/>
                  </a:lnTo>
                  <a:cubicBezTo>
                    <a:pt x="4481" y="2341"/>
                    <a:pt x="4463" y="2332"/>
                    <a:pt x="4463" y="2314"/>
                  </a:cubicBezTo>
                  <a:cubicBezTo>
                    <a:pt x="4444" y="2147"/>
                    <a:pt x="4407" y="1989"/>
                    <a:pt x="4351" y="1831"/>
                  </a:cubicBezTo>
                  <a:cubicBezTo>
                    <a:pt x="4342" y="1822"/>
                    <a:pt x="4351" y="1803"/>
                    <a:pt x="4361" y="1794"/>
                  </a:cubicBezTo>
                  <a:lnTo>
                    <a:pt x="4704" y="1544"/>
                  </a:lnTo>
                  <a:cubicBezTo>
                    <a:pt x="4741" y="1516"/>
                    <a:pt x="4760" y="1479"/>
                    <a:pt x="4769" y="1442"/>
                  </a:cubicBezTo>
                  <a:cubicBezTo>
                    <a:pt x="4778" y="1395"/>
                    <a:pt x="4769" y="1358"/>
                    <a:pt x="4741" y="1321"/>
                  </a:cubicBezTo>
                  <a:lnTo>
                    <a:pt x="4351" y="792"/>
                  </a:lnTo>
                  <a:cubicBezTo>
                    <a:pt x="4333" y="755"/>
                    <a:pt x="4296" y="737"/>
                    <a:pt x="4249" y="727"/>
                  </a:cubicBezTo>
                  <a:cubicBezTo>
                    <a:pt x="4240" y="725"/>
                    <a:pt x="4230" y="724"/>
                    <a:pt x="4220" y="724"/>
                  </a:cubicBezTo>
                  <a:cubicBezTo>
                    <a:pt x="4190" y="724"/>
                    <a:pt x="4159" y="734"/>
                    <a:pt x="4138" y="755"/>
                  </a:cubicBezTo>
                  <a:lnTo>
                    <a:pt x="3795" y="1006"/>
                  </a:lnTo>
                  <a:cubicBezTo>
                    <a:pt x="3786" y="1010"/>
                    <a:pt x="3776" y="1013"/>
                    <a:pt x="3768" y="1013"/>
                  </a:cubicBezTo>
                  <a:cubicBezTo>
                    <a:pt x="3760" y="1013"/>
                    <a:pt x="3753" y="1010"/>
                    <a:pt x="3748" y="1006"/>
                  </a:cubicBezTo>
                  <a:cubicBezTo>
                    <a:pt x="3619" y="904"/>
                    <a:pt x="3479" y="811"/>
                    <a:pt x="3322" y="746"/>
                  </a:cubicBezTo>
                  <a:cubicBezTo>
                    <a:pt x="3312" y="737"/>
                    <a:pt x="3303" y="718"/>
                    <a:pt x="3303" y="709"/>
                  </a:cubicBezTo>
                  <a:lnTo>
                    <a:pt x="3368" y="282"/>
                  </a:lnTo>
                  <a:cubicBezTo>
                    <a:pt x="3387" y="199"/>
                    <a:pt x="3331" y="124"/>
                    <a:pt x="3247" y="106"/>
                  </a:cubicBezTo>
                  <a:lnTo>
                    <a:pt x="2598" y="4"/>
                  </a:lnTo>
                  <a:cubicBezTo>
                    <a:pt x="2587" y="1"/>
                    <a:pt x="2576" y="0"/>
                    <a:pt x="2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2058200" y="2676025"/>
              <a:ext cx="27400" cy="28550"/>
            </a:xfrm>
            <a:custGeom>
              <a:rect b="b" l="l" r="r" t="t"/>
              <a:pathLst>
                <a:path extrusionOk="0" h="1142" w="1096">
                  <a:moveTo>
                    <a:pt x="956" y="0"/>
                  </a:moveTo>
                  <a:cubicBezTo>
                    <a:pt x="937" y="0"/>
                    <a:pt x="910" y="9"/>
                    <a:pt x="891" y="19"/>
                  </a:cubicBezTo>
                  <a:lnTo>
                    <a:pt x="75" y="445"/>
                  </a:lnTo>
                  <a:cubicBezTo>
                    <a:pt x="28" y="473"/>
                    <a:pt x="0" y="520"/>
                    <a:pt x="0" y="566"/>
                  </a:cubicBezTo>
                  <a:cubicBezTo>
                    <a:pt x="0" y="612"/>
                    <a:pt x="38" y="659"/>
                    <a:pt x="75" y="687"/>
                  </a:cubicBezTo>
                  <a:lnTo>
                    <a:pt x="84" y="687"/>
                  </a:lnTo>
                  <a:lnTo>
                    <a:pt x="891" y="1132"/>
                  </a:lnTo>
                  <a:cubicBezTo>
                    <a:pt x="910" y="1141"/>
                    <a:pt x="937" y="1141"/>
                    <a:pt x="956" y="1141"/>
                  </a:cubicBezTo>
                  <a:cubicBezTo>
                    <a:pt x="1030" y="1141"/>
                    <a:pt x="1086" y="1085"/>
                    <a:pt x="1086" y="1011"/>
                  </a:cubicBezTo>
                  <a:cubicBezTo>
                    <a:pt x="1086" y="956"/>
                    <a:pt x="1067" y="909"/>
                    <a:pt x="1021" y="891"/>
                  </a:cubicBezTo>
                  <a:lnTo>
                    <a:pt x="427" y="566"/>
                  </a:lnTo>
                  <a:lnTo>
                    <a:pt x="1021" y="260"/>
                  </a:lnTo>
                  <a:cubicBezTo>
                    <a:pt x="1067" y="232"/>
                    <a:pt x="1095" y="186"/>
                    <a:pt x="1095" y="139"/>
                  </a:cubicBezTo>
                  <a:cubicBezTo>
                    <a:pt x="1095" y="65"/>
                    <a:pt x="1030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2088825" y="2662325"/>
              <a:ext cx="22975" cy="53375"/>
            </a:xfrm>
            <a:custGeom>
              <a:rect b="b" l="l" r="r" t="t"/>
              <a:pathLst>
                <a:path extrusionOk="0" h="2135" w="919">
                  <a:moveTo>
                    <a:pt x="751" y="1"/>
                  </a:moveTo>
                  <a:cubicBezTo>
                    <a:pt x="677" y="1"/>
                    <a:pt x="612" y="47"/>
                    <a:pt x="584" y="121"/>
                  </a:cubicBezTo>
                  <a:lnTo>
                    <a:pt x="9" y="1921"/>
                  </a:lnTo>
                  <a:cubicBezTo>
                    <a:pt x="0" y="1930"/>
                    <a:pt x="0" y="1949"/>
                    <a:pt x="0" y="1967"/>
                  </a:cubicBezTo>
                  <a:cubicBezTo>
                    <a:pt x="0" y="2042"/>
                    <a:pt x="46" y="2107"/>
                    <a:pt x="121" y="2134"/>
                  </a:cubicBezTo>
                  <a:lnTo>
                    <a:pt x="167" y="2134"/>
                  </a:lnTo>
                  <a:cubicBezTo>
                    <a:pt x="241" y="2134"/>
                    <a:pt x="306" y="2088"/>
                    <a:pt x="325" y="2023"/>
                  </a:cubicBezTo>
                  <a:lnTo>
                    <a:pt x="909" y="242"/>
                  </a:lnTo>
                  <a:cubicBezTo>
                    <a:pt x="909" y="223"/>
                    <a:pt x="918" y="205"/>
                    <a:pt x="918" y="186"/>
                  </a:cubicBezTo>
                  <a:cubicBezTo>
                    <a:pt x="918" y="84"/>
                    <a:pt x="844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2114100" y="2676025"/>
              <a:ext cx="27150" cy="28550"/>
            </a:xfrm>
            <a:custGeom>
              <a:rect b="b" l="l" r="r" t="t"/>
              <a:pathLst>
                <a:path extrusionOk="0" h="1142" w="1086">
                  <a:moveTo>
                    <a:pt x="130" y="0"/>
                  </a:moveTo>
                  <a:cubicBezTo>
                    <a:pt x="56" y="0"/>
                    <a:pt x="0" y="65"/>
                    <a:pt x="0" y="139"/>
                  </a:cubicBezTo>
                  <a:cubicBezTo>
                    <a:pt x="0" y="186"/>
                    <a:pt x="19" y="232"/>
                    <a:pt x="65" y="260"/>
                  </a:cubicBezTo>
                  <a:lnTo>
                    <a:pt x="659" y="566"/>
                  </a:lnTo>
                  <a:lnTo>
                    <a:pt x="74" y="891"/>
                  </a:lnTo>
                  <a:cubicBezTo>
                    <a:pt x="28" y="909"/>
                    <a:pt x="0" y="956"/>
                    <a:pt x="0" y="1011"/>
                  </a:cubicBezTo>
                  <a:cubicBezTo>
                    <a:pt x="0" y="1076"/>
                    <a:pt x="56" y="1141"/>
                    <a:pt x="130" y="1141"/>
                  </a:cubicBezTo>
                  <a:cubicBezTo>
                    <a:pt x="158" y="1141"/>
                    <a:pt x="176" y="1141"/>
                    <a:pt x="195" y="1132"/>
                  </a:cubicBezTo>
                  <a:lnTo>
                    <a:pt x="1002" y="687"/>
                  </a:lnTo>
                  <a:lnTo>
                    <a:pt x="1011" y="687"/>
                  </a:lnTo>
                  <a:cubicBezTo>
                    <a:pt x="1058" y="659"/>
                    <a:pt x="1086" y="612"/>
                    <a:pt x="1086" y="566"/>
                  </a:cubicBezTo>
                  <a:cubicBezTo>
                    <a:pt x="1086" y="520"/>
                    <a:pt x="1058" y="473"/>
                    <a:pt x="1011" y="445"/>
                  </a:cubicBezTo>
                  <a:lnTo>
                    <a:pt x="195" y="19"/>
                  </a:lnTo>
                  <a:cubicBezTo>
                    <a:pt x="176" y="9"/>
                    <a:pt x="15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2002300" y="2589050"/>
              <a:ext cx="99050" cy="81425"/>
            </a:xfrm>
            <a:custGeom>
              <a:rect b="b" l="l" r="r" t="t"/>
              <a:pathLst>
                <a:path extrusionOk="0" h="3257" w="3962">
                  <a:moveTo>
                    <a:pt x="3906" y="0"/>
                  </a:moveTo>
                  <a:cubicBezTo>
                    <a:pt x="3535" y="0"/>
                    <a:pt x="3164" y="56"/>
                    <a:pt x="2802" y="158"/>
                  </a:cubicBezTo>
                  <a:cubicBezTo>
                    <a:pt x="1402" y="557"/>
                    <a:pt x="307" y="1744"/>
                    <a:pt x="1" y="3182"/>
                  </a:cubicBezTo>
                  <a:cubicBezTo>
                    <a:pt x="1" y="3219"/>
                    <a:pt x="19" y="3247"/>
                    <a:pt x="47" y="3256"/>
                  </a:cubicBezTo>
                  <a:lnTo>
                    <a:pt x="66" y="3256"/>
                  </a:lnTo>
                  <a:cubicBezTo>
                    <a:pt x="94" y="3256"/>
                    <a:pt x="112" y="3238"/>
                    <a:pt x="121" y="3210"/>
                  </a:cubicBezTo>
                  <a:cubicBezTo>
                    <a:pt x="409" y="1809"/>
                    <a:pt x="1476" y="659"/>
                    <a:pt x="2830" y="269"/>
                  </a:cubicBezTo>
                  <a:cubicBezTo>
                    <a:pt x="3183" y="167"/>
                    <a:pt x="3545" y="112"/>
                    <a:pt x="3906" y="112"/>
                  </a:cubicBezTo>
                  <a:cubicBezTo>
                    <a:pt x="3943" y="112"/>
                    <a:pt x="3962" y="93"/>
                    <a:pt x="3962" y="56"/>
                  </a:cubicBezTo>
                  <a:cubicBezTo>
                    <a:pt x="3962" y="28"/>
                    <a:pt x="3943" y="0"/>
                    <a:pt x="3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2000925" y="2593400"/>
              <a:ext cx="203875" cy="194875"/>
            </a:xfrm>
            <a:custGeom>
              <a:rect b="b" l="l" r="r" t="t"/>
              <a:pathLst>
                <a:path extrusionOk="0" h="7795" w="8155">
                  <a:moveTo>
                    <a:pt x="5133" y="0"/>
                  </a:moveTo>
                  <a:cubicBezTo>
                    <a:pt x="5109" y="0"/>
                    <a:pt x="5082" y="17"/>
                    <a:pt x="5075" y="40"/>
                  </a:cubicBezTo>
                  <a:cubicBezTo>
                    <a:pt x="5065" y="77"/>
                    <a:pt x="5084" y="105"/>
                    <a:pt x="5112" y="114"/>
                  </a:cubicBezTo>
                  <a:cubicBezTo>
                    <a:pt x="6568" y="568"/>
                    <a:pt x="7626" y="1839"/>
                    <a:pt x="7802" y="3351"/>
                  </a:cubicBezTo>
                  <a:cubicBezTo>
                    <a:pt x="8034" y="5216"/>
                    <a:pt x="6846" y="7006"/>
                    <a:pt x="5037" y="7526"/>
                  </a:cubicBezTo>
                  <a:cubicBezTo>
                    <a:pt x="4682" y="7628"/>
                    <a:pt x="4319" y="7679"/>
                    <a:pt x="3958" y="7679"/>
                  </a:cubicBezTo>
                  <a:cubicBezTo>
                    <a:pt x="3207" y="7679"/>
                    <a:pt x="2467" y="7460"/>
                    <a:pt x="1828" y="7034"/>
                  </a:cubicBezTo>
                  <a:cubicBezTo>
                    <a:pt x="881" y="6413"/>
                    <a:pt x="260" y="5402"/>
                    <a:pt x="121" y="4270"/>
                  </a:cubicBezTo>
                  <a:cubicBezTo>
                    <a:pt x="121" y="4233"/>
                    <a:pt x="93" y="4214"/>
                    <a:pt x="56" y="4214"/>
                  </a:cubicBezTo>
                  <a:cubicBezTo>
                    <a:pt x="28" y="4223"/>
                    <a:pt x="0" y="4251"/>
                    <a:pt x="9" y="4279"/>
                  </a:cubicBezTo>
                  <a:cubicBezTo>
                    <a:pt x="149" y="5448"/>
                    <a:pt x="789" y="6487"/>
                    <a:pt x="1763" y="7136"/>
                  </a:cubicBezTo>
                  <a:cubicBezTo>
                    <a:pt x="2421" y="7572"/>
                    <a:pt x="3182" y="7795"/>
                    <a:pt x="3961" y="7795"/>
                  </a:cubicBezTo>
                  <a:cubicBezTo>
                    <a:pt x="4332" y="7795"/>
                    <a:pt x="4703" y="7739"/>
                    <a:pt x="5075" y="7637"/>
                  </a:cubicBezTo>
                  <a:cubicBezTo>
                    <a:pt x="6930" y="7108"/>
                    <a:pt x="8154" y="5253"/>
                    <a:pt x="7922" y="3333"/>
                  </a:cubicBezTo>
                  <a:cubicBezTo>
                    <a:pt x="7728" y="1774"/>
                    <a:pt x="6642" y="476"/>
                    <a:pt x="5149" y="3"/>
                  </a:cubicBezTo>
                  <a:cubicBezTo>
                    <a:pt x="5144" y="1"/>
                    <a:pt x="5139" y="0"/>
                    <a:pt x="5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5"/>
            <p:cNvSpPr/>
            <p:nvPr/>
          </p:nvSpPr>
          <p:spPr>
            <a:xfrm>
              <a:off x="2012975" y="2606000"/>
              <a:ext cx="173975" cy="165350"/>
            </a:xfrm>
            <a:custGeom>
              <a:rect b="b" l="l" r="r" t="t"/>
              <a:pathLst>
                <a:path extrusionOk="0" h="6614" w="6959">
                  <a:moveTo>
                    <a:pt x="3479" y="83"/>
                  </a:moveTo>
                  <a:cubicBezTo>
                    <a:pt x="4110" y="83"/>
                    <a:pt x="4732" y="269"/>
                    <a:pt x="5260" y="621"/>
                  </a:cubicBezTo>
                  <a:cubicBezTo>
                    <a:pt x="6049" y="1141"/>
                    <a:pt x="6559" y="1985"/>
                    <a:pt x="6680" y="2922"/>
                  </a:cubicBezTo>
                  <a:cubicBezTo>
                    <a:pt x="6865" y="4480"/>
                    <a:pt x="5882" y="5974"/>
                    <a:pt x="4379" y="6400"/>
                  </a:cubicBezTo>
                  <a:cubicBezTo>
                    <a:pt x="4083" y="6484"/>
                    <a:pt x="3780" y="6526"/>
                    <a:pt x="3480" y="6526"/>
                  </a:cubicBezTo>
                  <a:cubicBezTo>
                    <a:pt x="2851" y="6526"/>
                    <a:pt x="2232" y="6344"/>
                    <a:pt x="1698" y="5992"/>
                  </a:cubicBezTo>
                  <a:cubicBezTo>
                    <a:pt x="919" y="5473"/>
                    <a:pt x="399" y="4629"/>
                    <a:pt x="279" y="3692"/>
                  </a:cubicBezTo>
                  <a:cubicBezTo>
                    <a:pt x="93" y="2133"/>
                    <a:pt x="1086" y="640"/>
                    <a:pt x="2589" y="213"/>
                  </a:cubicBezTo>
                  <a:cubicBezTo>
                    <a:pt x="2886" y="129"/>
                    <a:pt x="3182" y="83"/>
                    <a:pt x="3479" y="83"/>
                  </a:cubicBezTo>
                  <a:close/>
                  <a:moveTo>
                    <a:pt x="3477" y="0"/>
                  </a:moveTo>
                  <a:cubicBezTo>
                    <a:pt x="3171" y="0"/>
                    <a:pt x="2863" y="43"/>
                    <a:pt x="2561" y="129"/>
                  </a:cubicBezTo>
                  <a:cubicBezTo>
                    <a:pt x="1021" y="575"/>
                    <a:pt x="1" y="2105"/>
                    <a:pt x="195" y="3701"/>
                  </a:cubicBezTo>
                  <a:cubicBezTo>
                    <a:pt x="316" y="4666"/>
                    <a:pt x="845" y="5528"/>
                    <a:pt x="1652" y="6066"/>
                  </a:cubicBezTo>
                  <a:cubicBezTo>
                    <a:pt x="2199" y="6428"/>
                    <a:pt x="2839" y="6614"/>
                    <a:pt x="3479" y="6614"/>
                  </a:cubicBezTo>
                  <a:cubicBezTo>
                    <a:pt x="3785" y="6614"/>
                    <a:pt x="4101" y="6567"/>
                    <a:pt x="4398" y="6484"/>
                  </a:cubicBezTo>
                  <a:cubicBezTo>
                    <a:pt x="5938" y="6039"/>
                    <a:pt x="6958" y="4508"/>
                    <a:pt x="6763" y="2912"/>
                  </a:cubicBezTo>
                  <a:cubicBezTo>
                    <a:pt x="6643" y="1948"/>
                    <a:pt x="6114" y="1085"/>
                    <a:pt x="5307" y="547"/>
                  </a:cubicBezTo>
                  <a:cubicBezTo>
                    <a:pt x="4760" y="188"/>
                    <a:pt x="4123" y="0"/>
                    <a:pt x="3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5"/>
            <p:cNvSpPr/>
            <p:nvPr/>
          </p:nvSpPr>
          <p:spPr>
            <a:xfrm>
              <a:off x="2033850" y="2508575"/>
              <a:ext cx="13250" cy="56600"/>
            </a:xfrm>
            <a:custGeom>
              <a:rect b="b" l="l" r="r" t="t"/>
              <a:pathLst>
                <a:path extrusionOk="0" h="2264" w="530"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lnTo>
                    <a:pt x="0" y="2023"/>
                  </a:lnTo>
                  <a:cubicBezTo>
                    <a:pt x="0" y="2152"/>
                    <a:pt x="102" y="2264"/>
                    <a:pt x="232" y="2264"/>
                  </a:cubicBezTo>
                  <a:lnTo>
                    <a:pt x="288" y="2264"/>
                  </a:lnTo>
                  <a:cubicBezTo>
                    <a:pt x="418" y="2264"/>
                    <a:pt x="529" y="2152"/>
                    <a:pt x="520" y="2023"/>
                  </a:cubicBezTo>
                  <a:lnTo>
                    <a:pt x="520" y="232"/>
                  </a:lnTo>
                  <a:cubicBezTo>
                    <a:pt x="520" y="102"/>
                    <a:pt x="41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2032450" y="2507175"/>
              <a:ext cx="16025" cy="59400"/>
            </a:xfrm>
            <a:custGeom>
              <a:rect b="b" l="l" r="r" t="t"/>
              <a:pathLst>
                <a:path extrusionOk="0" h="2376" w="641">
                  <a:moveTo>
                    <a:pt x="344" y="112"/>
                  </a:moveTo>
                  <a:cubicBezTo>
                    <a:pt x="446" y="112"/>
                    <a:pt x="520" y="195"/>
                    <a:pt x="520" y="288"/>
                  </a:cubicBezTo>
                  <a:lnTo>
                    <a:pt x="520" y="2079"/>
                  </a:lnTo>
                  <a:cubicBezTo>
                    <a:pt x="520" y="2181"/>
                    <a:pt x="446" y="2255"/>
                    <a:pt x="344" y="2255"/>
                  </a:cubicBezTo>
                  <a:lnTo>
                    <a:pt x="298" y="2255"/>
                  </a:lnTo>
                  <a:cubicBezTo>
                    <a:pt x="196" y="2255"/>
                    <a:pt x="121" y="2181"/>
                    <a:pt x="121" y="2079"/>
                  </a:cubicBezTo>
                  <a:lnTo>
                    <a:pt x="121" y="288"/>
                  </a:ln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lnTo>
                    <a:pt x="1" y="2079"/>
                  </a:lnTo>
                  <a:cubicBezTo>
                    <a:pt x="1" y="2246"/>
                    <a:pt x="131" y="2375"/>
                    <a:pt x="288" y="2375"/>
                  </a:cubicBezTo>
                  <a:lnTo>
                    <a:pt x="344" y="2375"/>
                  </a:lnTo>
                  <a:cubicBezTo>
                    <a:pt x="511" y="2375"/>
                    <a:pt x="641" y="2246"/>
                    <a:pt x="641" y="2079"/>
                  </a:cubicBezTo>
                  <a:lnTo>
                    <a:pt x="641" y="288"/>
                  </a:lnTo>
                  <a:cubicBezTo>
                    <a:pt x="641" y="131"/>
                    <a:pt x="502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1764350" y="2410475"/>
              <a:ext cx="53850" cy="477775"/>
            </a:xfrm>
            <a:custGeom>
              <a:rect b="b" l="l" r="r" t="t"/>
              <a:pathLst>
                <a:path extrusionOk="0" h="19111" w="2154">
                  <a:moveTo>
                    <a:pt x="1615" y="0"/>
                  </a:moveTo>
                  <a:cubicBezTo>
                    <a:pt x="725" y="0"/>
                    <a:pt x="1" y="724"/>
                    <a:pt x="1" y="1614"/>
                  </a:cubicBezTo>
                  <a:lnTo>
                    <a:pt x="1" y="17496"/>
                  </a:lnTo>
                  <a:cubicBezTo>
                    <a:pt x="1" y="18387"/>
                    <a:pt x="725" y="19110"/>
                    <a:pt x="1615" y="19110"/>
                  </a:cubicBezTo>
                  <a:lnTo>
                    <a:pt x="2153" y="19110"/>
                  </a:lnTo>
                  <a:cubicBezTo>
                    <a:pt x="1272" y="19110"/>
                    <a:pt x="558" y="18396"/>
                    <a:pt x="558" y="17505"/>
                  </a:cubicBezTo>
                  <a:lnTo>
                    <a:pt x="558" y="1605"/>
                  </a:lnTo>
                  <a:cubicBezTo>
                    <a:pt x="558" y="724"/>
                    <a:pt x="1272" y="0"/>
                    <a:pt x="2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1762975" y="2409075"/>
              <a:ext cx="55225" cy="480550"/>
            </a:xfrm>
            <a:custGeom>
              <a:rect b="b" l="l" r="r" t="t"/>
              <a:pathLst>
                <a:path extrusionOk="0" h="19222" w="2209">
                  <a:moveTo>
                    <a:pt x="1596" y="121"/>
                  </a:moveTo>
                  <a:lnTo>
                    <a:pt x="1596" y="121"/>
                  </a:lnTo>
                  <a:cubicBezTo>
                    <a:pt x="984" y="362"/>
                    <a:pt x="548" y="965"/>
                    <a:pt x="548" y="1661"/>
                  </a:cubicBezTo>
                  <a:lnTo>
                    <a:pt x="548" y="17561"/>
                  </a:lnTo>
                  <a:cubicBezTo>
                    <a:pt x="548" y="18266"/>
                    <a:pt x="984" y="18860"/>
                    <a:pt x="1596" y="19110"/>
                  </a:cubicBezTo>
                  <a:cubicBezTo>
                    <a:pt x="770" y="19073"/>
                    <a:pt x="112" y="18387"/>
                    <a:pt x="112" y="17552"/>
                  </a:cubicBezTo>
                  <a:lnTo>
                    <a:pt x="112" y="1670"/>
                  </a:lnTo>
                  <a:cubicBezTo>
                    <a:pt x="112" y="836"/>
                    <a:pt x="770" y="158"/>
                    <a:pt x="1596" y="121"/>
                  </a:cubicBezTo>
                  <a:close/>
                  <a:moveTo>
                    <a:pt x="1670" y="1"/>
                  </a:moveTo>
                  <a:cubicBezTo>
                    <a:pt x="742" y="1"/>
                    <a:pt x="0" y="752"/>
                    <a:pt x="0" y="1670"/>
                  </a:cubicBezTo>
                  <a:lnTo>
                    <a:pt x="0" y="17552"/>
                  </a:lnTo>
                  <a:cubicBezTo>
                    <a:pt x="0" y="18480"/>
                    <a:pt x="742" y="19222"/>
                    <a:pt x="1670" y="19222"/>
                  </a:cubicBezTo>
                  <a:lnTo>
                    <a:pt x="2208" y="19222"/>
                  </a:lnTo>
                  <a:lnTo>
                    <a:pt x="2208" y="19110"/>
                  </a:lnTo>
                  <a:cubicBezTo>
                    <a:pt x="1364" y="19110"/>
                    <a:pt x="668" y="18415"/>
                    <a:pt x="668" y="17561"/>
                  </a:cubicBezTo>
                  <a:lnTo>
                    <a:pt x="668" y="1661"/>
                  </a:lnTo>
                  <a:cubicBezTo>
                    <a:pt x="668" y="808"/>
                    <a:pt x="1364" y="121"/>
                    <a:pt x="2208" y="121"/>
                  </a:cubicBezTo>
                  <a:lnTo>
                    <a:pt x="2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1768300" y="2473550"/>
              <a:ext cx="6750" cy="56375"/>
            </a:xfrm>
            <a:custGeom>
              <a:rect b="b" l="l" r="r" t="t"/>
              <a:pathLst>
                <a:path extrusionOk="0" h="2255" w="270">
                  <a:moveTo>
                    <a:pt x="140" y="1"/>
                  </a:moveTo>
                  <a:cubicBezTo>
                    <a:pt x="56" y="1"/>
                    <a:pt x="1" y="56"/>
                    <a:pt x="1" y="130"/>
                  </a:cubicBezTo>
                  <a:lnTo>
                    <a:pt x="1" y="2125"/>
                  </a:lnTo>
                  <a:cubicBezTo>
                    <a:pt x="1" y="2199"/>
                    <a:pt x="56" y="2255"/>
                    <a:pt x="140" y="2255"/>
                  </a:cubicBezTo>
                  <a:cubicBezTo>
                    <a:pt x="214" y="2255"/>
                    <a:pt x="270" y="2199"/>
                    <a:pt x="270" y="2125"/>
                  </a:cubicBezTo>
                  <a:lnTo>
                    <a:pt x="270" y="130"/>
                  </a:lnTo>
                  <a:cubicBezTo>
                    <a:pt x="270" y="5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1766088" y="2471511"/>
              <a:ext cx="9550" cy="59625"/>
            </a:xfrm>
            <a:custGeom>
              <a:rect b="b" l="l" r="r" t="t"/>
              <a:pathLst>
                <a:path extrusionOk="0" h="2385" w="382">
                  <a:moveTo>
                    <a:pt x="196" y="121"/>
                  </a:moveTo>
                  <a:cubicBezTo>
                    <a:pt x="233" y="121"/>
                    <a:pt x="270" y="158"/>
                    <a:pt x="270" y="205"/>
                  </a:cubicBezTo>
                  <a:lnTo>
                    <a:pt x="270" y="2190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90"/>
                  </a:cubicBezTo>
                  <a:lnTo>
                    <a:pt x="112" y="205"/>
                  </a:lnTo>
                  <a:cubicBezTo>
                    <a:pt x="112" y="158"/>
                    <a:pt x="149" y="121"/>
                    <a:pt x="196" y="121"/>
                  </a:cubicBezTo>
                  <a:close/>
                  <a:moveTo>
                    <a:pt x="196" y="1"/>
                  </a:moveTo>
                  <a:cubicBezTo>
                    <a:pt x="84" y="1"/>
                    <a:pt x="1" y="93"/>
                    <a:pt x="1" y="195"/>
                  </a:cubicBezTo>
                  <a:lnTo>
                    <a:pt x="1" y="2190"/>
                  </a:lnTo>
                  <a:cubicBezTo>
                    <a:pt x="1" y="2292"/>
                    <a:pt x="84" y="2385"/>
                    <a:pt x="196" y="2385"/>
                  </a:cubicBezTo>
                  <a:cubicBezTo>
                    <a:pt x="298" y="2385"/>
                    <a:pt x="381" y="2292"/>
                    <a:pt x="381" y="2190"/>
                  </a:cubicBezTo>
                  <a:lnTo>
                    <a:pt x="381" y="195"/>
                  </a:lnTo>
                  <a:cubicBezTo>
                    <a:pt x="381" y="93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1768300" y="2548225"/>
              <a:ext cx="6750" cy="56625"/>
            </a:xfrm>
            <a:custGeom>
              <a:rect b="b" l="l" r="r" t="t"/>
              <a:pathLst>
                <a:path extrusionOk="0" h="2265" w="270">
                  <a:moveTo>
                    <a:pt x="140" y="1"/>
                  </a:moveTo>
                  <a:cubicBezTo>
                    <a:pt x="56" y="1"/>
                    <a:pt x="1" y="66"/>
                    <a:pt x="1" y="140"/>
                  </a:cubicBezTo>
                  <a:lnTo>
                    <a:pt x="1" y="2125"/>
                  </a:lnTo>
                  <a:cubicBezTo>
                    <a:pt x="1" y="2199"/>
                    <a:pt x="56" y="2264"/>
                    <a:pt x="140" y="2264"/>
                  </a:cubicBezTo>
                  <a:cubicBezTo>
                    <a:pt x="214" y="2264"/>
                    <a:pt x="270" y="2199"/>
                    <a:pt x="270" y="2125"/>
                  </a:cubicBezTo>
                  <a:lnTo>
                    <a:pt x="270" y="140"/>
                  </a:lnTo>
                  <a:cubicBezTo>
                    <a:pt x="270" y="6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1766088" y="2546411"/>
              <a:ext cx="9550" cy="59400"/>
            </a:xfrm>
            <a:custGeom>
              <a:rect b="b" l="l" r="r" t="t"/>
              <a:pathLst>
                <a:path extrusionOk="0" h="2376" w="382">
                  <a:moveTo>
                    <a:pt x="196" y="122"/>
                  </a:moveTo>
                  <a:cubicBezTo>
                    <a:pt x="233" y="122"/>
                    <a:pt x="270" y="149"/>
                    <a:pt x="270" y="196"/>
                  </a:cubicBezTo>
                  <a:lnTo>
                    <a:pt x="270" y="2181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81"/>
                  </a:cubicBezTo>
                  <a:lnTo>
                    <a:pt x="112" y="196"/>
                  </a:lnTo>
                  <a:cubicBezTo>
                    <a:pt x="112" y="149"/>
                    <a:pt x="149" y="122"/>
                    <a:pt x="196" y="12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96"/>
                  </a:cubicBezTo>
                  <a:lnTo>
                    <a:pt x="1" y="2181"/>
                  </a:lnTo>
                  <a:cubicBezTo>
                    <a:pt x="1" y="2292"/>
                    <a:pt x="84" y="2376"/>
                    <a:pt x="196" y="2376"/>
                  </a:cubicBezTo>
                  <a:cubicBezTo>
                    <a:pt x="298" y="2376"/>
                    <a:pt x="381" y="2292"/>
                    <a:pt x="381" y="2181"/>
                  </a:cubicBezTo>
                  <a:lnTo>
                    <a:pt x="381" y="196"/>
                  </a:ln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1778275" y="2410475"/>
              <a:ext cx="261400" cy="477775"/>
            </a:xfrm>
            <a:custGeom>
              <a:rect b="b" l="l" r="r" t="t"/>
              <a:pathLst>
                <a:path extrusionOk="0" h="19111" w="10456">
                  <a:moveTo>
                    <a:pt x="1596" y="0"/>
                  </a:moveTo>
                  <a:cubicBezTo>
                    <a:pt x="715" y="0"/>
                    <a:pt x="1" y="724"/>
                    <a:pt x="1" y="1605"/>
                  </a:cubicBezTo>
                  <a:lnTo>
                    <a:pt x="1" y="17505"/>
                  </a:lnTo>
                  <a:cubicBezTo>
                    <a:pt x="1" y="18396"/>
                    <a:pt x="715" y="19110"/>
                    <a:pt x="1596" y="19110"/>
                  </a:cubicBezTo>
                  <a:lnTo>
                    <a:pt x="8850" y="19110"/>
                  </a:lnTo>
                  <a:cubicBezTo>
                    <a:pt x="9732" y="19110"/>
                    <a:pt x="10455" y="18396"/>
                    <a:pt x="10455" y="17505"/>
                  </a:cubicBezTo>
                  <a:lnTo>
                    <a:pt x="10455" y="1605"/>
                  </a:lnTo>
                  <a:cubicBezTo>
                    <a:pt x="10455" y="724"/>
                    <a:pt x="9732" y="0"/>
                    <a:pt x="8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1776650" y="2409075"/>
              <a:ext cx="264425" cy="480550"/>
            </a:xfrm>
            <a:custGeom>
              <a:rect b="b" l="l" r="r" t="t"/>
              <a:pathLst>
                <a:path extrusionOk="0" h="19222" w="10577">
                  <a:moveTo>
                    <a:pt x="8915" y="112"/>
                  </a:moveTo>
                  <a:cubicBezTo>
                    <a:pt x="9769" y="112"/>
                    <a:pt x="10455" y="808"/>
                    <a:pt x="10455" y="1661"/>
                  </a:cubicBezTo>
                  <a:lnTo>
                    <a:pt x="10455" y="17561"/>
                  </a:lnTo>
                  <a:cubicBezTo>
                    <a:pt x="10455" y="18415"/>
                    <a:pt x="9769" y="19110"/>
                    <a:pt x="8915" y="19110"/>
                  </a:cubicBezTo>
                  <a:lnTo>
                    <a:pt x="1661" y="19110"/>
                  </a:lnTo>
                  <a:cubicBezTo>
                    <a:pt x="817" y="19110"/>
                    <a:pt x="121" y="18415"/>
                    <a:pt x="121" y="17561"/>
                  </a:cubicBezTo>
                  <a:lnTo>
                    <a:pt x="121" y="1661"/>
                  </a:lnTo>
                  <a:cubicBezTo>
                    <a:pt x="121" y="808"/>
                    <a:pt x="817" y="112"/>
                    <a:pt x="1661" y="112"/>
                  </a:cubicBezTo>
                  <a:close/>
                  <a:moveTo>
                    <a:pt x="1661" y="1"/>
                  </a:moveTo>
                  <a:cubicBezTo>
                    <a:pt x="752" y="1"/>
                    <a:pt x="1" y="743"/>
                    <a:pt x="1" y="1661"/>
                  </a:cubicBezTo>
                  <a:lnTo>
                    <a:pt x="1" y="17561"/>
                  </a:lnTo>
                  <a:cubicBezTo>
                    <a:pt x="1" y="18480"/>
                    <a:pt x="752" y="19222"/>
                    <a:pt x="1661" y="19222"/>
                  </a:cubicBezTo>
                  <a:lnTo>
                    <a:pt x="8915" y="19222"/>
                  </a:lnTo>
                  <a:cubicBezTo>
                    <a:pt x="9834" y="19222"/>
                    <a:pt x="10576" y="18480"/>
                    <a:pt x="10576" y="17561"/>
                  </a:cubicBezTo>
                  <a:lnTo>
                    <a:pt x="10576" y="1661"/>
                  </a:lnTo>
                  <a:cubicBezTo>
                    <a:pt x="10576" y="743"/>
                    <a:pt x="9834" y="1"/>
                    <a:pt x="8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1902125" y="24306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269" y="84"/>
                  </a:moveTo>
                  <a:cubicBezTo>
                    <a:pt x="371" y="84"/>
                    <a:pt x="455" y="167"/>
                    <a:pt x="455" y="269"/>
                  </a:cubicBezTo>
                  <a:cubicBezTo>
                    <a:pt x="455" y="371"/>
                    <a:pt x="371" y="455"/>
                    <a:pt x="269" y="455"/>
                  </a:cubicBezTo>
                  <a:cubicBezTo>
                    <a:pt x="167" y="455"/>
                    <a:pt x="84" y="371"/>
                    <a:pt x="84" y="269"/>
                  </a:cubicBezTo>
                  <a:cubicBezTo>
                    <a:pt x="84" y="167"/>
                    <a:pt x="167" y="84"/>
                    <a:pt x="269" y="84"/>
                  </a:cubicBezTo>
                  <a:close/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48"/>
                    <a:pt x="269" y="548"/>
                  </a:cubicBezTo>
                  <a:cubicBezTo>
                    <a:pt x="418" y="548"/>
                    <a:pt x="548" y="418"/>
                    <a:pt x="548" y="269"/>
                  </a:cubicBezTo>
                  <a:cubicBezTo>
                    <a:pt x="54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1859900" y="2433900"/>
              <a:ext cx="33900" cy="7200"/>
            </a:xfrm>
            <a:custGeom>
              <a:rect b="b" l="l" r="r" t="t"/>
              <a:pathLst>
                <a:path extrusionOk="0" h="288" w="1356">
                  <a:moveTo>
                    <a:pt x="1207" y="84"/>
                  </a:moveTo>
                  <a:cubicBezTo>
                    <a:pt x="1244" y="84"/>
                    <a:pt x="1263" y="112"/>
                    <a:pt x="1263" y="139"/>
                  </a:cubicBezTo>
                  <a:cubicBezTo>
                    <a:pt x="1263" y="176"/>
                    <a:pt x="1244" y="195"/>
                    <a:pt x="1207" y="195"/>
                  </a:cubicBezTo>
                  <a:lnTo>
                    <a:pt x="140" y="195"/>
                  </a:lnTo>
                  <a:cubicBezTo>
                    <a:pt x="112" y="195"/>
                    <a:pt x="84" y="176"/>
                    <a:pt x="84" y="139"/>
                  </a:cubicBezTo>
                  <a:cubicBezTo>
                    <a:pt x="84" y="112"/>
                    <a:pt x="112" y="84"/>
                    <a:pt x="140" y="84"/>
                  </a:cubicBezTo>
                  <a:close/>
                  <a:moveTo>
                    <a:pt x="140" y="0"/>
                  </a:moveTo>
                  <a:cubicBezTo>
                    <a:pt x="57" y="0"/>
                    <a:pt x="1" y="65"/>
                    <a:pt x="1" y="149"/>
                  </a:cubicBezTo>
                  <a:cubicBezTo>
                    <a:pt x="1" y="223"/>
                    <a:pt x="66" y="288"/>
                    <a:pt x="140" y="288"/>
                  </a:cubicBezTo>
                  <a:lnTo>
                    <a:pt x="1207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1924625" y="2433900"/>
              <a:ext cx="33875" cy="7200"/>
            </a:xfrm>
            <a:custGeom>
              <a:rect b="b" l="l" r="r" t="t"/>
              <a:pathLst>
                <a:path extrusionOk="0" h="288" w="1355">
                  <a:moveTo>
                    <a:pt x="1215" y="84"/>
                  </a:moveTo>
                  <a:cubicBezTo>
                    <a:pt x="1243" y="84"/>
                    <a:pt x="1271" y="112"/>
                    <a:pt x="1271" y="139"/>
                  </a:cubicBezTo>
                  <a:cubicBezTo>
                    <a:pt x="1271" y="176"/>
                    <a:pt x="1243" y="195"/>
                    <a:pt x="1215" y="195"/>
                  </a:cubicBezTo>
                  <a:lnTo>
                    <a:pt x="149" y="195"/>
                  </a:lnTo>
                  <a:cubicBezTo>
                    <a:pt x="111" y="195"/>
                    <a:pt x="93" y="176"/>
                    <a:pt x="93" y="139"/>
                  </a:cubicBezTo>
                  <a:cubicBezTo>
                    <a:pt x="93" y="112"/>
                    <a:pt x="111" y="84"/>
                    <a:pt x="149" y="84"/>
                  </a:cubicBezTo>
                  <a:close/>
                  <a:moveTo>
                    <a:pt x="149" y="0"/>
                  </a:moveTo>
                  <a:cubicBezTo>
                    <a:pt x="65" y="0"/>
                    <a:pt x="0" y="65"/>
                    <a:pt x="0" y="149"/>
                  </a:cubicBezTo>
                  <a:cubicBezTo>
                    <a:pt x="0" y="223"/>
                    <a:pt x="65" y="288"/>
                    <a:pt x="149" y="288"/>
                  </a:cubicBezTo>
                  <a:lnTo>
                    <a:pt x="1215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5"/>
            <p:cNvSpPr/>
            <p:nvPr/>
          </p:nvSpPr>
          <p:spPr>
            <a:xfrm>
              <a:off x="1798675" y="2455700"/>
              <a:ext cx="220600" cy="392200"/>
            </a:xfrm>
            <a:custGeom>
              <a:rect b="b" l="l" r="r" t="t"/>
              <a:pathLst>
                <a:path extrusionOk="0" h="15688" w="8824">
                  <a:moveTo>
                    <a:pt x="1" y="0"/>
                  </a:moveTo>
                  <a:lnTo>
                    <a:pt x="1" y="15687"/>
                  </a:lnTo>
                  <a:lnTo>
                    <a:pt x="8823" y="15687"/>
                  </a:lnTo>
                  <a:lnTo>
                    <a:pt x="8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5"/>
            <p:cNvSpPr/>
            <p:nvPr/>
          </p:nvSpPr>
          <p:spPr>
            <a:xfrm>
              <a:off x="1797050" y="2454300"/>
              <a:ext cx="223600" cy="394975"/>
            </a:xfrm>
            <a:custGeom>
              <a:rect b="b" l="l" r="r" t="t"/>
              <a:pathLst>
                <a:path extrusionOk="0" h="15799" w="8944">
                  <a:moveTo>
                    <a:pt x="8832" y="112"/>
                  </a:moveTo>
                  <a:lnTo>
                    <a:pt x="8832" y="15678"/>
                  </a:lnTo>
                  <a:lnTo>
                    <a:pt x="122" y="15678"/>
                  </a:lnTo>
                  <a:lnTo>
                    <a:pt x="12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15743"/>
                  </a:lnTo>
                  <a:cubicBezTo>
                    <a:pt x="1" y="15771"/>
                    <a:pt x="29" y="15799"/>
                    <a:pt x="57" y="15799"/>
                  </a:cubicBezTo>
                  <a:lnTo>
                    <a:pt x="8888" y="15799"/>
                  </a:lnTo>
                  <a:cubicBezTo>
                    <a:pt x="8916" y="15799"/>
                    <a:pt x="8944" y="15771"/>
                    <a:pt x="8944" y="15743"/>
                  </a:cubicBezTo>
                  <a:lnTo>
                    <a:pt x="8944" y="56"/>
                  </a:lnTo>
                  <a:cubicBezTo>
                    <a:pt x="8944" y="19"/>
                    <a:pt x="8916" y="1"/>
                    <a:pt x="8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1800075" y="2457075"/>
              <a:ext cx="217575" cy="30175"/>
            </a:xfrm>
            <a:custGeom>
              <a:rect b="b" l="l" r="r" t="t"/>
              <a:pathLst>
                <a:path extrusionOk="0" h="1207" w="8703">
                  <a:moveTo>
                    <a:pt x="1" y="1"/>
                  </a:moveTo>
                  <a:lnTo>
                    <a:pt x="1" y="1207"/>
                  </a:lnTo>
                  <a:lnTo>
                    <a:pt x="8702" y="1207"/>
                  </a:lnTo>
                  <a:lnTo>
                    <a:pt x="8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1959625" y="2467050"/>
              <a:ext cx="9775" cy="9775"/>
            </a:xfrm>
            <a:custGeom>
              <a:rect b="b" l="l" r="r" t="t"/>
              <a:pathLst>
                <a:path extrusionOk="0" h="391" w="391">
                  <a:moveTo>
                    <a:pt x="196" y="94"/>
                  </a:moveTo>
                  <a:cubicBezTo>
                    <a:pt x="251" y="94"/>
                    <a:pt x="298" y="140"/>
                    <a:pt x="298" y="196"/>
                  </a:cubicBezTo>
                  <a:cubicBezTo>
                    <a:pt x="298" y="261"/>
                    <a:pt x="251" y="307"/>
                    <a:pt x="196" y="307"/>
                  </a:cubicBezTo>
                  <a:cubicBezTo>
                    <a:pt x="131" y="307"/>
                    <a:pt x="84" y="261"/>
                    <a:pt x="84" y="196"/>
                  </a:cubicBezTo>
                  <a:cubicBezTo>
                    <a:pt x="84" y="140"/>
                    <a:pt x="131" y="94"/>
                    <a:pt x="196" y="94"/>
                  </a:cubicBezTo>
                  <a:close/>
                  <a:moveTo>
                    <a:pt x="196" y="1"/>
                  </a:moveTo>
                  <a:cubicBezTo>
                    <a:pt x="84" y="1"/>
                    <a:pt x="1" y="94"/>
                    <a:pt x="1" y="196"/>
                  </a:cubicBezTo>
                  <a:cubicBezTo>
                    <a:pt x="1" y="307"/>
                    <a:pt x="84" y="390"/>
                    <a:pt x="196" y="390"/>
                  </a:cubicBezTo>
                  <a:cubicBezTo>
                    <a:pt x="298" y="390"/>
                    <a:pt x="391" y="307"/>
                    <a:pt x="391" y="196"/>
                  </a:cubicBezTo>
                  <a:cubicBezTo>
                    <a:pt x="391" y="9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1979125" y="2467050"/>
              <a:ext cx="9750" cy="9775"/>
            </a:xfrm>
            <a:custGeom>
              <a:rect b="b" l="l" r="r" t="t"/>
              <a:pathLst>
                <a:path extrusionOk="0" h="391" w="390">
                  <a:moveTo>
                    <a:pt x="195" y="94"/>
                  </a:moveTo>
                  <a:cubicBezTo>
                    <a:pt x="260" y="94"/>
                    <a:pt x="306" y="140"/>
                    <a:pt x="306" y="196"/>
                  </a:cubicBezTo>
                  <a:cubicBezTo>
                    <a:pt x="306" y="261"/>
                    <a:pt x="260" y="307"/>
                    <a:pt x="195" y="307"/>
                  </a:cubicBezTo>
                  <a:cubicBezTo>
                    <a:pt x="139" y="307"/>
                    <a:pt x="93" y="261"/>
                    <a:pt x="93" y="196"/>
                  </a:cubicBezTo>
                  <a:cubicBezTo>
                    <a:pt x="93" y="140"/>
                    <a:pt x="139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0" y="307"/>
                    <a:pt x="390" y="196"/>
                  </a:cubicBezTo>
                  <a:cubicBezTo>
                    <a:pt x="390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1999300" y="2467050"/>
              <a:ext cx="9750" cy="9775"/>
            </a:xfrm>
            <a:custGeom>
              <a:rect b="b" l="l" r="r" t="t"/>
              <a:pathLst>
                <a:path extrusionOk="0" h="391" w="390">
                  <a:moveTo>
                    <a:pt x="195" y="94"/>
                  </a:moveTo>
                  <a:cubicBezTo>
                    <a:pt x="251" y="94"/>
                    <a:pt x="297" y="140"/>
                    <a:pt x="297" y="196"/>
                  </a:cubicBezTo>
                  <a:cubicBezTo>
                    <a:pt x="297" y="261"/>
                    <a:pt x="251" y="307"/>
                    <a:pt x="195" y="307"/>
                  </a:cubicBezTo>
                  <a:cubicBezTo>
                    <a:pt x="130" y="307"/>
                    <a:pt x="84" y="261"/>
                    <a:pt x="84" y="196"/>
                  </a:cubicBezTo>
                  <a:cubicBezTo>
                    <a:pt x="84" y="140"/>
                    <a:pt x="130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84" y="1"/>
                    <a:pt x="0" y="94"/>
                    <a:pt x="0" y="196"/>
                  </a:cubicBezTo>
                  <a:cubicBezTo>
                    <a:pt x="0" y="307"/>
                    <a:pt x="84" y="390"/>
                    <a:pt x="195" y="390"/>
                  </a:cubicBezTo>
                  <a:cubicBezTo>
                    <a:pt x="297" y="390"/>
                    <a:pt x="390" y="307"/>
                    <a:pt x="390" y="196"/>
                  </a:cubicBezTo>
                  <a:cubicBezTo>
                    <a:pt x="390" y="9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5"/>
            <p:cNvSpPr/>
            <p:nvPr/>
          </p:nvSpPr>
          <p:spPr>
            <a:xfrm>
              <a:off x="1833700" y="2530600"/>
              <a:ext cx="69825" cy="3050"/>
            </a:xfrm>
            <a:custGeom>
              <a:rect b="b" l="l" r="r" t="t"/>
              <a:pathLst>
                <a:path extrusionOk="0" h="122" w="2793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66"/>
                  </a:cubicBezTo>
                  <a:cubicBezTo>
                    <a:pt x="2793" y="28"/>
                    <a:pt x="2765" y="1"/>
                    <a:pt x="2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5"/>
            <p:cNvSpPr/>
            <p:nvPr/>
          </p:nvSpPr>
          <p:spPr>
            <a:xfrm>
              <a:off x="1917425" y="2530600"/>
              <a:ext cx="26925" cy="3050"/>
            </a:xfrm>
            <a:custGeom>
              <a:rect b="b" l="l" r="r" t="t"/>
              <a:pathLst>
                <a:path extrusionOk="0" h="122" w="1077">
                  <a:moveTo>
                    <a:pt x="56" y="1"/>
                  </a:moveTo>
                  <a:cubicBezTo>
                    <a:pt x="28" y="1"/>
                    <a:pt x="1" y="28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66"/>
                  </a:cubicBezTo>
                  <a:cubicBezTo>
                    <a:pt x="107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5"/>
            <p:cNvSpPr/>
            <p:nvPr/>
          </p:nvSpPr>
          <p:spPr>
            <a:xfrm>
              <a:off x="1960575" y="2530600"/>
              <a:ext cx="24825" cy="3050"/>
            </a:xfrm>
            <a:custGeom>
              <a:rect b="b" l="l" r="r" t="t"/>
              <a:pathLst>
                <a:path extrusionOk="0" h="122" w="993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5"/>
            <p:cNvSpPr/>
            <p:nvPr/>
          </p:nvSpPr>
          <p:spPr>
            <a:xfrm>
              <a:off x="1915350" y="2582550"/>
              <a:ext cx="70050" cy="3050"/>
            </a:xfrm>
            <a:custGeom>
              <a:rect b="b" l="l" r="r" t="t"/>
              <a:pathLst>
                <a:path extrusionOk="0" h="122" w="280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3"/>
                    <a:pt x="2802" y="56"/>
                  </a:cubicBezTo>
                  <a:cubicBezTo>
                    <a:pt x="2802" y="28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5"/>
            <p:cNvSpPr/>
            <p:nvPr/>
          </p:nvSpPr>
          <p:spPr>
            <a:xfrm>
              <a:off x="1874750" y="2582550"/>
              <a:ext cx="26700" cy="3050"/>
            </a:xfrm>
            <a:custGeom>
              <a:rect b="b" l="l" r="r" t="t"/>
              <a:pathLst>
                <a:path extrusionOk="0" h="122" w="1068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56"/>
                  </a:cubicBezTo>
                  <a:cubicBezTo>
                    <a:pt x="106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5"/>
            <p:cNvSpPr/>
            <p:nvPr/>
          </p:nvSpPr>
          <p:spPr>
            <a:xfrm>
              <a:off x="1833700" y="2582550"/>
              <a:ext cx="24850" cy="3050"/>
            </a:xfrm>
            <a:custGeom>
              <a:rect b="b" l="l" r="r" t="t"/>
              <a:pathLst>
                <a:path extrusionOk="0" h="122" w="994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5"/>
            <p:cNvSpPr/>
            <p:nvPr/>
          </p:nvSpPr>
          <p:spPr>
            <a:xfrm>
              <a:off x="1833700" y="2556350"/>
              <a:ext cx="37375" cy="3025"/>
            </a:xfrm>
            <a:custGeom>
              <a:rect b="b" l="l" r="r" t="t"/>
              <a:pathLst>
                <a:path extrusionOk="0" h="121" w="1495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56"/>
                  </a:cubicBezTo>
                  <a:cubicBezTo>
                    <a:pt x="1494" y="28"/>
                    <a:pt x="1466" y="0"/>
                    <a:pt x="1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5"/>
            <p:cNvSpPr/>
            <p:nvPr/>
          </p:nvSpPr>
          <p:spPr>
            <a:xfrm>
              <a:off x="1882650" y="2556350"/>
              <a:ext cx="61700" cy="3025"/>
            </a:xfrm>
            <a:custGeom>
              <a:rect b="b" l="l" r="r" t="t"/>
              <a:pathLst>
                <a:path extrusionOk="0" h="121" w="2468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56"/>
                  </a:cubicBezTo>
                  <a:cubicBezTo>
                    <a:pt x="2468" y="28"/>
                    <a:pt x="2440" y="0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1960575" y="2556350"/>
              <a:ext cx="24825" cy="3025"/>
            </a:xfrm>
            <a:custGeom>
              <a:rect b="b" l="l" r="r" t="t"/>
              <a:pathLst>
                <a:path extrusionOk="0" h="121" w="993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1833700" y="2605750"/>
              <a:ext cx="69825" cy="2800"/>
            </a:xfrm>
            <a:custGeom>
              <a:rect b="b" l="l" r="r" t="t"/>
              <a:pathLst>
                <a:path extrusionOk="0" h="112" w="2793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737" y="112"/>
                  </a:lnTo>
                  <a:cubicBezTo>
                    <a:pt x="2765" y="112"/>
                    <a:pt x="2793" y="84"/>
                    <a:pt x="2793" y="56"/>
                  </a:cubicBezTo>
                  <a:cubicBezTo>
                    <a:pt x="2793" y="19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5"/>
            <p:cNvSpPr/>
            <p:nvPr/>
          </p:nvSpPr>
          <p:spPr>
            <a:xfrm>
              <a:off x="1917425" y="2605750"/>
              <a:ext cx="26925" cy="2800"/>
            </a:xfrm>
            <a:custGeom>
              <a:rect b="b" l="l" r="r" t="t"/>
              <a:pathLst>
                <a:path extrusionOk="0" h="112" w="1077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12" y="112"/>
                  </a:lnTo>
                  <a:cubicBezTo>
                    <a:pt x="1049" y="112"/>
                    <a:pt x="1077" y="84"/>
                    <a:pt x="1077" y="56"/>
                  </a:cubicBezTo>
                  <a:cubicBezTo>
                    <a:pt x="1077" y="19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5"/>
            <p:cNvSpPr/>
            <p:nvPr/>
          </p:nvSpPr>
          <p:spPr>
            <a:xfrm>
              <a:off x="1833700" y="2688775"/>
              <a:ext cx="69825" cy="3025"/>
            </a:xfrm>
            <a:custGeom>
              <a:rect b="b" l="l" r="r" t="t"/>
              <a:pathLst>
                <a:path extrusionOk="0" h="121" w="279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56"/>
                  </a:cubicBezTo>
                  <a:cubicBezTo>
                    <a:pt x="2793" y="28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5"/>
            <p:cNvSpPr/>
            <p:nvPr/>
          </p:nvSpPr>
          <p:spPr>
            <a:xfrm>
              <a:off x="1917425" y="2688775"/>
              <a:ext cx="26925" cy="3025"/>
            </a:xfrm>
            <a:custGeom>
              <a:rect b="b" l="l" r="r" t="t"/>
              <a:pathLst>
                <a:path extrusionOk="0" h="121" w="1077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56"/>
                  </a:cubicBezTo>
                  <a:cubicBezTo>
                    <a:pt x="1077" y="28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5"/>
            <p:cNvSpPr/>
            <p:nvPr/>
          </p:nvSpPr>
          <p:spPr>
            <a:xfrm>
              <a:off x="1960575" y="2605750"/>
              <a:ext cx="24825" cy="2800"/>
            </a:xfrm>
            <a:custGeom>
              <a:rect b="b" l="l" r="r" t="t"/>
              <a:pathLst>
                <a:path extrusionOk="0" h="112" w="993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937" y="112"/>
                  </a:lnTo>
                  <a:cubicBezTo>
                    <a:pt x="965" y="112"/>
                    <a:pt x="993" y="84"/>
                    <a:pt x="993" y="56"/>
                  </a:cubicBezTo>
                  <a:cubicBezTo>
                    <a:pt x="993" y="19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5"/>
            <p:cNvSpPr/>
            <p:nvPr/>
          </p:nvSpPr>
          <p:spPr>
            <a:xfrm>
              <a:off x="1915350" y="2657450"/>
              <a:ext cx="70050" cy="3050"/>
            </a:xfrm>
            <a:custGeom>
              <a:rect b="b" l="l" r="r" t="t"/>
              <a:pathLst>
                <a:path extrusionOk="0" h="122" w="2802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4"/>
                    <a:pt x="2802" y="66"/>
                  </a:cubicBezTo>
                  <a:cubicBezTo>
                    <a:pt x="2802" y="29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5"/>
            <p:cNvSpPr/>
            <p:nvPr/>
          </p:nvSpPr>
          <p:spPr>
            <a:xfrm>
              <a:off x="1874750" y="2657450"/>
              <a:ext cx="26700" cy="3050"/>
            </a:xfrm>
            <a:custGeom>
              <a:rect b="b" l="l" r="r" t="t"/>
              <a:pathLst>
                <a:path extrusionOk="0" h="122" w="1068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4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5"/>
            <p:cNvSpPr/>
            <p:nvPr/>
          </p:nvSpPr>
          <p:spPr>
            <a:xfrm>
              <a:off x="1833700" y="2657450"/>
              <a:ext cx="24850" cy="3050"/>
            </a:xfrm>
            <a:custGeom>
              <a:rect b="b" l="l" r="r" t="t"/>
              <a:pathLst>
                <a:path extrusionOk="0" h="122" w="994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4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5"/>
            <p:cNvSpPr/>
            <p:nvPr/>
          </p:nvSpPr>
          <p:spPr>
            <a:xfrm>
              <a:off x="1874750" y="2716825"/>
              <a:ext cx="26700" cy="3050"/>
            </a:xfrm>
            <a:custGeom>
              <a:rect b="b" l="l" r="r" t="t"/>
              <a:pathLst>
                <a:path extrusionOk="0" h="122" w="1068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5"/>
            <p:cNvSpPr/>
            <p:nvPr/>
          </p:nvSpPr>
          <p:spPr>
            <a:xfrm>
              <a:off x="1833700" y="2716825"/>
              <a:ext cx="24850" cy="3050"/>
            </a:xfrm>
            <a:custGeom>
              <a:rect b="b" l="l" r="r" t="t"/>
              <a:pathLst>
                <a:path extrusionOk="0" h="122" w="994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>
              <a:off x="1833700" y="2631250"/>
              <a:ext cx="37375" cy="3050"/>
            </a:xfrm>
            <a:custGeom>
              <a:rect b="b" l="l" r="r" t="t"/>
              <a:pathLst>
                <a:path extrusionOk="0" h="122" w="1495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66"/>
                  </a:cubicBezTo>
                  <a:cubicBezTo>
                    <a:pt x="1494" y="28"/>
                    <a:pt x="1466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1882650" y="2631250"/>
              <a:ext cx="61700" cy="3050"/>
            </a:xfrm>
            <a:custGeom>
              <a:rect b="b" l="l" r="r" t="t"/>
              <a:pathLst>
                <a:path extrusionOk="0" h="122" w="2468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66"/>
                  </a:cubicBezTo>
                  <a:cubicBezTo>
                    <a:pt x="2468" y="28"/>
                    <a:pt x="2440" y="1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5"/>
            <p:cNvSpPr/>
            <p:nvPr/>
          </p:nvSpPr>
          <p:spPr>
            <a:xfrm>
              <a:off x="1960575" y="2631250"/>
              <a:ext cx="24825" cy="3050"/>
            </a:xfrm>
            <a:custGeom>
              <a:rect b="b" l="l" r="r" t="t"/>
              <a:pathLst>
                <a:path extrusionOk="0" h="122" w="993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5"/>
            <p:cNvSpPr/>
            <p:nvPr/>
          </p:nvSpPr>
          <p:spPr>
            <a:xfrm>
              <a:off x="1833250" y="2744425"/>
              <a:ext cx="61475" cy="3050"/>
            </a:xfrm>
            <a:custGeom>
              <a:rect b="b" l="l" r="r" t="t"/>
              <a:pathLst>
                <a:path extrusionOk="0" h="122" w="2459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393" y="121"/>
                  </a:lnTo>
                  <a:cubicBezTo>
                    <a:pt x="2431" y="121"/>
                    <a:pt x="2458" y="93"/>
                    <a:pt x="2458" y="66"/>
                  </a:cubicBezTo>
                  <a:cubicBezTo>
                    <a:pt x="2458" y="28"/>
                    <a:pt x="2431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5"/>
            <p:cNvSpPr/>
            <p:nvPr/>
          </p:nvSpPr>
          <p:spPr>
            <a:xfrm>
              <a:off x="1833250" y="2770400"/>
              <a:ext cx="24825" cy="2800"/>
            </a:xfrm>
            <a:custGeom>
              <a:rect b="b" l="l" r="r" t="t"/>
              <a:pathLst>
                <a:path extrusionOk="0" h="112" w="993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937" y="112"/>
                  </a:lnTo>
                  <a:cubicBezTo>
                    <a:pt x="974" y="112"/>
                    <a:pt x="993" y="93"/>
                    <a:pt x="993" y="56"/>
                  </a:cubicBezTo>
                  <a:cubicBezTo>
                    <a:pt x="993" y="28"/>
                    <a:pt x="974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5"/>
            <p:cNvSpPr/>
            <p:nvPr/>
          </p:nvSpPr>
          <p:spPr>
            <a:xfrm>
              <a:off x="1630775" y="2920000"/>
              <a:ext cx="550375" cy="380600"/>
            </a:xfrm>
            <a:custGeom>
              <a:rect b="b" l="l" r="r" t="t"/>
              <a:pathLst>
                <a:path extrusionOk="0" h="15224" w="22015">
                  <a:moveTo>
                    <a:pt x="576" y="0"/>
                  </a:moveTo>
                  <a:cubicBezTo>
                    <a:pt x="260" y="0"/>
                    <a:pt x="1" y="260"/>
                    <a:pt x="1" y="575"/>
                  </a:cubicBezTo>
                  <a:lnTo>
                    <a:pt x="1" y="15019"/>
                  </a:lnTo>
                  <a:cubicBezTo>
                    <a:pt x="1" y="15130"/>
                    <a:pt x="93" y="15223"/>
                    <a:pt x="205" y="15223"/>
                  </a:cubicBezTo>
                  <a:lnTo>
                    <a:pt x="21810" y="15223"/>
                  </a:lnTo>
                  <a:cubicBezTo>
                    <a:pt x="21921" y="15223"/>
                    <a:pt x="22014" y="15130"/>
                    <a:pt x="22014" y="15019"/>
                  </a:cubicBezTo>
                  <a:lnTo>
                    <a:pt x="22014" y="575"/>
                  </a:lnTo>
                  <a:cubicBezTo>
                    <a:pt x="22014" y="260"/>
                    <a:pt x="21754" y="0"/>
                    <a:pt x="21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1629375" y="2918600"/>
              <a:ext cx="553150" cy="383375"/>
            </a:xfrm>
            <a:custGeom>
              <a:rect b="b" l="l" r="r" t="t"/>
              <a:pathLst>
                <a:path extrusionOk="0" h="15335" w="22126">
                  <a:moveTo>
                    <a:pt x="21495" y="121"/>
                  </a:moveTo>
                  <a:cubicBezTo>
                    <a:pt x="21773" y="121"/>
                    <a:pt x="22005" y="344"/>
                    <a:pt x="22005" y="631"/>
                  </a:cubicBezTo>
                  <a:lnTo>
                    <a:pt x="22005" y="15075"/>
                  </a:lnTo>
                  <a:cubicBezTo>
                    <a:pt x="22005" y="15149"/>
                    <a:pt x="21940" y="15214"/>
                    <a:pt x="21866" y="15214"/>
                  </a:cubicBezTo>
                  <a:lnTo>
                    <a:pt x="251" y="15214"/>
                  </a:lnTo>
                  <a:cubicBezTo>
                    <a:pt x="177" y="15214"/>
                    <a:pt x="112" y="15149"/>
                    <a:pt x="112" y="15075"/>
                  </a:cubicBezTo>
                  <a:lnTo>
                    <a:pt x="112" y="631"/>
                  </a:lnTo>
                  <a:cubicBezTo>
                    <a:pt x="112" y="344"/>
                    <a:pt x="344" y="121"/>
                    <a:pt x="632" y="121"/>
                  </a:cubicBezTo>
                  <a:close/>
                  <a:moveTo>
                    <a:pt x="632" y="0"/>
                  </a:moveTo>
                  <a:cubicBezTo>
                    <a:pt x="279" y="0"/>
                    <a:pt x="1" y="288"/>
                    <a:pt x="1" y="631"/>
                  </a:cubicBezTo>
                  <a:lnTo>
                    <a:pt x="1" y="15075"/>
                  </a:lnTo>
                  <a:cubicBezTo>
                    <a:pt x="1" y="15214"/>
                    <a:pt x="112" y="15335"/>
                    <a:pt x="261" y="15335"/>
                  </a:cubicBezTo>
                  <a:lnTo>
                    <a:pt x="21866" y="15335"/>
                  </a:lnTo>
                  <a:cubicBezTo>
                    <a:pt x="22005" y="15335"/>
                    <a:pt x="22126" y="15214"/>
                    <a:pt x="22126" y="15075"/>
                  </a:cubicBezTo>
                  <a:lnTo>
                    <a:pt x="22126" y="631"/>
                  </a:lnTo>
                  <a:cubicBezTo>
                    <a:pt x="22126" y="288"/>
                    <a:pt x="21838" y="0"/>
                    <a:pt x="2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1670900" y="2956625"/>
              <a:ext cx="469875" cy="307325"/>
            </a:xfrm>
            <a:custGeom>
              <a:rect b="b" l="l" r="r" t="t"/>
              <a:pathLst>
                <a:path extrusionOk="0" h="12293" w="18795">
                  <a:moveTo>
                    <a:pt x="0" y="1"/>
                  </a:moveTo>
                  <a:lnTo>
                    <a:pt x="0" y="12292"/>
                  </a:lnTo>
                  <a:lnTo>
                    <a:pt x="18795" y="12292"/>
                  </a:lnTo>
                  <a:lnTo>
                    <a:pt x="187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1669500" y="2955000"/>
              <a:ext cx="472675" cy="310325"/>
            </a:xfrm>
            <a:custGeom>
              <a:rect b="b" l="l" r="r" t="t"/>
              <a:pathLst>
                <a:path extrusionOk="0" h="12413" w="18907">
                  <a:moveTo>
                    <a:pt x="18795" y="121"/>
                  </a:moveTo>
                  <a:lnTo>
                    <a:pt x="18795" y="12302"/>
                  </a:lnTo>
                  <a:lnTo>
                    <a:pt x="121" y="12302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2357"/>
                  </a:lnTo>
                  <a:cubicBezTo>
                    <a:pt x="1" y="12394"/>
                    <a:pt x="29" y="12413"/>
                    <a:pt x="56" y="12413"/>
                  </a:cubicBezTo>
                  <a:lnTo>
                    <a:pt x="18851" y="12413"/>
                  </a:lnTo>
                  <a:cubicBezTo>
                    <a:pt x="18888" y="12413"/>
                    <a:pt x="18907" y="12394"/>
                    <a:pt x="18907" y="12357"/>
                  </a:cubicBezTo>
                  <a:lnTo>
                    <a:pt x="18907" y="66"/>
                  </a:lnTo>
                  <a:cubicBezTo>
                    <a:pt x="18907" y="29"/>
                    <a:pt x="18879" y="1"/>
                    <a:pt x="18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900275" y="2932975"/>
              <a:ext cx="11375" cy="11400"/>
            </a:xfrm>
            <a:custGeom>
              <a:rect b="b" l="l" r="r" t="t"/>
              <a:pathLst>
                <a:path extrusionOk="0" h="456" w="455">
                  <a:moveTo>
                    <a:pt x="223" y="121"/>
                  </a:moveTo>
                  <a:cubicBezTo>
                    <a:pt x="288" y="121"/>
                    <a:pt x="334" y="168"/>
                    <a:pt x="334" y="232"/>
                  </a:cubicBezTo>
                  <a:cubicBezTo>
                    <a:pt x="334" y="288"/>
                    <a:pt x="288" y="344"/>
                    <a:pt x="223" y="344"/>
                  </a:cubicBezTo>
                  <a:cubicBezTo>
                    <a:pt x="167" y="344"/>
                    <a:pt x="111" y="288"/>
                    <a:pt x="111" y="232"/>
                  </a:cubicBezTo>
                  <a:cubicBezTo>
                    <a:pt x="111" y="168"/>
                    <a:pt x="167" y="121"/>
                    <a:pt x="223" y="121"/>
                  </a:cubicBezTo>
                  <a:close/>
                  <a:moveTo>
                    <a:pt x="223" y="1"/>
                  </a:moveTo>
                  <a:cubicBezTo>
                    <a:pt x="102" y="1"/>
                    <a:pt x="0" y="103"/>
                    <a:pt x="0" y="232"/>
                  </a:cubicBezTo>
                  <a:cubicBezTo>
                    <a:pt x="0" y="353"/>
                    <a:pt x="102" y="455"/>
                    <a:pt x="223" y="455"/>
                  </a:cubicBezTo>
                  <a:cubicBezTo>
                    <a:pt x="353" y="455"/>
                    <a:pt x="455" y="353"/>
                    <a:pt x="455" y="232"/>
                  </a:cubicBezTo>
                  <a:cubicBezTo>
                    <a:pt x="455" y="103"/>
                    <a:pt x="353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540800" y="3297550"/>
              <a:ext cx="730325" cy="49200"/>
            </a:xfrm>
            <a:custGeom>
              <a:rect b="b" l="l" r="r" t="t"/>
              <a:pathLst>
                <a:path extrusionOk="0" h="1968" w="29213">
                  <a:moveTo>
                    <a:pt x="0" y="0"/>
                  </a:moveTo>
                  <a:lnTo>
                    <a:pt x="0" y="1206"/>
                  </a:lnTo>
                  <a:cubicBezTo>
                    <a:pt x="0" y="1624"/>
                    <a:pt x="343" y="1967"/>
                    <a:pt x="761" y="1967"/>
                  </a:cubicBezTo>
                  <a:lnTo>
                    <a:pt x="28443" y="1967"/>
                  </a:lnTo>
                  <a:cubicBezTo>
                    <a:pt x="28869" y="1967"/>
                    <a:pt x="29213" y="1624"/>
                    <a:pt x="29213" y="1206"/>
                  </a:cubicBezTo>
                  <a:lnTo>
                    <a:pt x="29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5"/>
            <p:cNvSpPr/>
            <p:nvPr/>
          </p:nvSpPr>
          <p:spPr>
            <a:xfrm>
              <a:off x="1539175" y="3296150"/>
              <a:ext cx="733350" cy="52225"/>
            </a:xfrm>
            <a:custGeom>
              <a:rect b="b" l="l" r="r" t="t"/>
              <a:pathLst>
                <a:path extrusionOk="0" h="2089" w="29334">
                  <a:moveTo>
                    <a:pt x="29222" y="112"/>
                  </a:moveTo>
                  <a:lnTo>
                    <a:pt x="29222" y="1262"/>
                  </a:lnTo>
                  <a:cubicBezTo>
                    <a:pt x="29222" y="1652"/>
                    <a:pt x="28897" y="1967"/>
                    <a:pt x="28508" y="1967"/>
                  </a:cubicBezTo>
                  <a:lnTo>
                    <a:pt x="826" y="1967"/>
                  </a:lnTo>
                  <a:cubicBezTo>
                    <a:pt x="436" y="1967"/>
                    <a:pt x="121" y="1652"/>
                    <a:pt x="121" y="1262"/>
                  </a:cubicBezTo>
                  <a:lnTo>
                    <a:pt x="121" y="112"/>
                  </a:lnTo>
                  <a:close/>
                  <a:moveTo>
                    <a:pt x="65" y="1"/>
                  </a:moveTo>
                  <a:cubicBezTo>
                    <a:pt x="28" y="1"/>
                    <a:pt x="0" y="29"/>
                    <a:pt x="0" y="56"/>
                  </a:cubicBezTo>
                  <a:lnTo>
                    <a:pt x="0" y="1262"/>
                  </a:lnTo>
                  <a:cubicBezTo>
                    <a:pt x="0" y="1717"/>
                    <a:pt x="371" y="2088"/>
                    <a:pt x="826" y="2088"/>
                  </a:cubicBezTo>
                  <a:lnTo>
                    <a:pt x="28508" y="2088"/>
                  </a:lnTo>
                  <a:cubicBezTo>
                    <a:pt x="28962" y="2088"/>
                    <a:pt x="29333" y="1717"/>
                    <a:pt x="29333" y="1262"/>
                  </a:cubicBezTo>
                  <a:lnTo>
                    <a:pt x="29333" y="56"/>
                  </a:lnTo>
                  <a:cubicBezTo>
                    <a:pt x="29333" y="29"/>
                    <a:pt x="29305" y="1"/>
                    <a:pt x="29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5"/>
            <p:cNvSpPr/>
            <p:nvPr/>
          </p:nvSpPr>
          <p:spPr>
            <a:xfrm>
              <a:off x="1546350" y="3333725"/>
              <a:ext cx="719200" cy="3050"/>
            </a:xfrm>
            <a:custGeom>
              <a:rect b="b" l="l" r="r" t="t"/>
              <a:pathLst>
                <a:path extrusionOk="0" h="122" w="28768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8712" y="121"/>
                  </a:lnTo>
                  <a:cubicBezTo>
                    <a:pt x="28740" y="121"/>
                    <a:pt x="28768" y="93"/>
                    <a:pt x="28768" y="66"/>
                  </a:cubicBezTo>
                  <a:cubicBezTo>
                    <a:pt x="28768" y="28"/>
                    <a:pt x="28740" y="1"/>
                    <a:pt x="28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836250" y="3300575"/>
              <a:ext cx="139400" cy="15550"/>
            </a:xfrm>
            <a:custGeom>
              <a:rect b="b" l="l" r="r" t="t"/>
              <a:pathLst>
                <a:path extrusionOk="0" h="622" w="5576">
                  <a:moveTo>
                    <a:pt x="1" y="0"/>
                  </a:moveTo>
                  <a:lnTo>
                    <a:pt x="1" y="622"/>
                  </a:lnTo>
                  <a:lnTo>
                    <a:pt x="5576" y="622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834875" y="3299175"/>
              <a:ext cx="142175" cy="18350"/>
            </a:xfrm>
            <a:custGeom>
              <a:rect b="b" l="l" r="r" t="t"/>
              <a:pathLst>
                <a:path extrusionOk="0" h="734" w="5687">
                  <a:moveTo>
                    <a:pt x="5566" y="121"/>
                  </a:moveTo>
                  <a:lnTo>
                    <a:pt x="5566" y="613"/>
                  </a:lnTo>
                  <a:lnTo>
                    <a:pt x="111" y="613"/>
                  </a:lnTo>
                  <a:lnTo>
                    <a:pt x="111" y="121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678"/>
                  </a:lnTo>
                  <a:cubicBezTo>
                    <a:pt x="0" y="705"/>
                    <a:pt x="19" y="733"/>
                    <a:pt x="56" y="733"/>
                  </a:cubicBezTo>
                  <a:lnTo>
                    <a:pt x="5631" y="733"/>
                  </a:lnTo>
                  <a:cubicBezTo>
                    <a:pt x="5659" y="733"/>
                    <a:pt x="5687" y="705"/>
                    <a:pt x="5687" y="678"/>
                  </a:cubicBezTo>
                  <a:lnTo>
                    <a:pt x="5687" y="56"/>
                  </a:lnTo>
                  <a:cubicBezTo>
                    <a:pt x="5687" y="28"/>
                    <a:pt x="5659" y="0"/>
                    <a:pt x="5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743950" y="3008825"/>
              <a:ext cx="294325" cy="215000"/>
            </a:xfrm>
            <a:custGeom>
              <a:rect b="b" l="l" r="r" t="t"/>
              <a:pathLst>
                <a:path extrusionOk="0" h="8600" w="11773">
                  <a:moveTo>
                    <a:pt x="223" y="0"/>
                  </a:moveTo>
                  <a:cubicBezTo>
                    <a:pt x="103" y="0"/>
                    <a:pt x="1" y="102"/>
                    <a:pt x="1" y="223"/>
                  </a:cubicBezTo>
                  <a:lnTo>
                    <a:pt x="1" y="8377"/>
                  </a:lnTo>
                  <a:cubicBezTo>
                    <a:pt x="1" y="8497"/>
                    <a:pt x="103" y="8599"/>
                    <a:pt x="223" y="8599"/>
                  </a:cubicBezTo>
                  <a:lnTo>
                    <a:pt x="11559" y="8599"/>
                  </a:lnTo>
                  <a:cubicBezTo>
                    <a:pt x="11680" y="8599"/>
                    <a:pt x="11773" y="8497"/>
                    <a:pt x="11773" y="8377"/>
                  </a:cubicBezTo>
                  <a:lnTo>
                    <a:pt x="11773" y="223"/>
                  </a:lnTo>
                  <a:cubicBezTo>
                    <a:pt x="11773" y="102"/>
                    <a:pt x="11680" y="0"/>
                    <a:pt x="1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1760425" y="2992575"/>
              <a:ext cx="294325" cy="36200"/>
            </a:xfrm>
            <a:custGeom>
              <a:rect b="b" l="l" r="r" t="t"/>
              <a:pathLst>
                <a:path extrusionOk="0" h="1448" w="11773">
                  <a:moveTo>
                    <a:pt x="269" y="1"/>
                  </a:moveTo>
                  <a:cubicBezTo>
                    <a:pt x="121" y="1"/>
                    <a:pt x="0" y="121"/>
                    <a:pt x="0" y="260"/>
                  </a:cubicBezTo>
                  <a:lnTo>
                    <a:pt x="0" y="1448"/>
                  </a:lnTo>
                  <a:lnTo>
                    <a:pt x="11772" y="1448"/>
                  </a:lnTo>
                  <a:lnTo>
                    <a:pt x="11772" y="344"/>
                  </a:lnTo>
                  <a:cubicBezTo>
                    <a:pt x="11772" y="158"/>
                    <a:pt x="11624" y="1"/>
                    <a:pt x="11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1759025" y="2991175"/>
              <a:ext cx="297350" cy="39000"/>
            </a:xfrm>
            <a:custGeom>
              <a:rect b="b" l="l" r="r" t="t"/>
              <a:pathLst>
                <a:path extrusionOk="0" h="1560" w="11894">
                  <a:moveTo>
                    <a:pt x="11494" y="112"/>
                  </a:moveTo>
                  <a:cubicBezTo>
                    <a:pt x="11643" y="112"/>
                    <a:pt x="11773" y="242"/>
                    <a:pt x="11773" y="400"/>
                  </a:cubicBezTo>
                  <a:lnTo>
                    <a:pt x="11773" y="1448"/>
                  </a:lnTo>
                  <a:lnTo>
                    <a:pt x="112" y="1448"/>
                  </a:lnTo>
                  <a:lnTo>
                    <a:pt x="112" y="316"/>
                  </a:lnTo>
                  <a:cubicBezTo>
                    <a:pt x="112" y="205"/>
                    <a:pt x="205" y="112"/>
                    <a:pt x="325" y="112"/>
                  </a:cubicBezTo>
                  <a:close/>
                  <a:moveTo>
                    <a:pt x="316" y="1"/>
                  </a:moveTo>
                  <a:cubicBezTo>
                    <a:pt x="140" y="1"/>
                    <a:pt x="1" y="140"/>
                    <a:pt x="1" y="326"/>
                  </a:cubicBezTo>
                  <a:lnTo>
                    <a:pt x="1" y="1559"/>
                  </a:lnTo>
                  <a:lnTo>
                    <a:pt x="11893" y="1559"/>
                  </a:lnTo>
                  <a:lnTo>
                    <a:pt x="11893" y="400"/>
                  </a:lnTo>
                  <a:cubicBezTo>
                    <a:pt x="11893" y="177"/>
                    <a:pt x="11708" y="1"/>
                    <a:pt x="1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1793350" y="3003250"/>
              <a:ext cx="14175" cy="14175"/>
            </a:xfrm>
            <a:custGeom>
              <a:rect b="b" l="l" r="r" t="t"/>
              <a:pathLst>
                <a:path extrusionOk="0" h="567" w="567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95" y="446"/>
                    <a:pt x="121" y="371"/>
                    <a:pt x="121" y="279"/>
                  </a:cubicBezTo>
                  <a:cubicBezTo>
                    <a:pt x="121" y="195"/>
                    <a:pt x="195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0" y="0"/>
                    <a:pt x="1" y="130"/>
                    <a:pt x="1" y="279"/>
                  </a:cubicBezTo>
                  <a:cubicBezTo>
                    <a:pt x="1" y="436"/>
                    <a:pt x="130" y="566"/>
                    <a:pt x="279" y="566"/>
                  </a:cubicBezTo>
                  <a:cubicBezTo>
                    <a:pt x="437" y="566"/>
                    <a:pt x="566" y="436"/>
                    <a:pt x="566" y="279"/>
                  </a:cubicBezTo>
                  <a:cubicBezTo>
                    <a:pt x="566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1815150" y="3003250"/>
              <a:ext cx="13950" cy="14175"/>
            </a:xfrm>
            <a:custGeom>
              <a:rect b="b" l="l" r="r" t="t"/>
              <a:pathLst>
                <a:path extrusionOk="0" h="567" w="558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86" y="446"/>
                    <a:pt x="112" y="371"/>
                    <a:pt x="112" y="279"/>
                  </a:cubicBezTo>
                  <a:cubicBezTo>
                    <a:pt x="112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36"/>
                    <a:pt x="121" y="566"/>
                    <a:pt x="279" y="566"/>
                  </a:cubicBezTo>
                  <a:cubicBezTo>
                    <a:pt x="437" y="566"/>
                    <a:pt x="557" y="436"/>
                    <a:pt x="557" y="279"/>
                  </a:cubicBezTo>
                  <a:cubicBezTo>
                    <a:pt x="557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1771775" y="3003250"/>
              <a:ext cx="14175" cy="14175"/>
            </a:xfrm>
            <a:custGeom>
              <a:rect b="b" l="l" r="r" t="t"/>
              <a:pathLst>
                <a:path extrusionOk="0" h="567" w="567">
                  <a:moveTo>
                    <a:pt x="288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88" y="446"/>
                  </a:cubicBezTo>
                  <a:cubicBezTo>
                    <a:pt x="196" y="446"/>
                    <a:pt x="121" y="371"/>
                    <a:pt x="121" y="279"/>
                  </a:cubicBezTo>
                  <a:cubicBezTo>
                    <a:pt x="121" y="195"/>
                    <a:pt x="196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1" y="0"/>
                    <a:pt x="1" y="130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37" y="566"/>
                    <a:pt x="567" y="436"/>
                    <a:pt x="567" y="279"/>
                  </a:cubicBezTo>
                  <a:cubicBezTo>
                    <a:pt x="567" y="130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1760175" y="3028750"/>
              <a:ext cx="294575" cy="177225"/>
            </a:xfrm>
            <a:custGeom>
              <a:rect b="b" l="l" r="r" t="t"/>
              <a:pathLst>
                <a:path extrusionOk="0" h="7089" w="11783">
                  <a:moveTo>
                    <a:pt x="47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051"/>
                  </a:lnTo>
                  <a:cubicBezTo>
                    <a:pt x="1" y="7070"/>
                    <a:pt x="19" y="7088"/>
                    <a:pt x="47" y="7088"/>
                  </a:cubicBezTo>
                  <a:lnTo>
                    <a:pt x="11745" y="7088"/>
                  </a:lnTo>
                  <a:cubicBezTo>
                    <a:pt x="11764" y="7088"/>
                    <a:pt x="11782" y="7070"/>
                    <a:pt x="11782" y="7051"/>
                  </a:cubicBezTo>
                  <a:lnTo>
                    <a:pt x="11782" y="38"/>
                  </a:lnTo>
                  <a:cubicBezTo>
                    <a:pt x="11782" y="19"/>
                    <a:pt x="11764" y="1"/>
                    <a:pt x="1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1758800" y="3027375"/>
              <a:ext cx="297325" cy="179975"/>
            </a:xfrm>
            <a:custGeom>
              <a:rect b="b" l="l" r="r" t="t"/>
              <a:pathLst>
                <a:path extrusionOk="0" h="7199" w="11893">
                  <a:moveTo>
                    <a:pt x="11782" y="111"/>
                  </a:moveTo>
                  <a:lnTo>
                    <a:pt x="11782" y="7087"/>
                  </a:lnTo>
                  <a:lnTo>
                    <a:pt x="121" y="7087"/>
                  </a:lnTo>
                  <a:lnTo>
                    <a:pt x="121" y="111"/>
                  </a:lnTo>
                  <a:close/>
                  <a:moveTo>
                    <a:pt x="102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7106"/>
                  </a:lnTo>
                  <a:cubicBezTo>
                    <a:pt x="0" y="7162"/>
                    <a:pt x="47" y="7199"/>
                    <a:pt x="102" y="7199"/>
                  </a:cubicBezTo>
                  <a:lnTo>
                    <a:pt x="11800" y="7199"/>
                  </a:lnTo>
                  <a:cubicBezTo>
                    <a:pt x="11856" y="7199"/>
                    <a:pt x="11893" y="7162"/>
                    <a:pt x="11893" y="7106"/>
                  </a:cubicBezTo>
                  <a:lnTo>
                    <a:pt x="11893" y="93"/>
                  </a:lnTo>
                  <a:cubicBezTo>
                    <a:pt x="11893" y="47"/>
                    <a:pt x="11856" y="0"/>
                    <a:pt x="1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1961950" y="3064475"/>
              <a:ext cx="65200" cy="100675"/>
            </a:xfrm>
            <a:custGeom>
              <a:rect b="b" l="l" r="r" t="t"/>
              <a:pathLst>
                <a:path extrusionOk="0" h="4027" w="2608">
                  <a:moveTo>
                    <a:pt x="19" y="0"/>
                  </a:moveTo>
                  <a:cubicBezTo>
                    <a:pt x="10" y="0"/>
                    <a:pt x="1" y="10"/>
                    <a:pt x="1" y="28"/>
                  </a:cubicBezTo>
                  <a:lnTo>
                    <a:pt x="1" y="4008"/>
                  </a:lnTo>
                  <a:cubicBezTo>
                    <a:pt x="1" y="4017"/>
                    <a:pt x="10" y="4026"/>
                    <a:pt x="19" y="4026"/>
                  </a:cubicBezTo>
                  <a:lnTo>
                    <a:pt x="2589" y="4026"/>
                  </a:lnTo>
                  <a:cubicBezTo>
                    <a:pt x="2598" y="4026"/>
                    <a:pt x="2607" y="4017"/>
                    <a:pt x="2607" y="4008"/>
                  </a:cubicBezTo>
                  <a:lnTo>
                    <a:pt x="2607" y="28"/>
                  </a:lnTo>
                  <a:cubicBezTo>
                    <a:pt x="2607" y="10"/>
                    <a:pt x="2598" y="0"/>
                    <a:pt x="2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1960575" y="3063075"/>
              <a:ext cx="67975" cy="103475"/>
            </a:xfrm>
            <a:custGeom>
              <a:rect b="b" l="l" r="r" t="t"/>
              <a:pathLst>
                <a:path extrusionOk="0" h="4139" w="2719">
                  <a:moveTo>
                    <a:pt x="2597" y="121"/>
                  </a:moveTo>
                  <a:lnTo>
                    <a:pt x="2597" y="4018"/>
                  </a:lnTo>
                  <a:lnTo>
                    <a:pt x="111" y="4018"/>
                  </a:lnTo>
                  <a:lnTo>
                    <a:pt x="111" y="121"/>
                  </a:lnTo>
                  <a:close/>
                  <a:moveTo>
                    <a:pt x="74" y="1"/>
                  </a:moveTo>
                  <a:cubicBezTo>
                    <a:pt x="37" y="1"/>
                    <a:pt x="0" y="38"/>
                    <a:pt x="0" y="84"/>
                  </a:cubicBezTo>
                  <a:lnTo>
                    <a:pt x="0" y="4064"/>
                  </a:lnTo>
                  <a:cubicBezTo>
                    <a:pt x="0" y="4101"/>
                    <a:pt x="37" y="4138"/>
                    <a:pt x="74" y="4138"/>
                  </a:cubicBezTo>
                  <a:lnTo>
                    <a:pt x="2644" y="4138"/>
                  </a:lnTo>
                  <a:cubicBezTo>
                    <a:pt x="2681" y="4138"/>
                    <a:pt x="2718" y="4101"/>
                    <a:pt x="2718" y="4064"/>
                  </a:cubicBezTo>
                  <a:lnTo>
                    <a:pt x="2718" y="84"/>
                  </a:lnTo>
                  <a:cubicBezTo>
                    <a:pt x="2718" y="38"/>
                    <a:pt x="2681" y="1"/>
                    <a:pt x="2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1963575" y="3066550"/>
              <a:ext cx="62875" cy="97200"/>
            </a:xfrm>
            <a:custGeom>
              <a:rect b="b" l="l" r="r" t="t"/>
              <a:pathLst>
                <a:path extrusionOk="0" h="3888" w="2515">
                  <a:moveTo>
                    <a:pt x="1" y="1"/>
                  </a:moveTo>
                  <a:lnTo>
                    <a:pt x="2515" y="38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1961950" y="3065075"/>
              <a:ext cx="66125" cy="100075"/>
            </a:xfrm>
            <a:custGeom>
              <a:rect b="b" l="l" r="r" t="t"/>
              <a:pathLst>
                <a:path extrusionOk="0" h="4003" w="2645">
                  <a:moveTo>
                    <a:pt x="60" y="1"/>
                  </a:moveTo>
                  <a:cubicBezTo>
                    <a:pt x="53" y="1"/>
                    <a:pt x="45" y="2"/>
                    <a:pt x="38" y="4"/>
                  </a:cubicBezTo>
                  <a:cubicBezTo>
                    <a:pt x="10" y="23"/>
                    <a:pt x="1" y="60"/>
                    <a:pt x="19" y="88"/>
                  </a:cubicBezTo>
                  <a:lnTo>
                    <a:pt x="2533" y="3984"/>
                  </a:lnTo>
                  <a:cubicBezTo>
                    <a:pt x="2542" y="3993"/>
                    <a:pt x="2561" y="4002"/>
                    <a:pt x="2580" y="4002"/>
                  </a:cubicBezTo>
                  <a:cubicBezTo>
                    <a:pt x="2589" y="4002"/>
                    <a:pt x="2598" y="4002"/>
                    <a:pt x="2607" y="3993"/>
                  </a:cubicBezTo>
                  <a:cubicBezTo>
                    <a:pt x="2635" y="3984"/>
                    <a:pt x="2645" y="3947"/>
                    <a:pt x="2626" y="3919"/>
                  </a:cubicBezTo>
                  <a:lnTo>
                    <a:pt x="112" y="23"/>
                  </a:lnTo>
                  <a:cubicBezTo>
                    <a:pt x="98" y="9"/>
                    <a:pt x="8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1962425" y="3066100"/>
              <a:ext cx="62625" cy="99050"/>
            </a:xfrm>
            <a:custGeom>
              <a:rect b="b" l="l" r="r" t="t"/>
              <a:pathLst>
                <a:path extrusionOk="0" h="3962" w="2505">
                  <a:moveTo>
                    <a:pt x="2505" y="0"/>
                  </a:moveTo>
                  <a:lnTo>
                    <a:pt x="0" y="39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1960800" y="3064700"/>
              <a:ext cx="66125" cy="101850"/>
            </a:xfrm>
            <a:custGeom>
              <a:rect b="b" l="l" r="r" t="t"/>
              <a:pathLst>
                <a:path extrusionOk="0" h="4074" w="2645">
                  <a:moveTo>
                    <a:pt x="2575" y="0"/>
                  </a:moveTo>
                  <a:cubicBezTo>
                    <a:pt x="2555" y="0"/>
                    <a:pt x="2536" y="11"/>
                    <a:pt x="2524" y="29"/>
                  </a:cubicBezTo>
                  <a:lnTo>
                    <a:pt x="19" y="3980"/>
                  </a:lnTo>
                  <a:cubicBezTo>
                    <a:pt x="0" y="4008"/>
                    <a:pt x="10" y="4045"/>
                    <a:pt x="37" y="4064"/>
                  </a:cubicBezTo>
                  <a:cubicBezTo>
                    <a:pt x="47" y="4073"/>
                    <a:pt x="56" y="4073"/>
                    <a:pt x="65" y="4073"/>
                  </a:cubicBezTo>
                  <a:cubicBezTo>
                    <a:pt x="84" y="4073"/>
                    <a:pt x="102" y="4064"/>
                    <a:pt x="121" y="4045"/>
                  </a:cubicBezTo>
                  <a:lnTo>
                    <a:pt x="2626" y="93"/>
                  </a:lnTo>
                  <a:cubicBezTo>
                    <a:pt x="2644" y="66"/>
                    <a:pt x="2635" y="29"/>
                    <a:pt x="2607" y="10"/>
                  </a:cubicBezTo>
                  <a:cubicBezTo>
                    <a:pt x="2597" y="3"/>
                    <a:pt x="2586" y="0"/>
                    <a:pt x="2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1797750" y="3070275"/>
              <a:ext cx="138475" cy="3025"/>
            </a:xfrm>
            <a:custGeom>
              <a:rect b="b" l="l" r="r" t="t"/>
              <a:pathLst>
                <a:path extrusionOk="0" h="121" w="5539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483" y="121"/>
                  </a:lnTo>
                  <a:cubicBezTo>
                    <a:pt x="5511" y="121"/>
                    <a:pt x="5539" y="93"/>
                    <a:pt x="5539" y="56"/>
                  </a:cubicBezTo>
                  <a:cubicBezTo>
                    <a:pt x="5539" y="28"/>
                    <a:pt x="5511" y="0"/>
                    <a:pt x="5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1798000" y="3090900"/>
              <a:ext cx="50350" cy="2825"/>
            </a:xfrm>
            <a:custGeom>
              <a:rect b="b" l="l" r="r" t="t"/>
              <a:pathLst>
                <a:path extrusionOk="0" h="113" w="201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1957" y="112"/>
                  </a:lnTo>
                  <a:cubicBezTo>
                    <a:pt x="1985" y="112"/>
                    <a:pt x="2013" y="94"/>
                    <a:pt x="2013" y="57"/>
                  </a:cubicBezTo>
                  <a:cubicBezTo>
                    <a:pt x="2013" y="29"/>
                    <a:pt x="1995" y="1"/>
                    <a:pt x="1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1865025" y="3090900"/>
              <a:ext cx="60775" cy="2825"/>
            </a:xfrm>
            <a:custGeom>
              <a:rect b="b" l="l" r="r" t="t"/>
              <a:pathLst>
                <a:path extrusionOk="0" h="113" w="2431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2375" y="112"/>
                  </a:lnTo>
                  <a:cubicBezTo>
                    <a:pt x="2403" y="112"/>
                    <a:pt x="2431" y="94"/>
                    <a:pt x="2431" y="57"/>
                  </a:cubicBezTo>
                  <a:cubicBezTo>
                    <a:pt x="2431" y="29"/>
                    <a:pt x="2403" y="1"/>
                    <a:pt x="2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1798000" y="3153300"/>
              <a:ext cx="89775" cy="2800"/>
            </a:xfrm>
            <a:custGeom>
              <a:rect b="b" l="l" r="r" t="t"/>
              <a:pathLst>
                <a:path extrusionOk="0" h="112" w="3591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3525" y="112"/>
                  </a:lnTo>
                  <a:cubicBezTo>
                    <a:pt x="3562" y="112"/>
                    <a:pt x="3590" y="93"/>
                    <a:pt x="3590" y="56"/>
                  </a:cubicBezTo>
                  <a:cubicBezTo>
                    <a:pt x="3590" y="28"/>
                    <a:pt x="3562" y="0"/>
                    <a:pt x="3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1797750" y="3112475"/>
              <a:ext cx="139650" cy="3050"/>
            </a:xfrm>
            <a:custGeom>
              <a:rect b="b" l="l" r="r" t="t"/>
              <a:pathLst>
                <a:path extrusionOk="0" h="122" w="5586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530" y="121"/>
                  </a:lnTo>
                  <a:cubicBezTo>
                    <a:pt x="5567" y="121"/>
                    <a:pt x="5585" y="93"/>
                    <a:pt x="5585" y="56"/>
                  </a:cubicBezTo>
                  <a:cubicBezTo>
                    <a:pt x="5585" y="29"/>
                    <a:pt x="5567" y="1"/>
                    <a:pt x="5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1798000" y="3133125"/>
              <a:ext cx="46175" cy="2800"/>
            </a:xfrm>
            <a:custGeom>
              <a:rect b="b" l="l" r="r" t="t"/>
              <a:pathLst>
                <a:path extrusionOk="0" h="112" w="1847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1790" y="112"/>
                  </a:lnTo>
                  <a:cubicBezTo>
                    <a:pt x="1818" y="112"/>
                    <a:pt x="1846" y="84"/>
                    <a:pt x="1846" y="56"/>
                  </a:cubicBezTo>
                  <a:cubicBezTo>
                    <a:pt x="1846" y="19"/>
                    <a:pt x="1818" y="0"/>
                    <a:pt x="1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1854575" y="3133125"/>
              <a:ext cx="81650" cy="2800"/>
            </a:xfrm>
            <a:custGeom>
              <a:rect b="b" l="l" r="r" t="t"/>
              <a:pathLst>
                <a:path extrusionOk="0" h="112" w="3266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210" y="112"/>
                  </a:lnTo>
                  <a:cubicBezTo>
                    <a:pt x="3238" y="112"/>
                    <a:pt x="3266" y="84"/>
                    <a:pt x="3266" y="56"/>
                  </a:cubicBezTo>
                  <a:cubicBezTo>
                    <a:pt x="3266" y="19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1869425" y="3103200"/>
              <a:ext cx="725" cy="8375"/>
            </a:xfrm>
            <a:custGeom>
              <a:rect b="b" l="l" r="r" t="t"/>
              <a:pathLst>
                <a:path extrusionOk="0" h="335" w="29">
                  <a:moveTo>
                    <a:pt x="19" y="335"/>
                  </a:moveTo>
                  <a:cubicBezTo>
                    <a:pt x="28" y="223"/>
                    <a:pt x="19" y="112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19" y="112"/>
                    <a:pt x="28" y="223"/>
                    <a:pt x="19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089275" y="2890075"/>
              <a:ext cx="172800" cy="172100"/>
            </a:xfrm>
            <a:custGeom>
              <a:rect b="b" l="l" r="r" t="t"/>
              <a:pathLst>
                <a:path extrusionOk="0" h="6884" w="6912">
                  <a:moveTo>
                    <a:pt x="6448" y="1568"/>
                  </a:moveTo>
                  <a:cubicBezTo>
                    <a:pt x="4259" y="1485"/>
                    <a:pt x="3563" y="204"/>
                    <a:pt x="3461" y="0"/>
                  </a:cubicBezTo>
                  <a:lnTo>
                    <a:pt x="3442" y="0"/>
                  </a:lnTo>
                  <a:cubicBezTo>
                    <a:pt x="3349" y="204"/>
                    <a:pt x="2654" y="1485"/>
                    <a:pt x="464" y="1568"/>
                  </a:cubicBezTo>
                  <a:cubicBezTo>
                    <a:pt x="464" y="1568"/>
                    <a:pt x="1" y="6077"/>
                    <a:pt x="3387" y="6884"/>
                  </a:cubicBezTo>
                  <a:lnTo>
                    <a:pt x="3516" y="6884"/>
                  </a:lnTo>
                  <a:cubicBezTo>
                    <a:pt x="6912" y="6077"/>
                    <a:pt x="6448" y="1568"/>
                    <a:pt x="6448" y="1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083250" y="2879400"/>
              <a:ext cx="173025" cy="172350"/>
            </a:xfrm>
            <a:custGeom>
              <a:rect b="b" l="l" r="r" t="t"/>
              <a:pathLst>
                <a:path extrusionOk="0" h="6894" w="6921">
                  <a:moveTo>
                    <a:pt x="3451" y="1"/>
                  </a:moveTo>
                  <a:cubicBezTo>
                    <a:pt x="3349" y="205"/>
                    <a:pt x="2654" y="1485"/>
                    <a:pt x="464" y="1568"/>
                  </a:cubicBezTo>
                  <a:cubicBezTo>
                    <a:pt x="464" y="1568"/>
                    <a:pt x="0" y="6086"/>
                    <a:pt x="3396" y="6893"/>
                  </a:cubicBezTo>
                  <a:lnTo>
                    <a:pt x="3526" y="6893"/>
                  </a:lnTo>
                  <a:cubicBezTo>
                    <a:pt x="6921" y="6086"/>
                    <a:pt x="6457" y="1568"/>
                    <a:pt x="6457" y="1568"/>
                  </a:cubicBezTo>
                  <a:cubicBezTo>
                    <a:pt x="4258" y="1485"/>
                    <a:pt x="3563" y="205"/>
                    <a:pt x="3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082550" y="2877775"/>
              <a:ext cx="174200" cy="175600"/>
            </a:xfrm>
            <a:custGeom>
              <a:rect b="b" l="l" r="r" t="t"/>
              <a:pathLst>
                <a:path extrusionOk="0" h="7024" w="6968">
                  <a:moveTo>
                    <a:pt x="3489" y="177"/>
                  </a:moveTo>
                  <a:cubicBezTo>
                    <a:pt x="3693" y="548"/>
                    <a:pt x="4453" y="1596"/>
                    <a:pt x="6429" y="1689"/>
                  </a:cubicBezTo>
                  <a:cubicBezTo>
                    <a:pt x="6466" y="2181"/>
                    <a:pt x="6652" y="6160"/>
                    <a:pt x="3544" y="6903"/>
                  </a:cubicBezTo>
                  <a:lnTo>
                    <a:pt x="3424" y="6903"/>
                  </a:lnTo>
                  <a:cubicBezTo>
                    <a:pt x="316" y="6160"/>
                    <a:pt x="511" y="2181"/>
                    <a:pt x="539" y="1689"/>
                  </a:cubicBezTo>
                  <a:cubicBezTo>
                    <a:pt x="2524" y="1596"/>
                    <a:pt x="3275" y="548"/>
                    <a:pt x="3489" y="177"/>
                  </a:cubicBezTo>
                  <a:close/>
                  <a:moveTo>
                    <a:pt x="3479" y="1"/>
                  </a:moveTo>
                  <a:cubicBezTo>
                    <a:pt x="3461" y="1"/>
                    <a:pt x="3433" y="19"/>
                    <a:pt x="3424" y="38"/>
                  </a:cubicBezTo>
                  <a:cubicBezTo>
                    <a:pt x="3312" y="279"/>
                    <a:pt x="2626" y="1494"/>
                    <a:pt x="492" y="1578"/>
                  </a:cubicBezTo>
                  <a:cubicBezTo>
                    <a:pt x="464" y="1578"/>
                    <a:pt x="437" y="1606"/>
                    <a:pt x="437" y="1633"/>
                  </a:cubicBezTo>
                  <a:cubicBezTo>
                    <a:pt x="427" y="1680"/>
                    <a:pt x="1" y="6207"/>
                    <a:pt x="3405" y="7023"/>
                  </a:cubicBezTo>
                  <a:lnTo>
                    <a:pt x="3563" y="7023"/>
                  </a:lnTo>
                  <a:cubicBezTo>
                    <a:pt x="6967" y="6207"/>
                    <a:pt x="6541" y="1680"/>
                    <a:pt x="6541" y="1633"/>
                  </a:cubicBezTo>
                  <a:cubicBezTo>
                    <a:pt x="6531" y="1606"/>
                    <a:pt x="6513" y="1578"/>
                    <a:pt x="6485" y="1578"/>
                  </a:cubicBezTo>
                  <a:cubicBezTo>
                    <a:pt x="4342" y="1494"/>
                    <a:pt x="3665" y="279"/>
                    <a:pt x="3544" y="38"/>
                  </a:cubicBezTo>
                  <a:cubicBezTo>
                    <a:pt x="3535" y="19"/>
                    <a:pt x="3516" y="1"/>
                    <a:pt x="3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118275" y="2895650"/>
              <a:ext cx="121550" cy="139850"/>
            </a:xfrm>
            <a:custGeom>
              <a:rect b="b" l="l" r="r" t="t"/>
              <a:pathLst>
                <a:path extrusionOk="0" h="5594" w="4862">
                  <a:moveTo>
                    <a:pt x="2050" y="0"/>
                  </a:moveTo>
                  <a:cubicBezTo>
                    <a:pt x="2004" y="102"/>
                    <a:pt x="1763" y="547"/>
                    <a:pt x="1169" y="881"/>
                  </a:cubicBezTo>
                  <a:lnTo>
                    <a:pt x="0" y="3850"/>
                  </a:lnTo>
                  <a:cubicBezTo>
                    <a:pt x="334" y="4629"/>
                    <a:pt x="928" y="5343"/>
                    <a:pt x="2004" y="5594"/>
                  </a:cubicBezTo>
                  <a:lnTo>
                    <a:pt x="2115" y="5594"/>
                  </a:lnTo>
                  <a:cubicBezTo>
                    <a:pt x="4861" y="4935"/>
                    <a:pt x="4490" y="1271"/>
                    <a:pt x="4490" y="1271"/>
                  </a:cubicBezTo>
                  <a:cubicBezTo>
                    <a:pt x="2709" y="1206"/>
                    <a:pt x="2143" y="167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16650" y="2894025"/>
              <a:ext cx="123850" cy="142875"/>
            </a:xfrm>
            <a:custGeom>
              <a:rect b="b" l="l" r="r" t="t"/>
              <a:pathLst>
                <a:path extrusionOk="0" h="5715" w="4954">
                  <a:moveTo>
                    <a:pt x="2115" y="0"/>
                  </a:moveTo>
                  <a:cubicBezTo>
                    <a:pt x="2097" y="0"/>
                    <a:pt x="2069" y="19"/>
                    <a:pt x="2060" y="37"/>
                  </a:cubicBezTo>
                  <a:cubicBezTo>
                    <a:pt x="2023" y="121"/>
                    <a:pt x="1791" y="566"/>
                    <a:pt x="1197" y="891"/>
                  </a:cubicBezTo>
                  <a:cubicBezTo>
                    <a:pt x="1169" y="909"/>
                    <a:pt x="1160" y="946"/>
                    <a:pt x="1178" y="974"/>
                  </a:cubicBezTo>
                  <a:cubicBezTo>
                    <a:pt x="1190" y="992"/>
                    <a:pt x="1206" y="1002"/>
                    <a:pt x="1223" y="1002"/>
                  </a:cubicBezTo>
                  <a:cubicBezTo>
                    <a:pt x="1233" y="1002"/>
                    <a:pt x="1243" y="999"/>
                    <a:pt x="1253" y="993"/>
                  </a:cubicBezTo>
                  <a:cubicBezTo>
                    <a:pt x="1763" y="714"/>
                    <a:pt x="2013" y="362"/>
                    <a:pt x="2125" y="176"/>
                  </a:cubicBezTo>
                  <a:cubicBezTo>
                    <a:pt x="2301" y="492"/>
                    <a:pt x="2922" y="1317"/>
                    <a:pt x="4499" y="1392"/>
                  </a:cubicBezTo>
                  <a:cubicBezTo>
                    <a:pt x="4527" y="1828"/>
                    <a:pt x="4657" y="5000"/>
                    <a:pt x="2171" y="5603"/>
                  </a:cubicBezTo>
                  <a:lnTo>
                    <a:pt x="2069" y="5603"/>
                  </a:lnTo>
                  <a:cubicBezTo>
                    <a:pt x="1169" y="5381"/>
                    <a:pt x="510" y="4805"/>
                    <a:pt x="121" y="3887"/>
                  </a:cubicBezTo>
                  <a:cubicBezTo>
                    <a:pt x="107" y="3866"/>
                    <a:pt x="88" y="3856"/>
                    <a:pt x="63" y="3856"/>
                  </a:cubicBezTo>
                  <a:cubicBezTo>
                    <a:pt x="55" y="3856"/>
                    <a:pt x="47" y="3857"/>
                    <a:pt x="37" y="3859"/>
                  </a:cubicBezTo>
                  <a:cubicBezTo>
                    <a:pt x="10" y="3868"/>
                    <a:pt x="0" y="3906"/>
                    <a:pt x="10" y="3933"/>
                  </a:cubicBezTo>
                  <a:cubicBezTo>
                    <a:pt x="418" y="4889"/>
                    <a:pt x="1104" y="5492"/>
                    <a:pt x="2050" y="5714"/>
                  </a:cubicBezTo>
                  <a:lnTo>
                    <a:pt x="2190" y="5714"/>
                  </a:lnTo>
                  <a:cubicBezTo>
                    <a:pt x="4954" y="5056"/>
                    <a:pt x="4611" y="1373"/>
                    <a:pt x="4611" y="1336"/>
                  </a:cubicBezTo>
                  <a:cubicBezTo>
                    <a:pt x="4601" y="1308"/>
                    <a:pt x="4583" y="1280"/>
                    <a:pt x="4555" y="1280"/>
                  </a:cubicBezTo>
                  <a:cubicBezTo>
                    <a:pt x="2820" y="1215"/>
                    <a:pt x="2273" y="232"/>
                    <a:pt x="2180" y="37"/>
                  </a:cubicBezTo>
                  <a:cubicBezTo>
                    <a:pt x="2171" y="19"/>
                    <a:pt x="2152" y="0"/>
                    <a:pt x="2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07375" y="2926025"/>
              <a:ext cx="16250" cy="33650"/>
            </a:xfrm>
            <a:custGeom>
              <a:rect b="b" l="l" r="r" t="t"/>
              <a:pathLst>
                <a:path extrusionOk="0" h="1346" w="650">
                  <a:moveTo>
                    <a:pt x="650" y="0"/>
                  </a:moveTo>
                  <a:cubicBezTo>
                    <a:pt x="473" y="28"/>
                    <a:pt x="278" y="56"/>
                    <a:pt x="65" y="56"/>
                  </a:cubicBezTo>
                  <a:cubicBezTo>
                    <a:pt x="65" y="56"/>
                    <a:pt x="0" y="622"/>
                    <a:pt x="102" y="1345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105975" y="2924575"/>
              <a:ext cx="19050" cy="36500"/>
            </a:xfrm>
            <a:custGeom>
              <a:rect b="b" l="l" r="r" t="t"/>
              <a:pathLst>
                <a:path extrusionOk="0" h="1460" w="762">
                  <a:moveTo>
                    <a:pt x="710" y="0"/>
                  </a:moveTo>
                  <a:cubicBezTo>
                    <a:pt x="706" y="0"/>
                    <a:pt x="701" y="1"/>
                    <a:pt x="696" y="3"/>
                  </a:cubicBezTo>
                  <a:cubicBezTo>
                    <a:pt x="511" y="30"/>
                    <a:pt x="316" y="58"/>
                    <a:pt x="112" y="58"/>
                  </a:cubicBezTo>
                  <a:cubicBezTo>
                    <a:pt x="84" y="58"/>
                    <a:pt x="65" y="86"/>
                    <a:pt x="56" y="114"/>
                  </a:cubicBezTo>
                  <a:cubicBezTo>
                    <a:pt x="56" y="123"/>
                    <a:pt x="0" y="689"/>
                    <a:pt x="103" y="1413"/>
                  </a:cubicBezTo>
                  <a:cubicBezTo>
                    <a:pt x="103" y="1440"/>
                    <a:pt x="130" y="1459"/>
                    <a:pt x="158" y="1459"/>
                  </a:cubicBezTo>
                  <a:lnTo>
                    <a:pt x="167" y="1459"/>
                  </a:lnTo>
                  <a:cubicBezTo>
                    <a:pt x="195" y="1459"/>
                    <a:pt x="223" y="1431"/>
                    <a:pt x="214" y="1394"/>
                  </a:cubicBezTo>
                  <a:cubicBezTo>
                    <a:pt x="140" y="810"/>
                    <a:pt x="158" y="327"/>
                    <a:pt x="177" y="179"/>
                  </a:cubicBezTo>
                  <a:cubicBezTo>
                    <a:pt x="362" y="170"/>
                    <a:pt x="539" y="142"/>
                    <a:pt x="715" y="114"/>
                  </a:cubicBezTo>
                  <a:cubicBezTo>
                    <a:pt x="743" y="105"/>
                    <a:pt x="761" y="77"/>
                    <a:pt x="761" y="49"/>
                  </a:cubicBezTo>
                  <a:cubicBezTo>
                    <a:pt x="753" y="18"/>
                    <a:pt x="733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134725" y="2938300"/>
              <a:ext cx="69850" cy="69850"/>
            </a:xfrm>
            <a:custGeom>
              <a:rect b="b" l="l" r="r" t="t"/>
              <a:pathLst>
                <a:path extrusionOk="0" h="2794" w="2794">
                  <a:moveTo>
                    <a:pt x="1402" y="1"/>
                  </a:moveTo>
                  <a:cubicBezTo>
                    <a:pt x="622" y="1"/>
                    <a:pt x="1" y="622"/>
                    <a:pt x="1" y="1402"/>
                  </a:cubicBezTo>
                  <a:cubicBezTo>
                    <a:pt x="1" y="2172"/>
                    <a:pt x="622" y="2793"/>
                    <a:pt x="1402" y="2793"/>
                  </a:cubicBezTo>
                  <a:cubicBezTo>
                    <a:pt x="2172" y="2793"/>
                    <a:pt x="2793" y="2172"/>
                    <a:pt x="2793" y="1402"/>
                  </a:cubicBezTo>
                  <a:cubicBezTo>
                    <a:pt x="2793" y="622"/>
                    <a:pt x="2172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133575" y="2937150"/>
              <a:ext cx="72150" cy="72150"/>
            </a:xfrm>
            <a:custGeom>
              <a:rect b="b" l="l" r="r" t="t"/>
              <a:pathLst>
                <a:path extrusionOk="0" h="2886" w="2886">
                  <a:moveTo>
                    <a:pt x="1448" y="93"/>
                  </a:moveTo>
                  <a:cubicBezTo>
                    <a:pt x="2190" y="93"/>
                    <a:pt x="2802" y="696"/>
                    <a:pt x="2802" y="1448"/>
                  </a:cubicBezTo>
                  <a:cubicBezTo>
                    <a:pt x="2802" y="2190"/>
                    <a:pt x="2190" y="2802"/>
                    <a:pt x="1448" y="2802"/>
                  </a:cubicBezTo>
                  <a:cubicBezTo>
                    <a:pt x="696" y="2802"/>
                    <a:pt x="93" y="2190"/>
                    <a:pt x="93" y="1448"/>
                  </a:cubicBezTo>
                  <a:cubicBezTo>
                    <a:pt x="93" y="696"/>
                    <a:pt x="696" y="93"/>
                    <a:pt x="1448" y="93"/>
                  </a:cubicBezTo>
                  <a:close/>
                  <a:moveTo>
                    <a:pt x="1448" y="1"/>
                  </a:moveTo>
                  <a:cubicBezTo>
                    <a:pt x="650" y="1"/>
                    <a:pt x="0" y="650"/>
                    <a:pt x="0" y="1448"/>
                  </a:cubicBezTo>
                  <a:cubicBezTo>
                    <a:pt x="0" y="2236"/>
                    <a:pt x="650" y="2886"/>
                    <a:pt x="1448" y="2886"/>
                  </a:cubicBezTo>
                  <a:cubicBezTo>
                    <a:pt x="2236" y="2886"/>
                    <a:pt x="2885" y="2236"/>
                    <a:pt x="2885" y="1448"/>
                  </a:cubicBezTo>
                  <a:cubicBezTo>
                    <a:pt x="2885" y="650"/>
                    <a:pt x="2236" y="1"/>
                    <a:pt x="1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144250" y="2947825"/>
              <a:ext cx="50800" cy="50800"/>
            </a:xfrm>
            <a:custGeom>
              <a:rect b="b" l="l" r="r" t="t"/>
              <a:pathLst>
                <a:path extrusionOk="0" h="2032" w="2032">
                  <a:moveTo>
                    <a:pt x="1021" y="0"/>
                  </a:moveTo>
                  <a:cubicBezTo>
                    <a:pt x="455" y="0"/>
                    <a:pt x="0" y="455"/>
                    <a:pt x="0" y="1021"/>
                  </a:cubicBezTo>
                  <a:cubicBezTo>
                    <a:pt x="0" y="1577"/>
                    <a:pt x="455" y="2032"/>
                    <a:pt x="1021" y="2032"/>
                  </a:cubicBezTo>
                  <a:cubicBezTo>
                    <a:pt x="1577" y="2032"/>
                    <a:pt x="2032" y="1577"/>
                    <a:pt x="2032" y="1021"/>
                  </a:cubicBezTo>
                  <a:cubicBezTo>
                    <a:pt x="2032" y="455"/>
                    <a:pt x="1577" y="0"/>
                    <a:pt x="1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142850" y="2946425"/>
              <a:ext cx="53825" cy="53825"/>
            </a:xfrm>
            <a:custGeom>
              <a:rect b="b" l="l" r="r" t="t"/>
              <a:pathLst>
                <a:path extrusionOk="0" h="2153" w="2153">
                  <a:moveTo>
                    <a:pt x="1077" y="112"/>
                  </a:moveTo>
                  <a:cubicBezTo>
                    <a:pt x="1605" y="112"/>
                    <a:pt x="2032" y="548"/>
                    <a:pt x="2032" y="1077"/>
                  </a:cubicBezTo>
                  <a:cubicBezTo>
                    <a:pt x="2032" y="1605"/>
                    <a:pt x="1605" y="2032"/>
                    <a:pt x="1077" y="2032"/>
                  </a:cubicBezTo>
                  <a:cubicBezTo>
                    <a:pt x="548" y="2032"/>
                    <a:pt x="112" y="1605"/>
                    <a:pt x="112" y="1077"/>
                  </a:cubicBezTo>
                  <a:cubicBezTo>
                    <a:pt x="112" y="548"/>
                    <a:pt x="548" y="112"/>
                    <a:pt x="1077" y="112"/>
                  </a:cubicBezTo>
                  <a:close/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0"/>
                    <a:pt x="483" y="2153"/>
                    <a:pt x="1077" y="2153"/>
                  </a:cubicBezTo>
                  <a:cubicBezTo>
                    <a:pt x="1670" y="2153"/>
                    <a:pt x="2153" y="1670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54900" y="2949850"/>
              <a:ext cx="45950" cy="34400"/>
            </a:xfrm>
            <a:custGeom>
              <a:rect b="b" l="l" r="r" t="t"/>
              <a:pathLst>
                <a:path extrusionOk="0" h="1376" w="1838">
                  <a:moveTo>
                    <a:pt x="1657" y="0"/>
                  </a:moveTo>
                  <a:cubicBezTo>
                    <a:pt x="1615" y="0"/>
                    <a:pt x="1573" y="17"/>
                    <a:pt x="1541" y="49"/>
                  </a:cubicBezTo>
                  <a:lnTo>
                    <a:pt x="613" y="977"/>
                  </a:lnTo>
                  <a:lnTo>
                    <a:pt x="298" y="661"/>
                  </a:lnTo>
                  <a:cubicBezTo>
                    <a:pt x="265" y="629"/>
                    <a:pt x="224" y="613"/>
                    <a:pt x="182" y="613"/>
                  </a:cubicBezTo>
                  <a:cubicBezTo>
                    <a:pt x="140" y="613"/>
                    <a:pt x="98" y="629"/>
                    <a:pt x="66" y="661"/>
                  </a:cubicBezTo>
                  <a:cubicBezTo>
                    <a:pt x="1" y="726"/>
                    <a:pt x="1" y="828"/>
                    <a:pt x="66" y="893"/>
                  </a:cubicBezTo>
                  <a:lnTo>
                    <a:pt x="493" y="1320"/>
                  </a:lnTo>
                  <a:cubicBezTo>
                    <a:pt x="530" y="1357"/>
                    <a:pt x="567" y="1376"/>
                    <a:pt x="613" y="1376"/>
                  </a:cubicBezTo>
                  <a:cubicBezTo>
                    <a:pt x="650" y="1376"/>
                    <a:pt x="697" y="1357"/>
                    <a:pt x="724" y="1329"/>
                  </a:cubicBezTo>
                  <a:lnTo>
                    <a:pt x="1773" y="281"/>
                  </a:lnTo>
                  <a:cubicBezTo>
                    <a:pt x="1838" y="216"/>
                    <a:pt x="1838" y="114"/>
                    <a:pt x="1773" y="49"/>
                  </a:cubicBezTo>
                  <a:cubicBezTo>
                    <a:pt x="1740" y="17"/>
                    <a:pt x="1699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3" name="Google Shape;1523;p25"/>
          <p:cNvSpPr txBox="1"/>
          <p:nvPr>
            <p:ph type="title"/>
          </p:nvPr>
        </p:nvSpPr>
        <p:spPr>
          <a:xfrm>
            <a:off x="3018975" y="607600"/>
            <a:ext cx="5248500" cy="5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Plan de Migración y Metodología Ágil</a:t>
            </a:r>
            <a:endParaRPr sz="2000"/>
          </a:p>
        </p:txBody>
      </p:sp>
      <p:sp>
        <p:nvSpPr>
          <p:cNvPr id="1524" name="Google Shape;1524;p25"/>
          <p:cNvSpPr txBox="1"/>
          <p:nvPr/>
        </p:nvSpPr>
        <p:spPr>
          <a:xfrm>
            <a:off x="3443325" y="1353850"/>
            <a:ext cx="417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La migración será incremental, asegurando que cada módulo se pruebe antes de su integración completa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5" name="Google Shape;1525;p25"/>
          <p:cNvSpPr txBox="1"/>
          <p:nvPr/>
        </p:nvSpPr>
        <p:spPr>
          <a:xfrm>
            <a:off x="3663975" y="2202300"/>
            <a:ext cx="395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Migración del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módulo de inventarios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Migración del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módulo de ventas y clientes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Migración del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módulo de logística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6" name="Google Shape;1526;p25"/>
          <p:cNvSpPr txBox="1"/>
          <p:nvPr/>
        </p:nvSpPr>
        <p:spPr>
          <a:xfrm>
            <a:off x="3443325" y="3235550"/>
            <a:ext cx="439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El enfoque será ágil, utilizando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Scrum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, con un equipo autoorganizado que entregará mejoras de manera continua a través de ciclos cortos llamados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sprints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26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32" name="Google Shape;1532;p26"/>
          <p:cNvSpPr txBox="1"/>
          <p:nvPr>
            <p:ph idx="1" type="subTitle"/>
          </p:nvPr>
        </p:nvSpPr>
        <p:spPr>
          <a:xfrm>
            <a:off x="4078900" y="1433225"/>
            <a:ext cx="32280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Aceptamos Alagos No Preguntas</a:t>
            </a:r>
            <a:endParaRPr/>
          </a:p>
        </p:txBody>
      </p:sp>
      <p:grpSp>
        <p:nvGrpSpPr>
          <p:cNvPr id="1533" name="Google Shape;1533;p26"/>
          <p:cNvGrpSpPr/>
          <p:nvPr/>
        </p:nvGrpSpPr>
        <p:grpSpPr>
          <a:xfrm>
            <a:off x="713188" y="1198193"/>
            <a:ext cx="2994401" cy="2992970"/>
            <a:chOff x="699850" y="2299150"/>
            <a:chExt cx="1046225" cy="1045725"/>
          </a:xfrm>
        </p:grpSpPr>
        <p:sp>
          <p:nvSpPr>
            <p:cNvPr id="1534" name="Google Shape;1534;p26"/>
            <p:cNvSpPr/>
            <p:nvPr/>
          </p:nvSpPr>
          <p:spPr>
            <a:xfrm>
              <a:off x="1178075" y="2506950"/>
              <a:ext cx="225225" cy="137075"/>
            </a:xfrm>
            <a:custGeom>
              <a:rect b="b" l="l" r="r" t="t"/>
              <a:pathLst>
                <a:path extrusionOk="0" h="5483" w="9009">
                  <a:moveTo>
                    <a:pt x="8489" y="0"/>
                  </a:moveTo>
                  <a:cubicBezTo>
                    <a:pt x="8452" y="0"/>
                    <a:pt x="8433" y="28"/>
                    <a:pt x="8433" y="56"/>
                  </a:cubicBezTo>
                  <a:cubicBezTo>
                    <a:pt x="8433" y="93"/>
                    <a:pt x="8452" y="121"/>
                    <a:pt x="8489" y="121"/>
                  </a:cubicBezTo>
                  <a:lnTo>
                    <a:pt x="8952" y="121"/>
                  </a:lnTo>
                  <a:cubicBezTo>
                    <a:pt x="8980" y="121"/>
                    <a:pt x="9008" y="93"/>
                    <a:pt x="9008" y="56"/>
                  </a:cubicBezTo>
                  <a:cubicBezTo>
                    <a:pt x="9008" y="28"/>
                    <a:pt x="8980" y="0"/>
                    <a:pt x="8952" y="0"/>
                  </a:cubicBezTo>
                  <a:close/>
                  <a:moveTo>
                    <a:pt x="8058" y="117"/>
                  </a:moveTo>
                  <a:cubicBezTo>
                    <a:pt x="8042" y="117"/>
                    <a:pt x="8026" y="124"/>
                    <a:pt x="8016" y="140"/>
                  </a:cubicBezTo>
                  <a:cubicBezTo>
                    <a:pt x="7969" y="204"/>
                    <a:pt x="7951" y="269"/>
                    <a:pt x="7951" y="344"/>
                  </a:cubicBezTo>
                  <a:lnTo>
                    <a:pt x="7951" y="631"/>
                  </a:lnTo>
                  <a:cubicBezTo>
                    <a:pt x="7951" y="659"/>
                    <a:pt x="7978" y="687"/>
                    <a:pt x="8006" y="687"/>
                  </a:cubicBezTo>
                  <a:cubicBezTo>
                    <a:pt x="8043" y="687"/>
                    <a:pt x="8071" y="659"/>
                    <a:pt x="8071" y="631"/>
                  </a:cubicBezTo>
                  <a:lnTo>
                    <a:pt x="8071" y="344"/>
                  </a:lnTo>
                  <a:cubicBezTo>
                    <a:pt x="8071" y="297"/>
                    <a:pt x="8080" y="251"/>
                    <a:pt x="8108" y="214"/>
                  </a:cubicBezTo>
                  <a:cubicBezTo>
                    <a:pt x="8127" y="186"/>
                    <a:pt x="8118" y="149"/>
                    <a:pt x="8099" y="130"/>
                  </a:cubicBezTo>
                  <a:cubicBezTo>
                    <a:pt x="8086" y="122"/>
                    <a:pt x="8072" y="117"/>
                    <a:pt x="8058" y="117"/>
                  </a:cubicBezTo>
                  <a:close/>
                  <a:moveTo>
                    <a:pt x="8006" y="1039"/>
                  </a:moveTo>
                  <a:cubicBezTo>
                    <a:pt x="7978" y="1039"/>
                    <a:pt x="7951" y="1058"/>
                    <a:pt x="7951" y="1095"/>
                  </a:cubicBezTo>
                  <a:lnTo>
                    <a:pt x="7951" y="1559"/>
                  </a:lnTo>
                  <a:cubicBezTo>
                    <a:pt x="7951" y="1587"/>
                    <a:pt x="7978" y="1614"/>
                    <a:pt x="8006" y="1614"/>
                  </a:cubicBezTo>
                  <a:cubicBezTo>
                    <a:pt x="8043" y="1614"/>
                    <a:pt x="8071" y="1587"/>
                    <a:pt x="8071" y="1559"/>
                  </a:cubicBezTo>
                  <a:lnTo>
                    <a:pt x="8071" y="1095"/>
                  </a:lnTo>
                  <a:cubicBezTo>
                    <a:pt x="8071" y="1058"/>
                    <a:pt x="8043" y="1039"/>
                    <a:pt x="8006" y="1039"/>
                  </a:cubicBezTo>
                  <a:close/>
                  <a:moveTo>
                    <a:pt x="8006" y="1967"/>
                  </a:moveTo>
                  <a:cubicBezTo>
                    <a:pt x="7978" y="1967"/>
                    <a:pt x="7951" y="1986"/>
                    <a:pt x="7951" y="2023"/>
                  </a:cubicBezTo>
                  <a:lnTo>
                    <a:pt x="7951" y="2486"/>
                  </a:lnTo>
                  <a:cubicBezTo>
                    <a:pt x="7951" y="2514"/>
                    <a:pt x="7978" y="2542"/>
                    <a:pt x="8006" y="2542"/>
                  </a:cubicBezTo>
                  <a:cubicBezTo>
                    <a:pt x="8043" y="2542"/>
                    <a:pt x="8071" y="2514"/>
                    <a:pt x="8071" y="2486"/>
                  </a:cubicBezTo>
                  <a:lnTo>
                    <a:pt x="8071" y="2023"/>
                  </a:lnTo>
                  <a:cubicBezTo>
                    <a:pt x="8071" y="1986"/>
                    <a:pt x="8043" y="1967"/>
                    <a:pt x="8006" y="1967"/>
                  </a:cubicBezTo>
                  <a:close/>
                  <a:moveTo>
                    <a:pt x="8006" y="2895"/>
                  </a:moveTo>
                  <a:cubicBezTo>
                    <a:pt x="7978" y="2895"/>
                    <a:pt x="7951" y="2913"/>
                    <a:pt x="7951" y="2950"/>
                  </a:cubicBezTo>
                  <a:lnTo>
                    <a:pt x="7951" y="3414"/>
                  </a:lnTo>
                  <a:cubicBezTo>
                    <a:pt x="7951" y="3442"/>
                    <a:pt x="7978" y="3470"/>
                    <a:pt x="8006" y="3470"/>
                  </a:cubicBezTo>
                  <a:cubicBezTo>
                    <a:pt x="8043" y="3470"/>
                    <a:pt x="8071" y="3442"/>
                    <a:pt x="8071" y="3414"/>
                  </a:cubicBezTo>
                  <a:lnTo>
                    <a:pt x="8071" y="2950"/>
                  </a:lnTo>
                  <a:cubicBezTo>
                    <a:pt x="8071" y="2913"/>
                    <a:pt x="8043" y="2895"/>
                    <a:pt x="8006" y="2895"/>
                  </a:cubicBezTo>
                  <a:close/>
                  <a:moveTo>
                    <a:pt x="8006" y="3822"/>
                  </a:moveTo>
                  <a:cubicBezTo>
                    <a:pt x="7978" y="3822"/>
                    <a:pt x="7951" y="3841"/>
                    <a:pt x="7951" y="3878"/>
                  </a:cubicBezTo>
                  <a:lnTo>
                    <a:pt x="7951" y="4342"/>
                  </a:lnTo>
                  <a:cubicBezTo>
                    <a:pt x="7951" y="4370"/>
                    <a:pt x="7978" y="4397"/>
                    <a:pt x="8006" y="4397"/>
                  </a:cubicBezTo>
                  <a:cubicBezTo>
                    <a:pt x="8043" y="4397"/>
                    <a:pt x="8071" y="4370"/>
                    <a:pt x="8071" y="4342"/>
                  </a:cubicBezTo>
                  <a:lnTo>
                    <a:pt x="8071" y="3878"/>
                  </a:lnTo>
                  <a:cubicBezTo>
                    <a:pt x="8071" y="3841"/>
                    <a:pt x="8043" y="3822"/>
                    <a:pt x="8006" y="3822"/>
                  </a:cubicBezTo>
                  <a:close/>
                  <a:moveTo>
                    <a:pt x="56" y="3952"/>
                  </a:moveTo>
                  <a:cubicBezTo>
                    <a:pt x="28" y="3952"/>
                    <a:pt x="0" y="3980"/>
                    <a:pt x="0" y="4017"/>
                  </a:cubicBezTo>
                  <a:lnTo>
                    <a:pt x="0" y="4481"/>
                  </a:lnTo>
                  <a:cubicBezTo>
                    <a:pt x="0" y="4509"/>
                    <a:pt x="28" y="4537"/>
                    <a:pt x="56" y="4537"/>
                  </a:cubicBezTo>
                  <a:cubicBezTo>
                    <a:pt x="93" y="4537"/>
                    <a:pt x="121" y="4509"/>
                    <a:pt x="121" y="4481"/>
                  </a:cubicBezTo>
                  <a:lnTo>
                    <a:pt x="121" y="4017"/>
                  </a:lnTo>
                  <a:cubicBezTo>
                    <a:pt x="121" y="3980"/>
                    <a:pt x="93" y="3952"/>
                    <a:pt x="56" y="3952"/>
                  </a:cubicBezTo>
                  <a:close/>
                  <a:moveTo>
                    <a:pt x="8006" y="4750"/>
                  </a:moveTo>
                  <a:cubicBezTo>
                    <a:pt x="7978" y="4750"/>
                    <a:pt x="7951" y="4769"/>
                    <a:pt x="7951" y="4806"/>
                  </a:cubicBezTo>
                  <a:lnTo>
                    <a:pt x="7951" y="5140"/>
                  </a:lnTo>
                  <a:cubicBezTo>
                    <a:pt x="7951" y="5177"/>
                    <a:pt x="7941" y="5205"/>
                    <a:pt x="7932" y="5242"/>
                  </a:cubicBezTo>
                  <a:cubicBezTo>
                    <a:pt x="7913" y="5269"/>
                    <a:pt x="7932" y="5307"/>
                    <a:pt x="7960" y="5316"/>
                  </a:cubicBezTo>
                  <a:cubicBezTo>
                    <a:pt x="7969" y="5316"/>
                    <a:pt x="7978" y="5325"/>
                    <a:pt x="7978" y="5325"/>
                  </a:cubicBezTo>
                  <a:cubicBezTo>
                    <a:pt x="8006" y="5325"/>
                    <a:pt x="8025" y="5307"/>
                    <a:pt x="8034" y="5288"/>
                  </a:cubicBezTo>
                  <a:cubicBezTo>
                    <a:pt x="8053" y="5242"/>
                    <a:pt x="8071" y="5195"/>
                    <a:pt x="8071" y="5140"/>
                  </a:cubicBezTo>
                  <a:lnTo>
                    <a:pt x="8071" y="4806"/>
                  </a:lnTo>
                  <a:cubicBezTo>
                    <a:pt x="8071" y="4769"/>
                    <a:pt x="8043" y="4750"/>
                    <a:pt x="8006" y="4750"/>
                  </a:cubicBezTo>
                  <a:close/>
                  <a:moveTo>
                    <a:pt x="65" y="4880"/>
                  </a:moveTo>
                  <a:cubicBezTo>
                    <a:pt x="28" y="4880"/>
                    <a:pt x="0" y="4908"/>
                    <a:pt x="0" y="4945"/>
                  </a:cubicBezTo>
                  <a:lnTo>
                    <a:pt x="0" y="5140"/>
                  </a:lnTo>
                  <a:cubicBezTo>
                    <a:pt x="0" y="5251"/>
                    <a:pt x="56" y="5353"/>
                    <a:pt x="140" y="5418"/>
                  </a:cubicBezTo>
                  <a:cubicBezTo>
                    <a:pt x="149" y="5427"/>
                    <a:pt x="158" y="5427"/>
                    <a:pt x="177" y="5427"/>
                  </a:cubicBezTo>
                  <a:cubicBezTo>
                    <a:pt x="195" y="5427"/>
                    <a:pt x="205" y="5418"/>
                    <a:pt x="223" y="5399"/>
                  </a:cubicBezTo>
                  <a:cubicBezTo>
                    <a:pt x="242" y="5381"/>
                    <a:pt x="232" y="5344"/>
                    <a:pt x="205" y="5325"/>
                  </a:cubicBezTo>
                  <a:cubicBezTo>
                    <a:pt x="149" y="5279"/>
                    <a:pt x="121" y="5214"/>
                    <a:pt x="121" y="5140"/>
                  </a:cubicBezTo>
                  <a:lnTo>
                    <a:pt x="121" y="4945"/>
                  </a:lnTo>
                  <a:cubicBezTo>
                    <a:pt x="121" y="4908"/>
                    <a:pt x="93" y="4880"/>
                    <a:pt x="65" y="4880"/>
                  </a:cubicBezTo>
                  <a:close/>
                  <a:moveTo>
                    <a:pt x="622" y="5372"/>
                  </a:moveTo>
                  <a:cubicBezTo>
                    <a:pt x="594" y="5372"/>
                    <a:pt x="566" y="5390"/>
                    <a:pt x="566" y="5427"/>
                  </a:cubicBezTo>
                  <a:cubicBezTo>
                    <a:pt x="566" y="5455"/>
                    <a:pt x="594" y="5483"/>
                    <a:pt x="622" y="5483"/>
                  </a:cubicBezTo>
                  <a:lnTo>
                    <a:pt x="1086" y="5483"/>
                  </a:lnTo>
                  <a:cubicBezTo>
                    <a:pt x="1123" y="5483"/>
                    <a:pt x="1151" y="5455"/>
                    <a:pt x="1151" y="5427"/>
                  </a:cubicBezTo>
                  <a:cubicBezTo>
                    <a:pt x="1151" y="5390"/>
                    <a:pt x="1123" y="5372"/>
                    <a:pt x="1086" y="5372"/>
                  </a:cubicBezTo>
                  <a:close/>
                  <a:moveTo>
                    <a:pt x="1550" y="5372"/>
                  </a:moveTo>
                  <a:cubicBezTo>
                    <a:pt x="1522" y="5372"/>
                    <a:pt x="1494" y="5390"/>
                    <a:pt x="1494" y="5427"/>
                  </a:cubicBezTo>
                  <a:cubicBezTo>
                    <a:pt x="1494" y="5455"/>
                    <a:pt x="1522" y="5483"/>
                    <a:pt x="1550" y="5483"/>
                  </a:cubicBezTo>
                  <a:lnTo>
                    <a:pt x="2013" y="5483"/>
                  </a:lnTo>
                  <a:cubicBezTo>
                    <a:pt x="2051" y="5483"/>
                    <a:pt x="2078" y="5455"/>
                    <a:pt x="2078" y="5427"/>
                  </a:cubicBezTo>
                  <a:cubicBezTo>
                    <a:pt x="2078" y="5390"/>
                    <a:pt x="2051" y="5372"/>
                    <a:pt x="2013" y="5372"/>
                  </a:cubicBezTo>
                  <a:close/>
                  <a:moveTo>
                    <a:pt x="2477" y="5372"/>
                  </a:moveTo>
                  <a:cubicBezTo>
                    <a:pt x="2449" y="5372"/>
                    <a:pt x="2422" y="5390"/>
                    <a:pt x="2422" y="5427"/>
                  </a:cubicBezTo>
                  <a:cubicBezTo>
                    <a:pt x="2422" y="5455"/>
                    <a:pt x="2449" y="5483"/>
                    <a:pt x="2477" y="5483"/>
                  </a:cubicBezTo>
                  <a:lnTo>
                    <a:pt x="2941" y="5483"/>
                  </a:lnTo>
                  <a:cubicBezTo>
                    <a:pt x="2978" y="5483"/>
                    <a:pt x="3006" y="5455"/>
                    <a:pt x="3006" y="5427"/>
                  </a:cubicBezTo>
                  <a:cubicBezTo>
                    <a:pt x="3006" y="5390"/>
                    <a:pt x="2978" y="5372"/>
                    <a:pt x="2941" y="5372"/>
                  </a:cubicBezTo>
                  <a:close/>
                  <a:moveTo>
                    <a:pt x="3405" y="5372"/>
                  </a:moveTo>
                  <a:cubicBezTo>
                    <a:pt x="3377" y="5372"/>
                    <a:pt x="3349" y="5390"/>
                    <a:pt x="3349" y="5427"/>
                  </a:cubicBezTo>
                  <a:cubicBezTo>
                    <a:pt x="3349" y="5455"/>
                    <a:pt x="3377" y="5483"/>
                    <a:pt x="3405" y="5483"/>
                  </a:cubicBezTo>
                  <a:lnTo>
                    <a:pt x="3869" y="5483"/>
                  </a:lnTo>
                  <a:cubicBezTo>
                    <a:pt x="3906" y="5483"/>
                    <a:pt x="3934" y="5455"/>
                    <a:pt x="3934" y="5427"/>
                  </a:cubicBezTo>
                  <a:cubicBezTo>
                    <a:pt x="3934" y="5390"/>
                    <a:pt x="3906" y="5372"/>
                    <a:pt x="3869" y="5372"/>
                  </a:cubicBezTo>
                  <a:close/>
                  <a:moveTo>
                    <a:pt x="4333" y="5372"/>
                  </a:moveTo>
                  <a:cubicBezTo>
                    <a:pt x="4305" y="5372"/>
                    <a:pt x="4277" y="5390"/>
                    <a:pt x="4277" y="5427"/>
                  </a:cubicBezTo>
                  <a:cubicBezTo>
                    <a:pt x="4277" y="5455"/>
                    <a:pt x="4305" y="5483"/>
                    <a:pt x="4333" y="5483"/>
                  </a:cubicBezTo>
                  <a:lnTo>
                    <a:pt x="4796" y="5483"/>
                  </a:lnTo>
                  <a:cubicBezTo>
                    <a:pt x="4834" y="5483"/>
                    <a:pt x="4861" y="5455"/>
                    <a:pt x="4861" y="5427"/>
                  </a:cubicBezTo>
                  <a:cubicBezTo>
                    <a:pt x="4861" y="5390"/>
                    <a:pt x="4834" y="5372"/>
                    <a:pt x="4796" y="5372"/>
                  </a:cubicBezTo>
                  <a:close/>
                  <a:moveTo>
                    <a:pt x="5260" y="5372"/>
                  </a:moveTo>
                  <a:cubicBezTo>
                    <a:pt x="5232" y="5372"/>
                    <a:pt x="5205" y="5390"/>
                    <a:pt x="5205" y="5427"/>
                  </a:cubicBezTo>
                  <a:cubicBezTo>
                    <a:pt x="5205" y="5455"/>
                    <a:pt x="5232" y="5483"/>
                    <a:pt x="5260" y="5483"/>
                  </a:cubicBezTo>
                  <a:lnTo>
                    <a:pt x="5724" y="5483"/>
                  </a:lnTo>
                  <a:cubicBezTo>
                    <a:pt x="5761" y="5483"/>
                    <a:pt x="5789" y="5455"/>
                    <a:pt x="5789" y="5427"/>
                  </a:cubicBezTo>
                  <a:cubicBezTo>
                    <a:pt x="5789" y="5390"/>
                    <a:pt x="5761" y="5372"/>
                    <a:pt x="5724" y="5372"/>
                  </a:cubicBezTo>
                  <a:close/>
                  <a:moveTo>
                    <a:pt x="6188" y="5372"/>
                  </a:moveTo>
                  <a:cubicBezTo>
                    <a:pt x="6160" y="5372"/>
                    <a:pt x="6132" y="5390"/>
                    <a:pt x="6132" y="5427"/>
                  </a:cubicBezTo>
                  <a:cubicBezTo>
                    <a:pt x="6132" y="5455"/>
                    <a:pt x="6160" y="5483"/>
                    <a:pt x="6188" y="5483"/>
                  </a:cubicBezTo>
                  <a:lnTo>
                    <a:pt x="6652" y="5483"/>
                  </a:lnTo>
                  <a:cubicBezTo>
                    <a:pt x="6689" y="5483"/>
                    <a:pt x="6717" y="5455"/>
                    <a:pt x="6717" y="5427"/>
                  </a:cubicBezTo>
                  <a:cubicBezTo>
                    <a:pt x="6717" y="5390"/>
                    <a:pt x="6689" y="5372"/>
                    <a:pt x="6652" y="5372"/>
                  </a:cubicBezTo>
                  <a:close/>
                  <a:moveTo>
                    <a:pt x="7116" y="5372"/>
                  </a:moveTo>
                  <a:cubicBezTo>
                    <a:pt x="7088" y="5372"/>
                    <a:pt x="7060" y="5390"/>
                    <a:pt x="7060" y="5427"/>
                  </a:cubicBezTo>
                  <a:cubicBezTo>
                    <a:pt x="7060" y="5455"/>
                    <a:pt x="7088" y="5483"/>
                    <a:pt x="7116" y="5483"/>
                  </a:cubicBezTo>
                  <a:lnTo>
                    <a:pt x="7580" y="5483"/>
                  </a:lnTo>
                  <a:cubicBezTo>
                    <a:pt x="7617" y="5483"/>
                    <a:pt x="7644" y="5455"/>
                    <a:pt x="7644" y="5427"/>
                  </a:cubicBezTo>
                  <a:cubicBezTo>
                    <a:pt x="7644" y="5390"/>
                    <a:pt x="7617" y="5372"/>
                    <a:pt x="7580" y="5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1106400" y="2607825"/>
              <a:ext cx="3050" cy="52450"/>
            </a:xfrm>
            <a:custGeom>
              <a:rect b="b" l="l" r="r" t="t"/>
              <a:pathLst>
                <a:path extrusionOk="0" h="2098" w="122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85"/>
                    <a:pt x="66" y="585"/>
                  </a:cubicBezTo>
                  <a:cubicBezTo>
                    <a:pt x="94" y="585"/>
                    <a:pt x="122" y="557"/>
                    <a:pt x="122" y="520"/>
                  </a:cubicBezTo>
                  <a:lnTo>
                    <a:pt x="122" y="56"/>
                  </a:lnTo>
                  <a:cubicBezTo>
                    <a:pt x="122" y="2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8"/>
                  </a:lnTo>
                  <a:cubicBezTo>
                    <a:pt x="1" y="1485"/>
                    <a:pt x="29" y="1513"/>
                    <a:pt x="66" y="1513"/>
                  </a:cubicBezTo>
                  <a:cubicBezTo>
                    <a:pt x="94" y="1513"/>
                    <a:pt x="122" y="1485"/>
                    <a:pt x="122" y="1448"/>
                  </a:cubicBezTo>
                  <a:lnTo>
                    <a:pt x="122" y="984"/>
                  </a:lnTo>
                  <a:cubicBezTo>
                    <a:pt x="122" y="956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84"/>
                    <a:pt x="1" y="1912"/>
                  </a:cubicBezTo>
                  <a:lnTo>
                    <a:pt x="1" y="2032"/>
                  </a:lnTo>
                  <a:cubicBezTo>
                    <a:pt x="1" y="2069"/>
                    <a:pt x="29" y="2097"/>
                    <a:pt x="66" y="2097"/>
                  </a:cubicBezTo>
                  <a:cubicBezTo>
                    <a:pt x="94" y="2097"/>
                    <a:pt x="122" y="2069"/>
                    <a:pt x="122" y="2032"/>
                  </a:cubicBezTo>
                  <a:lnTo>
                    <a:pt x="122" y="1912"/>
                  </a:lnTo>
                  <a:cubicBezTo>
                    <a:pt x="122" y="1884"/>
                    <a:pt x="94" y="1856"/>
                    <a:pt x="66" y="1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874500" y="2607825"/>
              <a:ext cx="159350" cy="393350"/>
            </a:xfrm>
            <a:custGeom>
              <a:rect b="b" l="l" r="r" t="t"/>
              <a:pathLst>
                <a:path extrusionOk="0" h="15734" w="6374">
                  <a:moveTo>
                    <a:pt x="6308" y="1"/>
                  </a:moveTo>
                  <a:cubicBezTo>
                    <a:pt x="6281" y="1"/>
                    <a:pt x="6253" y="29"/>
                    <a:pt x="6253" y="56"/>
                  </a:cubicBezTo>
                  <a:lnTo>
                    <a:pt x="6253" y="520"/>
                  </a:lnTo>
                  <a:cubicBezTo>
                    <a:pt x="6253" y="557"/>
                    <a:pt x="6281" y="585"/>
                    <a:pt x="6308" y="585"/>
                  </a:cubicBezTo>
                  <a:cubicBezTo>
                    <a:pt x="6346" y="585"/>
                    <a:pt x="6373" y="557"/>
                    <a:pt x="6373" y="520"/>
                  </a:cubicBezTo>
                  <a:lnTo>
                    <a:pt x="6373" y="56"/>
                  </a:lnTo>
                  <a:cubicBezTo>
                    <a:pt x="6373" y="29"/>
                    <a:pt x="6346" y="1"/>
                    <a:pt x="6308" y="1"/>
                  </a:cubicBezTo>
                  <a:close/>
                  <a:moveTo>
                    <a:pt x="1373" y="1086"/>
                  </a:moveTo>
                  <a:cubicBezTo>
                    <a:pt x="1336" y="1086"/>
                    <a:pt x="1318" y="1114"/>
                    <a:pt x="1318" y="1151"/>
                  </a:cubicBezTo>
                  <a:cubicBezTo>
                    <a:pt x="1318" y="1179"/>
                    <a:pt x="1336" y="1207"/>
                    <a:pt x="1373" y="1207"/>
                  </a:cubicBezTo>
                  <a:lnTo>
                    <a:pt x="1837" y="1207"/>
                  </a:lnTo>
                  <a:cubicBezTo>
                    <a:pt x="1865" y="1207"/>
                    <a:pt x="1893" y="1179"/>
                    <a:pt x="1893" y="1151"/>
                  </a:cubicBezTo>
                  <a:cubicBezTo>
                    <a:pt x="1893" y="1114"/>
                    <a:pt x="1865" y="1086"/>
                    <a:pt x="1837" y="1086"/>
                  </a:cubicBezTo>
                  <a:close/>
                  <a:moveTo>
                    <a:pt x="2301" y="1086"/>
                  </a:moveTo>
                  <a:cubicBezTo>
                    <a:pt x="2264" y="1086"/>
                    <a:pt x="2245" y="1114"/>
                    <a:pt x="2245" y="1151"/>
                  </a:cubicBezTo>
                  <a:cubicBezTo>
                    <a:pt x="2245" y="1179"/>
                    <a:pt x="2264" y="1207"/>
                    <a:pt x="2301" y="1207"/>
                  </a:cubicBezTo>
                  <a:lnTo>
                    <a:pt x="2765" y="1207"/>
                  </a:lnTo>
                  <a:cubicBezTo>
                    <a:pt x="2793" y="1207"/>
                    <a:pt x="2820" y="1179"/>
                    <a:pt x="2820" y="1151"/>
                  </a:cubicBezTo>
                  <a:cubicBezTo>
                    <a:pt x="2820" y="1114"/>
                    <a:pt x="2793" y="1086"/>
                    <a:pt x="2765" y="1086"/>
                  </a:cubicBezTo>
                  <a:close/>
                  <a:moveTo>
                    <a:pt x="3229" y="1086"/>
                  </a:moveTo>
                  <a:cubicBezTo>
                    <a:pt x="3191" y="1086"/>
                    <a:pt x="3173" y="1114"/>
                    <a:pt x="3173" y="1151"/>
                  </a:cubicBezTo>
                  <a:cubicBezTo>
                    <a:pt x="3173" y="1179"/>
                    <a:pt x="3191" y="1207"/>
                    <a:pt x="3229" y="1207"/>
                  </a:cubicBezTo>
                  <a:lnTo>
                    <a:pt x="3692" y="1207"/>
                  </a:lnTo>
                  <a:cubicBezTo>
                    <a:pt x="3720" y="1207"/>
                    <a:pt x="3748" y="1179"/>
                    <a:pt x="3748" y="1151"/>
                  </a:cubicBezTo>
                  <a:cubicBezTo>
                    <a:pt x="3748" y="1114"/>
                    <a:pt x="3720" y="1086"/>
                    <a:pt x="3692" y="1086"/>
                  </a:cubicBezTo>
                  <a:close/>
                  <a:moveTo>
                    <a:pt x="4156" y="1086"/>
                  </a:moveTo>
                  <a:cubicBezTo>
                    <a:pt x="4119" y="1086"/>
                    <a:pt x="4091" y="1114"/>
                    <a:pt x="4091" y="1151"/>
                  </a:cubicBezTo>
                  <a:cubicBezTo>
                    <a:pt x="4091" y="1179"/>
                    <a:pt x="4119" y="1207"/>
                    <a:pt x="4156" y="1207"/>
                  </a:cubicBezTo>
                  <a:lnTo>
                    <a:pt x="4620" y="1207"/>
                  </a:lnTo>
                  <a:cubicBezTo>
                    <a:pt x="4648" y="1207"/>
                    <a:pt x="4676" y="1179"/>
                    <a:pt x="4676" y="1151"/>
                  </a:cubicBezTo>
                  <a:cubicBezTo>
                    <a:pt x="4676" y="1114"/>
                    <a:pt x="4648" y="1086"/>
                    <a:pt x="4620" y="1086"/>
                  </a:cubicBezTo>
                  <a:close/>
                  <a:moveTo>
                    <a:pt x="5084" y="1086"/>
                  </a:moveTo>
                  <a:cubicBezTo>
                    <a:pt x="5047" y="1086"/>
                    <a:pt x="5019" y="1114"/>
                    <a:pt x="5019" y="1151"/>
                  </a:cubicBezTo>
                  <a:cubicBezTo>
                    <a:pt x="5019" y="1179"/>
                    <a:pt x="5047" y="1207"/>
                    <a:pt x="5084" y="1207"/>
                  </a:cubicBezTo>
                  <a:lnTo>
                    <a:pt x="5548" y="1207"/>
                  </a:lnTo>
                  <a:cubicBezTo>
                    <a:pt x="5576" y="1207"/>
                    <a:pt x="5603" y="1179"/>
                    <a:pt x="5603" y="1151"/>
                  </a:cubicBezTo>
                  <a:cubicBezTo>
                    <a:pt x="5603" y="1114"/>
                    <a:pt x="5576" y="1086"/>
                    <a:pt x="5548" y="1086"/>
                  </a:cubicBezTo>
                  <a:close/>
                  <a:moveTo>
                    <a:pt x="6308" y="928"/>
                  </a:moveTo>
                  <a:cubicBezTo>
                    <a:pt x="6281" y="928"/>
                    <a:pt x="6253" y="956"/>
                    <a:pt x="6253" y="984"/>
                  </a:cubicBezTo>
                  <a:lnTo>
                    <a:pt x="6253" y="1086"/>
                  </a:lnTo>
                  <a:lnTo>
                    <a:pt x="6012" y="1086"/>
                  </a:lnTo>
                  <a:cubicBezTo>
                    <a:pt x="5974" y="1086"/>
                    <a:pt x="5947" y="1114"/>
                    <a:pt x="5947" y="1151"/>
                  </a:cubicBezTo>
                  <a:cubicBezTo>
                    <a:pt x="5947" y="1179"/>
                    <a:pt x="5974" y="1207"/>
                    <a:pt x="6012" y="1207"/>
                  </a:cubicBezTo>
                  <a:lnTo>
                    <a:pt x="6308" y="1207"/>
                  </a:lnTo>
                  <a:cubicBezTo>
                    <a:pt x="6346" y="1207"/>
                    <a:pt x="6373" y="1179"/>
                    <a:pt x="6373" y="1151"/>
                  </a:cubicBezTo>
                  <a:lnTo>
                    <a:pt x="6373" y="984"/>
                  </a:lnTo>
                  <a:cubicBezTo>
                    <a:pt x="6373" y="956"/>
                    <a:pt x="6346" y="928"/>
                    <a:pt x="6308" y="928"/>
                  </a:cubicBezTo>
                  <a:close/>
                  <a:moveTo>
                    <a:pt x="557" y="1095"/>
                  </a:moveTo>
                  <a:cubicBezTo>
                    <a:pt x="520" y="1095"/>
                    <a:pt x="473" y="1095"/>
                    <a:pt x="427" y="1105"/>
                  </a:cubicBezTo>
                  <a:cubicBezTo>
                    <a:pt x="399" y="1114"/>
                    <a:pt x="381" y="1142"/>
                    <a:pt x="390" y="1179"/>
                  </a:cubicBezTo>
                  <a:cubicBezTo>
                    <a:pt x="399" y="1207"/>
                    <a:pt x="418" y="1216"/>
                    <a:pt x="446" y="1216"/>
                  </a:cubicBezTo>
                  <a:lnTo>
                    <a:pt x="455" y="1216"/>
                  </a:lnTo>
                  <a:cubicBezTo>
                    <a:pt x="492" y="1216"/>
                    <a:pt x="529" y="1207"/>
                    <a:pt x="557" y="1207"/>
                  </a:cubicBezTo>
                  <a:lnTo>
                    <a:pt x="909" y="1207"/>
                  </a:lnTo>
                  <a:cubicBezTo>
                    <a:pt x="937" y="1207"/>
                    <a:pt x="965" y="1179"/>
                    <a:pt x="965" y="1151"/>
                  </a:cubicBezTo>
                  <a:cubicBezTo>
                    <a:pt x="965" y="1114"/>
                    <a:pt x="937" y="1095"/>
                    <a:pt x="909" y="1095"/>
                  </a:cubicBezTo>
                  <a:close/>
                  <a:moveTo>
                    <a:pt x="100" y="1389"/>
                  </a:moveTo>
                  <a:cubicBezTo>
                    <a:pt x="80" y="1389"/>
                    <a:pt x="61" y="1399"/>
                    <a:pt x="47" y="1420"/>
                  </a:cubicBezTo>
                  <a:cubicBezTo>
                    <a:pt x="19" y="1494"/>
                    <a:pt x="0" y="1578"/>
                    <a:pt x="0" y="1652"/>
                  </a:cubicBezTo>
                  <a:lnTo>
                    <a:pt x="0" y="1902"/>
                  </a:lnTo>
                  <a:cubicBezTo>
                    <a:pt x="0" y="1940"/>
                    <a:pt x="28" y="1967"/>
                    <a:pt x="56" y="1967"/>
                  </a:cubicBezTo>
                  <a:cubicBezTo>
                    <a:pt x="93" y="1967"/>
                    <a:pt x="112" y="1940"/>
                    <a:pt x="112" y="1902"/>
                  </a:cubicBezTo>
                  <a:lnTo>
                    <a:pt x="112" y="1652"/>
                  </a:lnTo>
                  <a:cubicBezTo>
                    <a:pt x="112" y="1587"/>
                    <a:pt x="130" y="1531"/>
                    <a:pt x="149" y="1476"/>
                  </a:cubicBezTo>
                  <a:cubicBezTo>
                    <a:pt x="167" y="1448"/>
                    <a:pt x="149" y="1411"/>
                    <a:pt x="121" y="1392"/>
                  </a:cubicBezTo>
                  <a:cubicBezTo>
                    <a:pt x="114" y="1390"/>
                    <a:pt x="107" y="1389"/>
                    <a:pt x="100" y="1389"/>
                  </a:cubicBezTo>
                  <a:close/>
                  <a:moveTo>
                    <a:pt x="56" y="2311"/>
                  </a:moveTo>
                  <a:cubicBezTo>
                    <a:pt x="28" y="2311"/>
                    <a:pt x="0" y="2338"/>
                    <a:pt x="0" y="2366"/>
                  </a:cubicBezTo>
                  <a:lnTo>
                    <a:pt x="0" y="2830"/>
                  </a:lnTo>
                  <a:cubicBezTo>
                    <a:pt x="0" y="2867"/>
                    <a:pt x="28" y="2895"/>
                    <a:pt x="56" y="2895"/>
                  </a:cubicBezTo>
                  <a:cubicBezTo>
                    <a:pt x="93" y="2895"/>
                    <a:pt x="112" y="2867"/>
                    <a:pt x="112" y="2830"/>
                  </a:cubicBezTo>
                  <a:lnTo>
                    <a:pt x="112" y="2366"/>
                  </a:lnTo>
                  <a:cubicBezTo>
                    <a:pt x="112" y="2338"/>
                    <a:pt x="93" y="2311"/>
                    <a:pt x="56" y="2311"/>
                  </a:cubicBezTo>
                  <a:close/>
                  <a:moveTo>
                    <a:pt x="56" y="3238"/>
                  </a:moveTo>
                  <a:cubicBezTo>
                    <a:pt x="28" y="3238"/>
                    <a:pt x="0" y="3266"/>
                    <a:pt x="0" y="3294"/>
                  </a:cubicBezTo>
                  <a:lnTo>
                    <a:pt x="0" y="3758"/>
                  </a:lnTo>
                  <a:cubicBezTo>
                    <a:pt x="0" y="3795"/>
                    <a:pt x="28" y="3823"/>
                    <a:pt x="56" y="3823"/>
                  </a:cubicBezTo>
                  <a:cubicBezTo>
                    <a:pt x="93" y="3823"/>
                    <a:pt x="112" y="3795"/>
                    <a:pt x="112" y="3758"/>
                  </a:cubicBezTo>
                  <a:lnTo>
                    <a:pt x="112" y="3294"/>
                  </a:lnTo>
                  <a:cubicBezTo>
                    <a:pt x="112" y="3266"/>
                    <a:pt x="93" y="3238"/>
                    <a:pt x="56" y="3238"/>
                  </a:cubicBezTo>
                  <a:close/>
                  <a:moveTo>
                    <a:pt x="56" y="4166"/>
                  </a:moveTo>
                  <a:cubicBezTo>
                    <a:pt x="28" y="4166"/>
                    <a:pt x="0" y="4194"/>
                    <a:pt x="0" y="4222"/>
                  </a:cubicBezTo>
                  <a:lnTo>
                    <a:pt x="0" y="4685"/>
                  </a:lnTo>
                  <a:cubicBezTo>
                    <a:pt x="0" y="4723"/>
                    <a:pt x="28" y="4750"/>
                    <a:pt x="56" y="4750"/>
                  </a:cubicBezTo>
                  <a:cubicBezTo>
                    <a:pt x="93" y="4750"/>
                    <a:pt x="112" y="4723"/>
                    <a:pt x="112" y="4685"/>
                  </a:cubicBezTo>
                  <a:lnTo>
                    <a:pt x="112" y="4222"/>
                  </a:lnTo>
                  <a:cubicBezTo>
                    <a:pt x="112" y="4194"/>
                    <a:pt x="93" y="4166"/>
                    <a:pt x="56" y="4166"/>
                  </a:cubicBezTo>
                  <a:close/>
                  <a:moveTo>
                    <a:pt x="56" y="5094"/>
                  </a:moveTo>
                  <a:cubicBezTo>
                    <a:pt x="28" y="5094"/>
                    <a:pt x="0" y="5121"/>
                    <a:pt x="0" y="5149"/>
                  </a:cubicBezTo>
                  <a:lnTo>
                    <a:pt x="0" y="5613"/>
                  </a:lnTo>
                  <a:cubicBezTo>
                    <a:pt x="0" y="5650"/>
                    <a:pt x="28" y="5678"/>
                    <a:pt x="56" y="5678"/>
                  </a:cubicBezTo>
                  <a:cubicBezTo>
                    <a:pt x="93" y="5678"/>
                    <a:pt x="112" y="5650"/>
                    <a:pt x="112" y="5613"/>
                  </a:cubicBezTo>
                  <a:lnTo>
                    <a:pt x="112" y="5149"/>
                  </a:lnTo>
                  <a:cubicBezTo>
                    <a:pt x="112" y="5121"/>
                    <a:pt x="93" y="5094"/>
                    <a:pt x="56" y="5094"/>
                  </a:cubicBezTo>
                  <a:close/>
                  <a:moveTo>
                    <a:pt x="56" y="6021"/>
                  </a:moveTo>
                  <a:cubicBezTo>
                    <a:pt x="28" y="6021"/>
                    <a:pt x="0" y="6049"/>
                    <a:pt x="0" y="6077"/>
                  </a:cubicBezTo>
                  <a:lnTo>
                    <a:pt x="0" y="6541"/>
                  </a:lnTo>
                  <a:cubicBezTo>
                    <a:pt x="0" y="6578"/>
                    <a:pt x="28" y="6606"/>
                    <a:pt x="56" y="6606"/>
                  </a:cubicBezTo>
                  <a:cubicBezTo>
                    <a:pt x="93" y="6606"/>
                    <a:pt x="112" y="6578"/>
                    <a:pt x="112" y="6541"/>
                  </a:cubicBezTo>
                  <a:lnTo>
                    <a:pt x="112" y="6077"/>
                  </a:lnTo>
                  <a:cubicBezTo>
                    <a:pt x="112" y="6049"/>
                    <a:pt x="93" y="6021"/>
                    <a:pt x="56" y="6021"/>
                  </a:cubicBezTo>
                  <a:close/>
                  <a:moveTo>
                    <a:pt x="56" y="6949"/>
                  </a:moveTo>
                  <a:cubicBezTo>
                    <a:pt x="28" y="6949"/>
                    <a:pt x="0" y="6977"/>
                    <a:pt x="0" y="7005"/>
                  </a:cubicBezTo>
                  <a:lnTo>
                    <a:pt x="0" y="7468"/>
                  </a:lnTo>
                  <a:cubicBezTo>
                    <a:pt x="0" y="7506"/>
                    <a:pt x="28" y="7533"/>
                    <a:pt x="56" y="7533"/>
                  </a:cubicBezTo>
                  <a:cubicBezTo>
                    <a:pt x="93" y="7533"/>
                    <a:pt x="112" y="7506"/>
                    <a:pt x="112" y="7468"/>
                  </a:cubicBezTo>
                  <a:lnTo>
                    <a:pt x="112" y="7005"/>
                  </a:lnTo>
                  <a:cubicBezTo>
                    <a:pt x="112" y="6977"/>
                    <a:pt x="93" y="6949"/>
                    <a:pt x="56" y="6949"/>
                  </a:cubicBezTo>
                  <a:close/>
                  <a:moveTo>
                    <a:pt x="56" y="7877"/>
                  </a:moveTo>
                  <a:cubicBezTo>
                    <a:pt x="28" y="7877"/>
                    <a:pt x="0" y="7904"/>
                    <a:pt x="0" y="7932"/>
                  </a:cubicBezTo>
                  <a:lnTo>
                    <a:pt x="0" y="8396"/>
                  </a:lnTo>
                  <a:cubicBezTo>
                    <a:pt x="0" y="8433"/>
                    <a:pt x="28" y="8461"/>
                    <a:pt x="56" y="8461"/>
                  </a:cubicBezTo>
                  <a:cubicBezTo>
                    <a:pt x="93" y="8461"/>
                    <a:pt x="112" y="8433"/>
                    <a:pt x="112" y="8396"/>
                  </a:cubicBezTo>
                  <a:lnTo>
                    <a:pt x="112" y="7932"/>
                  </a:lnTo>
                  <a:cubicBezTo>
                    <a:pt x="112" y="7904"/>
                    <a:pt x="93" y="7877"/>
                    <a:pt x="56" y="7877"/>
                  </a:cubicBezTo>
                  <a:close/>
                  <a:moveTo>
                    <a:pt x="56" y="8804"/>
                  </a:moveTo>
                  <a:cubicBezTo>
                    <a:pt x="28" y="8804"/>
                    <a:pt x="0" y="8832"/>
                    <a:pt x="0" y="8860"/>
                  </a:cubicBezTo>
                  <a:lnTo>
                    <a:pt x="0" y="9324"/>
                  </a:lnTo>
                  <a:cubicBezTo>
                    <a:pt x="0" y="9361"/>
                    <a:pt x="28" y="9389"/>
                    <a:pt x="56" y="9389"/>
                  </a:cubicBezTo>
                  <a:cubicBezTo>
                    <a:pt x="93" y="9389"/>
                    <a:pt x="112" y="9361"/>
                    <a:pt x="112" y="9324"/>
                  </a:cubicBezTo>
                  <a:lnTo>
                    <a:pt x="112" y="8860"/>
                  </a:lnTo>
                  <a:cubicBezTo>
                    <a:pt x="112" y="8832"/>
                    <a:pt x="93" y="8804"/>
                    <a:pt x="56" y="8804"/>
                  </a:cubicBezTo>
                  <a:close/>
                  <a:moveTo>
                    <a:pt x="56" y="9732"/>
                  </a:moveTo>
                  <a:cubicBezTo>
                    <a:pt x="28" y="9732"/>
                    <a:pt x="0" y="9760"/>
                    <a:pt x="0" y="9788"/>
                  </a:cubicBezTo>
                  <a:lnTo>
                    <a:pt x="0" y="10251"/>
                  </a:lnTo>
                  <a:cubicBezTo>
                    <a:pt x="0" y="10288"/>
                    <a:pt x="28" y="10316"/>
                    <a:pt x="56" y="10316"/>
                  </a:cubicBezTo>
                  <a:cubicBezTo>
                    <a:pt x="93" y="10316"/>
                    <a:pt x="112" y="10288"/>
                    <a:pt x="112" y="10251"/>
                  </a:cubicBezTo>
                  <a:lnTo>
                    <a:pt x="112" y="9788"/>
                  </a:lnTo>
                  <a:cubicBezTo>
                    <a:pt x="112" y="9760"/>
                    <a:pt x="93" y="9732"/>
                    <a:pt x="56" y="9732"/>
                  </a:cubicBezTo>
                  <a:close/>
                  <a:moveTo>
                    <a:pt x="56" y="10660"/>
                  </a:moveTo>
                  <a:cubicBezTo>
                    <a:pt x="28" y="10660"/>
                    <a:pt x="0" y="10687"/>
                    <a:pt x="0" y="10715"/>
                  </a:cubicBezTo>
                  <a:lnTo>
                    <a:pt x="0" y="11179"/>
                  </a:lnTo>
                  <a:cubicBezTo>
                    <a:pt x="0" y="11216"/>
                    <a:pt x="28" y="11244"/>
                    <a:pt x="56" y="11244"/>
                  </a:cubicBezTo>
                  <a:cubicBezTo>
                    <a:pt x="93" y="11244"/>
                    <a:pt x="112" y="11216"/>
                    <a:pt x="112" y="11179"/>
                  </a:cubicBezTo>
                  <a:lnTo>
                    <a:pt x="112" y="10715"/>
                  </a:lnTo>
                  <a:cubicBezTo>
                    <a:pt x="112" y="10687"/>
                    <a:pt x="93" y="10660"/>
                    <a:pt x="56" y="10660"/>
                  </a:cubicBezTo>
                  <a:close/>
                  <a:moveTo>
                    <a:pt x="56" y="11587"/>
                  </a:moveTo>
                  <a:cubicBezTo>
                    <a:pt x="28" y="11587"/>
                    <a:pt x="0" y="11615"/>
                    <a:pt x="0" y="11643"/>
                  </a:cubicBezTo>
                  <a:lnTo>
                    <a:pt x="0" y="12107"/>
                  </a:lnTo>
                  <a:cubicBezTo>
                    <a:pt x="0" y="12144"/>
                    <a:pt x="28" y="12172"/>
                    <a:pt x="56" y="12172"/>
                  </a:cubicBezTo>
                  <a:cubicBezTo>
                    <a:pt x="93" y="12172"/>
                    <a:pt x="112" y="12144"/>
                    <a:pt x="112" y="12107"/>
                  </a:cubicBezTo>
                  <a:lnTo>
                    <a:pt x="112" y="11643"/>
                  </a:lnTo>
                  <a:cubicBezTo>
                    <a:pt x="112" y="11615"/>
                    <a:pt x="93" y="11587"/>
                    <a:pt x="56" y="11587"/>
                  </a:cubicBezTo>
                  <a:close/>
                  <a:moveTo>
                    <a:pt x="56" y="12515"/>
                  </a:moveTo>
                  <a:cubicBezTo>
                    <a:pt x="28" y="12515"/>
                    <a:pt x="0" y="12543"/>
                    <a:pt x="0" y="12571"/>
                  </a:cubicBezTo>
                  <a:lnTo>
                    <a:pt x="0" y="13034"/>
                  </a:lnTo>
                  <a:cubicBezTo>
                    <a:pt x="0" y="13071"/>
                    <a:pt x="28" y="13099"/>
                    <a:pt x="56" y="13099"/>
                  </a:cubicBezTo>
                  <a:cubicBezTo>
                    <a:pt x="93" y="13099"/>
                    <a:pt x="112" y="13071"/>
                    <a:pt x="112" y="13034"/>
                  </a:cubicBezTo>
                  <a:lnTo>
                    <a:pt x="112" y="12571"/>
                  </a:lnTo>
                  <a:cubicBezTo>
                    <a:pt x="112" y="12543"/>
                    <a:pt x="93" y="12515"/>
                    <a:pt x="56" y="12515"/>
                  </a:cubicBezTo>
                  <a:close/>
                  <a:moveTo>
                    <a:pt x="56" y="13443"/>
                  </a:moveTo>
                  <a:cubicBezTo>
                    <a:pt x="28" y="13443"/>
                    <a:pt x="0" y="13470"/>
                    <a:pt x="0" y="13498"/>
                  </a:cubicBezTo>
                  <a:lnTo>
                    <a:pt x="0" y="13962"/>
                  </a:lnTo>
                  <a:cubicBezTo>
                    <a:pt x="0" y="13999"/>
                    <a:pt x="28" y="14027"/>
                    <a:pt x="56" y="14027"/>
                  </a:cubicBezTo>
                  <a:cubicBezTo>
                    <a:pt x="93" y="14027"/>
                    <a:pt x="112" y="13999"/>
                    <a:pt x="112" y="13962"/>
                  </a:cubicBezTo>
                  <a:lnTo>
                    <a:pt x="112" y="13498"/>
                  </a:lnTo>
                  <a:cubicBezTo>
                    <a:pt x="112" y="13470"/>
                    <a:pt x="93" y="13443"/>
                    <a:pt x="56" y="13443"/>
                  </a:cubicBezTo>
                  <a:close/>
                  <a:moveTo>
                    <a:pt x="56" y="14370"/>
                  </a:moveTo>
                  <a:cubicBezTo>
                    <a:pt x="28" y="14370"/>
                    <a:pt x="0" y="14398"/>
                    <a:pt x="0" y="14426"/>
                  </a:cubicBezTo>
                  <a:lnTo>
                    <a:pt x="0" y="14890"/>
                  </a:lnTo>
                  <a:cubicBezTo>
                    <a:pt x="0" y="14927"/>
                    <a:pt x="28" y="14955"/>
                    <a:pt x="56" y="14955"/>
                  </a:cubicBezTo>
                  <a:cubicBezTo>
                    <a:pt x="93" y="14955"/>
                    <a:pt x="112" y="14927"/>
                    <a:pt x="112" y="14890"/>
                  </a:cubicBezTo>
                  <a:lnTo>
                    <a:pt x="112" y="14426"/>
                  </a:lnTo>
                  <a:cubicBezTo>
                    <a:pt x="112" y="14398"/>
                    <a:pt x="93" y="14370"/>
                    <a:pt x="56" y="14370"/>
                  </a:cubicBezTo>
                  <a:close/>
                  <a:moveTo>
                    <a:pt x="56" y="15298"/>
                  </a:moveTo>
                  <a:cubicBezTo>
                    <a:pt x="28" y="15298"/>
                    <a:pt x="0" y="15326"/>
                    <a:pt x="0" y="15354"/>
                  </a:cubicBezTo>
                  <a:lnTo>
                    <a:pt x="0" y="15678"/>
                  </a:lnTo>
                  <a:cubicBezTo>
                    <a:pt x="0" y="15706"/>
                    <a:pt x="28" y="15734"/>
                    <a:pt x="56" y="15734"/>
                  </a:cubicBezTo>
                  <a:cubicBezTo>
                    <a:pt x="93" y="15734"/>
                    <a:pt x="112" y="15706"/>
                    <a:pt x="112" y="15678"/>
                  </a:cubicBezTo>
                  <a:lnTo>
                    <a:pt x="112" y="15354"/>
                  </a:lnTo>
                  <a:cubicBezTo>
                    <a:pt x="112" y="15326"/>
                    <a:pt x="93" y="15298"/>
                    <a:pt x="56" y="15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6"/>
            <p:cNvSpPr/>
            <p:nvPr/>
          </p:nvSpPr>
          <p:spPr>
            <a:xfrm>
              <a:off x="699850" y="2962250"/>
              <a:ext cx="191375" cy="190375"/>
            </a:xfrm>
            <a:custGeom>
              <a:rect b="b" l="l" r="r" t="t"/>
              <a:pathLst>
                <a:path extrusionOk="0" h="7615" w="7655">
                  <a:moveTo>
                    <a:pt x="3823" y="2123"/>
                  </a:moveTo>
                  <a:cubicBezTo>
                    <a:pt x="4148" y="2123"/>
                    <a:pt x="4472" y="2216"/>
                    <a:pt x="4751" y="2401"/>
                  </a:cubicBezTo>
                  <a:cubicBezTo>
                    <a:pt x="5159" y="2670"/>
                    <a:pt x="5428" y="3106"/>
                    <a:pt x="5493" y="3598"/>
                  </a:cubicBezTo>
                  <a:cubicBezTo>
                    <a:pt x="5585" y="4414"/>
                    <a:pt x="5075" y="5184"/>
                    <a:pt x="4287" y="5407"/>
                  </a:cubicBezTo>
                  <a:cubicBezTo>
                    <a:pt x="4131" y="5452"/>
                    <a:pt x="3973" y="5475"/>
                    <a:pt x="3816" y="5475"/>
                  </a:cubicBezTo>
                  <a:cubicBezTo>
                    <a:pt x="3494" y="5475"/>
                    <a:pt x="3176" y="5380"/>
                    <a:pt x="2895" y="5193"/>
                  </a:cubicBezTo>
                  <a:cubicBezTo>
                    <a:pt x="2487" y="4924"/>
                    <a:pt x="2218" y="4488"/>
                    <a:pt x="2162" y="3997"/>
                  </a:cubicBezTo>
                  <a:cubicBezTo>
                    <a:pt x="2060" y="3190"/>
                    <a:pt x="2580" y="2410"/>
                    <a:pt x="3359" y="2188"/>
                  </a:cubicBezTo>
                  <a:cubicBezTo>
                    <a:pt x="3517" y="2151"/>
                    <a:pt x="3665" y="2123"/>
                    <a:pt x="3823" y="2123"/>
                  </a:cubicBezTo>
                  <a:close/>
                  <a:moveTo>
                    <a:pt x="3825" y="2005"/>
                  </a:moveTo>
                  <a:cubicBezTo>
                    <a:pt x="3657" y="2005"/>
                    <a:pt x="3487" y="2028"/>
                    <a:pt x="3322" y="2076"/>
                  </a:cubicBezTo>
                  <a:cubicBezTo>
                    <a:pt x="2487" y="2318"/>
                    <a:pt x="1940" y="3152"/>
                    <a:pt x="2042" y="4015"/>
                  </a:cubicBezTo>
                  <a:cubicBezTo>
                    <a:pt x="2107" y="4535"/>
                    <a:pt x="2394" y="4999"/>
                    <a:pt x="2830" y="5295"/>
                  </a:cubicBezTo>
                  <a:cubicBezTo>
                    <a:pt x="3127" y="5490"/>
                    <a:pt x="3470" y="5592"/>
                    <a:pt x="3823" y="5592"/>
                  </a:cubicBezTo>
                  <a:cubicBezTo>
                    <a:pt x="3990" y="5592"/>
                    <a:pt x="4157" y="5564"/>
                    <a:pt x="4324" y="5518"/>
                  </a:cubicBezTo>
                  <a:cubicBezTo>
                    <a:pt x="5159" y="5277"/>
                    <a:pt x="5706" y="4451"/>
                    <a:pt x="5604" y="3588"/>
                  </a:cubicBezTo>
                  <a:cubicBezTo>
                    <a:pt x="5539" y="3060"/>
                    <a:pt x="5252" y="2596"/>
                    <a:pt x="4816" y="2308"/>
                  </a:cubicBezTo>
                  <a:cubicBezTo>
                    <a:pt x="4521" y="2108"/>
                    <a:pt x="4175" y="2005"/>
                    <a:pt x="3825" y="2005"/>
                  </a:cubicBezTo>
                  <a:close/>
                  <a:moveTo>
                    <a:pt x="3206" y="117"/>
                  </a:moveTo>
                  <a:cubicBezTo>
                    <a:pt x="3246" y="117"/>
                    <a:pt x="3288" y="137"/>
                    <a:pt x="3303" y="184"/>
                  </a:cubicBezTo>
                  <a:lnTo>
                    <a:pt x="3498" y="805"/>
                  </a:lnTo>
                  <a:cubicBezTo>
                    <a:pt x="3526" y="898"/>
                    <a:pt x="3610" y="954"/>
                    <a:pt x="3702" y="954"/>
                  </a:cubicBezTo>
                  <a:cubicBezTo>
                    <a:pt x="3742" y="952"/>
                    <a:pt x="3783" y="952"/>
                    <a:pt x="3823" y="952"/>
                  </a:cubicBezTo>
                  <a:cubicBezTo>
                    <a:pt x="4024" y="952"/>
                    <a:pt x="4225" y="971"/>
                    <a:pt x="4426" y="1010"/>
                  </a:cubicBezTo>
                  <a:cubicBezTo>
                    <a:pt x="4444" y="1015"/>
                    <a:pt x="4462" y="1018"/>
                    <a:pt x="4480" y="1018"/>
                  </a:cubicBezTo>
                  <a:cubicBezTo>
                    <a:pt x="4553" y="1018"/>
                    <a:pt x="4619" y="975"/>
                    <a:pt x="4649" y="908"/>
                  </a:cubicBezTo>
                  <a:lnTo>
                    <a:pt x="4955" y="323"/>
                  </a:lnTo>
                  <a:cubicBezTo>
                    <a:pt x="4964" y="305"/>
                    <a:pt x="4982" y="286"/>
                    <a:pt x="5010" y="277"/>
                  </a:cubicBezTo>
                  <a:cubicBezTo>
                    <a:pt x="5016" y="274"/>
                    <a:pt x="5022" y="273"/>
                    <a:pt x="5029" y="273"/>
                  </a:cubicBezTo>
                  <a:cubicBezTo>
                    <a:pt x="5044" y="273"/>
                    <a:pt x="5062" y="279"/>
                    <a:pt x="5075" y="286"/>
                  </a:cubicBezTo>
                  <a:lnTo>
                    <a:pt x="5984" y="750"/>
                  </a:lnTo>
                  <a:cubicBezTo>
                    <a:pt x="6003" y="768"/>
                    <a:pt x="6021" y="787"/>
                    <a:pt x="6021" y="805"/>
                  </a:cubicBezTo>
                  <a:cubicBezTo>
                    <a:pt x="6031" y="833"/>
                    <a:pt x="6031" y="852"/>
                    <a:pt x="6021" y="880"/>
                  </a:cubicBezTo>
                  <a:lnTo>
                    <a:pt x="5715" y="1464"/>
                  </a:lnTo>
                  <a:cubicBezTo>
                    <a:pt x="5669" y="1548"/>
                    <a:pt x="5688" y="1650"/>
                    <a:pt x="5762" y="1705"/>
                  </a:cubicBezTo>
                  <a:cubicBezTo>
                    <a:pt x="5938" y="1872"/>
                    <a:pt x="6096" y="2058"/>
                    <a:pt x="6226" y="2262"/>
                  </a:cubicBezTo>
                  <a:cubicBezTo>
                    <a:pt x="6262" y="2319"/>
                    <a:pt x="6331" y="2355"/>
                    <a:pt x="6399" y="2355"/>
                  </a:cubicBezTo>
                  <a:cubicBezTo>
                    <a:pt x="6419" y="2355"/>
                    <a:pt x="6439" y="2352"/>
                    <a:pt x="6457" y="2345"/>
                  </a:cubicBezTo>
                  <a:lnTo>
                    <a:pt x="7088" y="2151"/>
                  </a:lnTo>
                  <a:cubicBezTo>
                    <a:pt x="7098" y="2147"/>
                    <a:pt x="7108" y="2145"/>
                    <a:pt x="7118" y="2145"/>
                  </a:cubicBezTo>
                  <a:cubicBezTo>
                    <a:pt x="7153" y="2145"/>
                    <a:pt x="7185" y="2170"/>
                    <a:pt x="7200" y="2206"/>
                  </a:cubicBezTo>
                  <a:lnTo>
                    <a:pt x="7506" y="3180"/>
                  </a:lnTo>
                  <a:cubicBezTo>
                    <a:pt x="7524" y="3227"/>
                    <a:pt x="7496" y="3282"/>
                    <a:pt x="7450" y="3292"/>
                  </a:cubicBezTo>
                  <a:lnTo>
                    <a:pt x="6819" y="3486"/>
                  </a:lnTo>
                  <a:cubicBezTo>
                    <a:pt x="6736" y="3514"/>
                    <a:pt x="6671" y="3598"/>
                    <a:pt x="6680" y="3691"/>
                  </a:cubicBezTo>
                  <a:cubicBezTo>
                    <a:pt x="6689" y="3941"/>
                    <a:pt x="6662" y="4182"/>
                    <a:pt x="6615" y="4414"/>
                  </a:cubicBezTo>
                  <a:cubicBezTo>
                    <a:pt x="6597" y="4507"/>
                    <a:pt x="6643" y="4600"/>
                    <a:pt x="6717" y="4646"/>
                  </a:cubicBezTo>
                  <a:lnTo>
                    <a:pt x="7302" y="4943"/>
                  </a:lnTo>
                  <a:cubicBezTo>
                    <a:pt x="7348" y="4971"/>
                    <a:pt x="7367" y="5026"/>
                    <a:pt x="7348" y="5073"/>
                  </a:cubicBezTo>
                  <a:lnTo>
                    <a:pt x="6875" y="5973"/>
                  </a:lnTo>
                  <a:cubicBezTo>
                    <a:pt x="6866" y="5991"/>
                    <a:pt x="6847" y="6010"/>
                    <a:pt x="6819" y="6019"/>
                  </a:cubicBezTo>
                  <a:cubicBezTo>
                    <a:pt x="6814" y="6022"/>
                    <a:pt x="6808" y="6023"/>
                    <a:pt x="6801" y="6023"/>
                  </a:cubicBezTo>
                  <a:cubicBezTo>
                    <a:pt x="6785" y="6023"/>
                    <a:pt x="6767" y="6016"/>
                    <a:pt x="6754" y="6010"/>
                  </a:cubicBezTo>
                  <a:lnTo>
                    <a:pt x="6170" y="5713"/>
                  </a:lnTo>
                  <a:cubicBezTo>
                    <a:pt x="6138" y="5695"/>
                    <a:pt x="6104" y="5687"/>
                    <a:pt x="6070" y="5687"/>
                  </a:cubicBezTo>
                  <a:cubicBezTo>
                    <a:pt x="6015" y="5687"/>
                    <a:pt x="5960" y="5710"/>
                    <a:pt x="5919" y="5750"/>
                  </a:cubicBezTo>
                  <a:cubicBezTo>
                    <a:pt x="5752" y="5926"/>
                    <a:pt x="5567" y="6084"/>
                    <a:pt x="5363" y="6214"/>
                  </a:cubicBezTo>
                  <a:cubicBezTo>
                    <a:pt x="5289" y="6269"/>
                    <a:pt x="5252" y="6362"/>
                    <a:pt x="5279" y="6455"/>
                  </a:cubicBezTo>
                  <a:lnTo>
                    <a:pt x="5483" y="7076"/>
                  </a:lnTo>
                  <a:cubicBezTo>
                    <a:pt x="5493" y="7123"/>
                    <a:pt x="5465" y="7179"/>
                    <a:pt x="5418" y="7197"/>
                  </a:cubicBezTo>
                  <a:lnTo>
                    <a:pt x="4454" y="7494"/>
                  </a:lnTo>
                  <a:cubicBezTo>
                    <a:pt x="4442" y="7498"/>
                    <a:pt x="4430" y="7500"/>
                    <a:pt x="4419" y="7500"/>
                  </a:cubicBezTo>
                  <a:cubicBezTo>
                    <a:pt x="4379" y="7500"/>
                    <a:pt x="4348" y="7475"/>
                    <a:pt x="4333" y="7438"/>
                  </a:cubicBezTo>
                  <a:lnTo>
                    <a:pt x="4138" y="6817"/>
                  </a:lnTo>
                  <a:cubicBezTo>
                    <a:pt x="4110" y="6724"/>
                    <a:pt x="4027" y="6668"/>
                    <a:pt x="3943" y="6668"/>
                  </a:cubicBezTo>
                  <a:lnTo>
                    <a:pt x="3934" y="6668"/>
                  </a:lnTo>
                  <a:cubicBezTo>
                    <a:pt x="3895" y="6670"/>
                    <a:pt x="3856" y="6671"/>
                    <a:pt x="3817" y="6671"/>
                  </a:cubicBezTo>
                  <a:cubicBezTo>
                    <a:pt x="3615" y="6671"/>
                    <a:pt x="3413" y="6650"/>
                    <a:pt x="3211" y="6603"/>
                  </a:cubicBezTo>
                  <a:cubicBezTo>
                    <a:pt x="3197" y="6601"/>
                    <a:pt x="3183" y="6599"/>
                    <a:pt x="3170" y="6599"/>
                  </a:cubicBezTo>
                  <a:cubicBezTo>
                    <a:pt x="3092" y="6599"/>
                    <a:pt x="3020" y="6644"/>
                    <a:pt x="2988" y="6715"/>
                  </a:cubicBezTo>
                  <a:lnTo>
                    <a:pt x="2682" y="7299"/>
                  </a:lnTo>
                  <a:cubicBezTo>
                    <a:pt x="2673" y="7318"/>
                    <a:pt x="2645" y="7336"/>
                    <a:pt x="2626" y="7336"/>
                  </a:cubicBezTo>
                  <a:cubicBezTo>
                    <a:pt x="2612" y="7341"/>
                    <a:pt x="2601" y="7343"/>
                    <a:pt x="2589" y="7343"/>
                  </a:cubicBezTo>
                  <a:cubicBezTo>
                    <a:pt x="2578" y="7343"/>
                    <a:pt x="2566" y="7341"/>
                    <a:pt x="2552" y="7336"/>
                  </a:cubicBezTo>
                  <a:lnTo>
                    <a:pt x="1652" y="6863"/>
                  </a:lnTo>
                  <a:cubicBezTo>
                    <a:pt x="1606" y="6845"/>
                    <a:pt x="1587" y="6789"/>
                    <a:pt x="1615" y="6743"/>
                  </a:cubicBezTo>
                  <a:lnTo>
                    <a:pt x="1921" y="6158"/>
                  </a:lnTo>
                  <a:cubicBezTo>
                    <a:pt x="1958" y="6075"/>
                    <a:pt x="1940" y="5973"/>
                    <a:pt x="1875" y="5908"/>
                  </a:cubicBezTo>
                  <a:cubicBezTo>
                    <a:pt x="1699" y="5750"/>
                    <a:pt x="1541" y="5555"/>
                    <a:pt x="1411" y="5360"/>
                  </a:cubicBezTo>
                  <a:cubicBezTo>
                    <a:pt x="1376" y="5298"/>
                    <a:pt x="1310" y="5266"/>
                    <a:pt x="1240" y="5266"/>
                  </a:cubicBezTo>
                  <a:cubicBezTo>
                    <a:pt x="1217" y="5266"/>
                    <a:pt x="1193" y="5270"/>
                    <a:pt x="1170" y="5277"/>
                  </a:cubicBezTo>
                  <a:lnTo>
                    <a:pt x="548" y="5472"/>
                  </a:lnTo>
                  <a:cubicBezTo>
                    <a:pt x="541" y="5473"/>
                    <a:pt x="533" y="5474"/>
                    <a:pt x="525" y="5474"/>
                  </a:cubicBezTo>
                  <a:cubicBezTo>
                    <a:pt x="485" y="5474"/>
                    <a:pt x="445" y="5453"/>
                    <a:pt x="437" y="5407"/>
                  </a:cubicBezTo>
                  <a:lnTo>
                    <a:pt x="131" y="4442"/>
                  </a:lnTo>
                  <a:cubicBezTo>
                    <a:pt x="121" y="4414"/>
                    <a:pt x="121" y="4396"/>
                    <a:pt x="131" y="4368"/>
                  </a:cubicBezTo>
                  <a:cubicBezTo>
                    <a:pt x="149" y="4349"/>
                    <a:pt x="168" y="4331"/>
                    <a:pt x="186" y="4321"/>
                  </a:cubicBezTo>
                  <a:lnTo>
                    <a:pt x="817" y="4127"/>
                  </a:lnTo>
                  <a:cubicBezTo>
                    <a:pt x="901" y="4099"/>
                    <a:pt x="966" y="4015"/>
                    <a:pt x="956" y="3922"/>
                  </a:cubicBezTo>
                  <a:cubicBezTo>
                    <a:pt x="947" y="3681"/>
                    <a:pt x="966" y="3440"/>
                    <a:pt x="1021" y="3199"/>
                  </a:cubicBezTo>
                  <a:cubicBezTo>
                    <a:pt x="1040" y="3115"/>
                    <a:pt x="994" y="3023"/>
                    <a:pt x="910" y="2976"/>
                  </a:cubicBezTo>
                  <a:lnTo>
                    <a:pt x="326" y="2670"/>
                  </a:lnTo>
                  <a:cubicBezTo>
                    <a:pt x="288" y="2652"/>
                    <a:pt x="270" y="2596"/>
                    <a:pt x="288" y="2549"/>
                  </a:cubicBezTo>
                  <a:lnTo>
                    <a:pt x="762" y="1650"/>
                  </a:lnTo>
                  <a:cubicBezTo>
                    <a:pt x="775" y="1615"/>
                    <a:pt x="810" y="1596"/>
                    <a:pt x="845" y="1596"/>
                  </a:cubicBezTo>
                  <a:cubicBezTo>
                    <a:pt x="858" y="1596"/>
                    <a:pt x="870" y="1598"/>
                    <a:pt x="882" y="1603"/>
                  </a:cubicBezTo>
                  <a:lnTo>
                    <a:pt x="1467" y="1909"/>
                  </a:lnTo>
                  <a:cubicBezTo>
                    <a:pt x="1498" y="1927"/>
                    <a:pt x="1532" y="1935"/>
                    <a:pt x="1566" y="1935"/>
                  </a:cubicBezTo>
                  <a:cubicBezTo>
                    <a:pt x="1622" y="1935"/>
                    <a:pt x="1677" y="1913"/>
                    <a:pt x="1717" y="1872"/>
                  </a:cubicBezTo>
                  <a:cubicBezTo>
                    <a:pt x="1875" y="1696"/>
                    <a:pt x="2070" y="1538"/>
                    <a:pt x="2264" y="1399"/>
                  </a:cubicBezTo>
                  <a:cubicBezTo>
                    <a:pt x="2348" y="1353"/>
                    <a:pt x="2385" y="1260"/>
                    <a:pt x="2348" y="1167"/>
                  </a:cubicBezTo>
                  <a:lnTo>
                    <a:pt x="2153" y="546"/>
                  </a:lnTo>
                  <a:cubicBezTo>
                    <a:pt x="2144" y="518"/>
                    <a:pt x="2153" y="490"/>
                    <a:pt x="2162" y="472"/>
                  </a:cubicBezTo>
                  <a:cubicBezTo>
                    <a:pt x="2172" y="453"/>
                    <a:pt x="2190" y="434"/>
                    <a:pt x="2218" y="425"/>
                  </a:cubicBezTo>
                  <a:lnTo>
                    <a:pt x="3183" y="119"/>
                  </a:lnTo>
                  <a:cubicBezTo>
                    <a:pt x="3190" y="117"/>
                    <a:pt x="3198" y="117"/>
                    <a:pt x="3206" y="117"/>
                  </a:cubicBezTo>
                  <a:close/>
                  <a:moveTo>
                    <a:pt x="3203" y="1"/>
                  </a:moveTo>
                  <a:cubicBezTo>
                    <a:pt x="3184" y="1"/>
                    <a:pt x="3165" y="3"/>
                    <a:pt x="3146" y="8"/>
                  </a:cubicBezTo>
                  <a:lnTo>
                    <a:pt x="2181" y="314"/>
                  </a:lnTo>
                  <a:cubicBezTo>
                    <a:pt x="2070" y="351"/>
                    <a:pt x="2005" y="472"/>
                    <a:pt x="2042" y="574"/>
                  </a:cubicBezTo>
                  <a:lnTo>
                    <a:pt x="2237" y="1204"/>
                  </a:lnTo>
                  <a:cubicBezTo>
                    <a:pt x="2255" y="1241"/>
                    <a:pt x="2237" y="1288"/>
                    <a:pt x="2209" y="1306"/>
                  </a:cubicBezTo>
                  <a:cubicBezTo>
                    <a:pt x="1995" y="1446"/>
                    <a:pt x="1801" y="1603"/>
                    <a:pt x="1624" y="1789"/>
                  </a:cubicBezTo>
                  <a:cubicBezTo>
                    <a:pt x="1612" y="1807"/>
                    <a:pt x="1589" y="1817"/>
                    <a:pt x="1564" y="1817"/>
                  </a:cubicBezTo>
                  <a:cubicBezTo>
                    <a:pt x="1550" y="1817"/>
                    <a:pt x="1535" y="1814"/>
                    <a:pt x="1522" y="1807"/>
                  </a:cubicBezTo>
                  <a:lnTo>
                    <a:pt x="938" y="1511"/>
                  </a:lnTo>
                  <a:cubicBezTo>
                    <a:pt x="906" y="1493"/>
                    <a:pt x="871" y="1485"/>
                    <a:pt x="837" y="1485"/>
                  </a:cubicBezTo>
                  <a:cubicBezTo>
                    <a:pt x="762" y="1485"/>
                    <a:pt x="691" y="1524"/>
                    <a:pt x="660" y="1594"/>
                  </a:cubicBezTo>
                  <a:lnTo>
                    <a:pt x="186" y="2494"/>
                  </a:lnTo>
                  <a:cubicBezTo>
                    <a:pt x="140" y="2596"/>
                    <a:pt x="177" y="2726"/>
                    <a:pt x="279" y="2781"/>
                  </a:cubicBezTo>
                  <a:lnTo>
                    <a:pt x="864" y="3078"/>
                  </a:lnTo>
                  <a:cubicBezTo>
                    <a:pt x="891" y="3097"/>
                    <a:pt x="919" y="3143"/>
                    <a:pt x="910" y="3180"/>
                  </a:cubicBezTo>
                  <a:cubicBezTo>
                    <a:pt x="854" y="3421"/>
                    <a:pt x="836" y="3681"/>
                    <a:pt x="845" y="3932"/>
                  </a:cubicBezTo>
                  <a:cubicBezTo>
                    <a:pt x="845" y="3969"/>
                    <a:pt x="817" y="4006"/>
                    <a:pt x="780" y="4015"/>
                  </a:cubicBezTo>
                  <a:lnTo>
                    <a:pt x="149" y="4219"/>
                  </a:lnTo>
                  <a:cubicBezTo>
                    <a:pt x="103" y="4229"/>
                    <a:pt x="57" y="4266"/>
                    <a:pt x="29" y="4321"/>
                  </a:cubicBezTo>
                  <a:cubicBezTo>
                    <a:pt x="1" y="4368"/>
                    <a:pt x="1" y="4423"/>
                    <a:pt x="19" y="4479"/>
                  </a:cubicBezTo>
                  <a:lnTo>
                    <a:pt x="326" y="5444"/>
                  </a:lnTo>
                  <a:cubicBezTo>
                    <a:pt x="348" y="5534"/>
                    <a:pt x="431" y="5593"/>
                    <a:pt x="521" y="5593"/>
                  </a:cubicBezTo>
                  <a:cubicBezTo>
                    <a:pt x="542" y="5593"/>
                    <a:pt x="564" y="5590"/>
                    <a:pt x="585" y="5583"/>
                  </a:cubicBezTo>
                  <a:lnTo>
                    <a:pt x="1207" y="5388"/>
                  </a:lnTo>
                  <a:cubicBezTo>
                    <a:pt x="1220" y="5383"/>
                    <a:pt x="1232" y="5381"/>
                    <a:pt x="1244" y="5381"/>
                  </a:cubicBezTo>
                  <a:cubicBezTo>
                    <a:pt x="1273" y="5381"/>
                    <a:pt x="1298" y="5396"/>
                    <a:pt x="1318" y="5416"/>
                  </a:cubicBezTo>
                  <a:cubicBezTo>
                    <a:pt x="1448" y="5629"/>
                    <a:pt x="1615" y="5824"/>
                    <a:pt x="1801" y="6000"/>
                  </a:cubicBezTo>
                  <a:cubicBezTo>
                    <a:pt x="1828" y="6028"/>
                    <a:pt x="1838" y="6065"/>
                    <a:pt x="1819" y="6102"/>
                  </a:cubicBezTo>
                  <a:lnTo>
                    <a:pt x="1513" y="6687"/>
                  </a:lnTo>
                  <a:cubicBezTo>
                    <a:pt x="1457" y="6789"/>
                    <a:pt x="1504" y="6919"/>
                    <a:pt x="1606" y="6965"/>
                  </a:cubicBezTo>
                  <a:lnTo>
                    <a:pt x="2506" y="7438"/>
                  </a:lnTo>
                  <a:cubicBezTo>
                    <a:pt x="2531" y="7454"/>
                    <a:pt x="2559" y="7460"/>
                    <a:pt x="2589" y="7460"/>
                  </a:cubicBezTo>
                  <a:cubicBezTo>
                    <a:pt x="2613" y="7460"/>
                    <a:pt x="2638" y="7456"/>
                    <a:pt x="2663" y="7448"/>
                  </a:cubicBezTo>
                  <a:cubicBezTo>
                    <a:pt x="2719" y="7438"/>
                    <a:pt x="2756" y="7401"/>
                    <a:pt x="2784" y="7346"/>
                  </a:cubicBezTo>
                  <a:lnTo>
                    <a:pt x="3090" y="6770"/>
                  </a:lnTo>
                  <a:cubicBezTo>
                    <a:pt x="3106" y="6738"/>
                    <a:pt x="3136" y="6713"/>
                    <a:pt x="3174" y="6713"/>
                  </a:cubicBezTo>
                  <a:cubicBezTo>
                    <a:pt x="3180" y="6713"/>
                    <a:pt x="3186" y="6713"/>
                    <a:pt x="3192" y="6715"/>
                  </a:cubicBezTo>
                  <a:cubicBezTo>
                    <a:pt x="3394" y="6761"/>
                    <a:pt x="3603" y="6782"/>
                    <a:pt x="3812" y="6782"/>
                  </a:cubicBezTo>
                  <a:cubicBezTo>
                    <a:pt x="3853" y="6782"/>
                    <a:pt x="3894" y="6781"/>
                    <a:pt x="3934" y="6780"/>
                  </a:cubicBezTo>
                  <a:cubicBezTo>
                    <a:pt x="3981" y="6780"/>
                    <a:pt x="4018" y="6807"/>
                    <a:pt x="4027" y="6845"/>
                  </a:cubicBezTo>
                  <a:lnTo>
                    <a:pt x="4222" y="7475"/>
                  </a:lnTo>
                  <a:cubicBezTo>
                    <a:pt x="4250" y="7559"/>
                    <a:pt x="4333" y="7615"/>
                    <a:pt x="4426" y="7615"/>
                  </a:cubicBezTo>
                  <a:lnTo>
                    <a:pt x="4482" y="7615"/>
                  </a:lnTo>
                  <a:lnTo>
                    <a:pt x="5456" y="7308"/>
                  </a:lnTo>
                  <a:cubicBezTo>
                    <a:pt x="5567" y="7271"/>
                    <a:pt x="5623" y="7151"/>
                    <a:pt x="5585" y="7039"/>
                  </a:cubicBezTo>
                  <a:lnTo>
                    <a:pt x="5391" y="6418"/>
                  </a:lnTo>
                  <a:cubicBezTo>
                    <a:pt x="5381" y="6381"/>
                    <a:pt x="5391" y="6334"/>
                    <a:pt x="5428" y="6316"/>
                  </a:cubicBezTo>
                  <a:cubicBezTo>
                    <a:pt x="5641" y="6177"/>
                    <a:pt x="5836" y="6010"/>
                    <a:pt x="6003" y="5824"/>
                  </a:cubicBezTo>
                  <a:cubicBezTo>
                    <a:pt x="6019" y="5808"/>
                    <a:pt x="6042" y="5798"/>
                    <a:pt x="6065" y="5798"/>
                  </a:cubicBezTo>
                  <a:cubicBezTo>
                    <a:pt x="6082" y="5798"/>
                    <a:pt x="6099" y="5803"/>
                    <a:pt x="6114" y="5815"/>
                  </a:cubicBezTo>
                  <a:lnTo>
                    <a:pt x="6699" y="6112"/>
                  </a:lnTo>
                  <a:cubicBezTo>
                    <a:pt x="6728" y="6129"/>
                    <a:pt x="6761" y="6136"/>
                    <a:pt x="6796" y="6136"/>
                  </a:cubicBezTo>
                  <a:cubicBezTo>
                    <a:pt x="6816" y="6136"/>
                    <a:pt x="6836" y="6134"/>
                    <a:pt x="6856" y="6130"/>
                  </a:cubicBezTo>
                  <a:cubicBezTo>
                    <a:pt x="6903" y="6112"/>
                    <a:pt x="6949" y="6075"/>
                    <a:pt x="6977" y="6028"/>
                  </a:cubicBezTo>
                  <a:lnTo>
                    <a:pt x="7441" y="5128"/>
                  </a:lnTo>
                  <a:cubicBezTo>
                    <a:pt x="7496" y="5026"/>
                    <a:pt x="7459" y="4896"/>
                    <a:pt x="7357" y="4841"/>
                  </a:cubicBezTo>
                  <a:lnTo>
                    <a:pt x="6773" y="4544"/>
                  </a:lnTo>
                  <a:cubicBezTo>
                    <a:pt x="6736" y="4525"/>
                    <a:pt x="6717" y="4479"/>
                    <a:pt x="6727" y="4442"/>
                  </a:cubicBezTo>
                  <a:cubicBezTo>
                    <a:pt x="6782" y="4191"/>
                    <a:pt x="6801" y="3941"/>
                    <a:pt x="6791" y="3691"/>
                  </a:cubicBezTo>
                  <a:cubicBezTo>
                    <a:pt x="6791" y="3653"/>
                    <a:pt x="6819" y="3616"/>
                    <a:pt x="6856" y="3598"/>
                  </a:cubicBezTo>
                  <a:lnTo>
                    <a:pt x="7478" y="3403"/>
                  </a:lnTo>
                  <a:cubicBezTo>
                    <a:pt x="7589" y="3366"/>
                    <a:pt x="7654" y="3255"/>
                    <a:pt x="7617" y="3143"/>
                  </a:cubicBezTo>
                  <a:lnTo>
                    <a:pt x="7311" y="2178"/>
                  </a:lnTo>
                  <a:cubicBezTo>
                    <a:pt x="7281" y="2088"/>
                    <a:pt x="7202" y="2029"/>
                    <a:pt x="7115" y="2029"/>
                  </a:cubicBezTo>
                  <a:cubicBezTo>
                    <a:pt x="7094" y="2029"/>
                    <a:pt x="7073" y="2032"/>
                    <a:pt x="7051" y="2039"/>
                  </a:cubicBezTo>
                  <a:lnTo>
                    <a:pt x="6420" y="2234"/>
                  </a:lnTo>
                  <a:cubicBezTo>
                    <a:pt x="6410" y="2239"/>
                    <a:pt x="6400" y="2241"/>
                    <a:pt x="6389" y="2241"/>
                  </a:cubicBezTo>
                  <a:cubicBezTo>
                    <a:pt x="6360" y="2241"/>
                    <a:pt x="6332" y="2224"/>
                    <a:pt x="6318" y="2197"/>
                  </a:cubicBezTo>
                  <a:cubicBezTo>
                    <a:pt x="6179" y="1984"/>
                    <a:pt x="6021" y="1798"/>
                    <a:pt x="5836" y="1622"/>
                  </a:cubicBezTo>
                  <a:cubicBezTo>
                    <a:pt x="5808" y="1594"/>
                    <a:pt x="5799" y="1548"/>
                    <a:pt x="5817" y="1511"/>
                  </a:cubicBezTo>
                  <a:lnTo>
                    <a:pt x="6124" y="935"/>
                  </a:lnTo>
                  <a:cubicBezTo>
                    <a:pt x="6142" y="880"/>
                    <a:pt x="6151" y="824"/>
                    <a:pt x="6133" y="778"/>
                  </a:cubicBezTo>
                  <a:cubicBezTo>
                    <a:pt x="6114" y="722"/>
                    <a:pt x="6077" y="676"/>
                    <a:pt x="6031" y="648"/>
                  </a:cubicBezTo>
                  <a:lnTo>
                    <a:pt x="5131" y="184"/>
                  </a:lnTo>
                  <a:cubicBezTo>
                    <a:pt x="5096" y="166"/>
                    <a:pt x="5060" y="160"/>
                    <a:pt x="5027" y="160"/>
                  </a:cubicBezTo>
                  <a:cubicBezTo>
                    <a:pt x="5008" y="160"/>
                    <a:pt x="4990" y="162"/>
                    <a:pt x="4973" y="165"/>
                  </a:cubicBezTo>
                  <a:cubicBezTo>
                    <a:pt x="4918" y="184"/>
                    <a:pt x="4871" y="221"/>
                    <a:pt x="4853" y="267"/>
                  </a:cubicBezTo>
                  <a:lnTo>
                    <a:pt x="4546" y="852"/>
                  </a:lnTo>
                  <a:cubicBezTo>
                    <a:pt x="4531" y="883"/>
                    <a:pt x="4497" y="901"/>
                    <a:pt x="4464" y="901"/>
                  </a:cubicBezTo>
                  <a:cubicBezTo>
                    <a:pt x="4457" y="901"/>
                    <a:pt x="4451" y="900"/>
                    <a:pt x="4444" y="898"/>
                  </a:cubicBezTo>
                  <a:cubicBezTo>
                    <a:pt x="4234" y="858"/>
                    <a:pt x="4010" y="832"/>
                    <a:pt x="3790" y="832"/>
                  </a:cubicBezTo>
                  <a:cubicBezTo>
                    <a:pt x="3758" y="832"/>
                    <a:pt x="3725" y="832"/>
                    <a:pt x="3693" y="833"/>
                  </a:cubicBezTo>
                  <a:cubicBezTo>
                    <a:pt x="3689" y="834"/>
                    <a:pt x="3685" y="835"/>
                    <a:pt x="3681" y="835"/>
                  </a:cubicBezTo>
                  <a:cubicBezTo>
                    <a:pt x="3648" y="835"/>
                    <a:pt x="3618" y="802"/>
                    <a:pt x="3610" y="768"/>
                  </a:cubicBezTo>
                  <a:lnTo>
                    <a:pt x="3405" y="147"/>
                  </a:lnTo>
                  <a:cubicBezTo>
                    <a:pt x="3382" y="55"/>
                    <a:pt x="3296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6"/>
            <p:cNvSpPr/>
            <p:nvPr/>
          </p:nvSpPr>
          <p:spPr>
            <a:xfrm>
              <a:off x="831825" y="2596225"/>
              <a:ext cx="95800" cy="95400"/>
            </a:xfrm>
            <a:custGeom>
              <a:rect b="b" l="l" r="r" t="t"/>
              <a:pathLst>
                <a:path extrusionOk="0" h="3816" w="3832">
                  <a:moveTo>
                    <a:pt x="1927" y="1036"/>
                  </a:moveTo>
                  <a:cubicBezTo>
                    <a:pt x="1977" y="1036"/>
                    <a:pt x="2028" y="1040"/>
                    <a:pt x="2078" y="1049"/>
                  </a:cubicBezTo>
                  <a:cubicBezTo>
                    <a:pt x="2607" y="1151"/>
                    <a:pt x="2922" y="1698"/>
                    <a:pt x="2737" y="2199"/>
                  </a:cubicBezTo>
                  <a:cubicBezTo>
                    <a:pt x="2615" y="2550"/>
                    <a:pt x="2278" y="2779"/>
                    <a:pt x="1914" y="2779"/>
                  </a:cubicBezTo>
                  <a:cubicBezTo>
                    <a:pt x="1864" y="2779"/>
                    <a:pt x="1814" y="2774"/>
                    <a:pt x="1763" y="2765"/>
                  </a:cubicBezTo>
                  <a:cubicBezTo>
                    <a:pt x="1234" y="2663"/>
                    <a:pt x="919" y="2116"/>
                    <a:pt x="1104" y="1615"/>
                  </a:cubicBezTo>
                  <a:cubicBezTo>
                    <a:pt x="1227" y="1265"/>
                    <a:pt x="1564" y="1036"/>
                    <a:pt x="1927" y="1036"/>
                  </a:cubicBezTo>
                  <a:close/>
                  <a:moveTo>
                    <a:pt x="1967" y="1"/>
                  </a:moveTo>
                  <a:cubicBezTo>
                    <a:pt x="1921" y="1"/>
                    <a:pt x="1884" y="29"/>
                    <a:pt x="1874" y="66"/>
                  </a:cubicBezTo>
                  <a:lnTo>
                    <a:pt x="1828" y="390"/>
                  </a:lnTo>
                  <a:cubicBezTo>
                    <a:pt x="1819" y="428"/>
                    <a:pt x="1791" y="446"/>
                    <a:pt x="1763" y="455"/>
                  </a:cubicBezTo>
                  <a:cubicBezTo>
                    <a:pt x="1633" y="465"/>
                    <a:pt x="1512" y="493"/>
                    <a:pt x="1401" y="539"/>
                  </a:cubicBezTo>
                  <a:cubicBezTo>
                    <a:pt x="1392" y="541"/>
                    <a:pt x="1383" y="542"/>
                    <a:pt x="1374" y="542"/>
                  </a:cubicBezTo>
                  <a:cubicBezTo>
                    <a:pt x="1347" y="542"/>
                    <a:pt x="1322" y="532"/>
                    <a:pt x="1308" y="511"/>
                  </a:cubicBezTo>
                  <a:lnTo>
                    <a:pt x="1123" y="242"/>
                  </a:lnTo>
                  <a:cubicBezTo>
                    <a:pt x="1107" y="226"/>
                    <a:pt x="1084" y="216"/>
                    <a:pt x="1061" y="216"/>
                  </a:cubicBezTo>
                  <a:cubicBezTo>
                    <a:pt x="1044" y="216"/>
                    <a:pt x="1027" y="221"/>
                    <a:pt x="1011" y="233"/>
                  </a:cubicBezTo>
                  <a:lnTo>
                    <a:pt x="603" y="530"/>
                  </a:lnTo>
                  <a:cubicBezTo>
                    <a:pt x="566" y="548"/>
                    <a:pt x="557" y="604"/>
                    <a:pt x="585" y="632"/>
                  </a:cubicBezTo>
                  <a:lnTo>
                    <a:pt x="780" y="901"/>
                  </a:lnTo>
                  <a:cubicBezTo>
                    <a:pt x="798" y="929"/>
                    <a:pt x="798" y="966"/>
                    <a:pt x="770" y="993"/>
                  </a:cubicBezTo>
                  <a:cubicBezTo>
                    <a:pt x="696" y="1086"/>
                    <a:pt x="631" y="1188"/>
                    <a:pt x="575" y="1309"/>
                  </a:cubicBezTo>
                  <a:cubicBezTo>
                    <a:pt x="568" y="1332"/>
                    <a:pt x="541" y="1348"/>
                    <a:pt x="517" y="1348"/>
                  </a:cubicBezTo>
                  <a:cubicBezTo>
                    <a:pt x="511" y="1348"/>
                    <a:pt x="506" y="1348"/>
                    <a:pt x="501" y="1346"/>
                  </a:cubicBezTo>
                  <a:lnTo>
                    <a:pt x="177" y="1300"/>
                  </a:lnTo>
                  <a:cubicBezTo>
                    <a:pt x="170" y="1298"/>
                    <a:pt x="165" y="1298"/>
                    <a:pt x="159" y="1298"/>
                  </a:cubicBezTo>
                  <a:cubicBezTo>
                    <a:pt x="121" y="1298"/>
                    <a:pt x="92" y="1323"/>
                    <a:pt x="84" y="1355"/>
                  </a:cubicBezTo>
                  <a:lnTo>
                    <a:pt x="10" y="1865"/>
                  </a:lnTo>
                  <a:cubicBezTo>
                    <a:pt x="0" y="1903"/>
                    <a:pt x="28" y="1940"/>
                    <a:pt x="75" y="1949"/>
                  </a:cubicBezTo>
                  <a:lnTo>
                    <a:pt x="399" y="2005"/>
                  </a:lnTo>
                  <a:cubicBezTo>
                    <a:pt x="427" y="2005"/>
                    <a:pt x="455" y="2032"/>
                    <a:pt x="455" y="2070"/>
                  </a:cubicBezTo>
                  <a:cubicBezTo>
                    <a:pt x="473" y="2190"/>
                    <a:pt x="501" y="2311"/>
                    <a:pt x="548" y="2431"/>
                  </a:cubicBezTo>
                  <a:cubicBezTo>
                    <a:pt x="557" y="2459"/>
                    <a:pt x="548" y="2496"/>
                    <a:pt x="520" y="2515"/>
                  </a:cubicBezTo>
                  <a:lnTo>
                    <a:pt x="251" y="2710"/>
                  </a:lnTo>
                  <a:cubicBezTo>
                    <a:pt x="214" y="2728"/>
                    <a:pt x="204" y="2775"/>
                    <a:pt x="232" y="2812"/>
                  </a:cubicBezTo>
                  <a:lnTo>
                    <a:pt x="529" y="3229"/>
                  </a:lnTo>
                  <a:cubicBezTo>
                    <a:pt x="545" y="3245"/>
                    <a:pt x="568" y="3255"/>
                    <a:pt x="591" y="3255"/>
                  </a:cubicBezTo>
                  <a:cubicBezTo>
                    <a:pt x="608" y="3255"/>
                    <a:pt x="625" y="3250"/>
                    <a:pt x="640" y="3238"/>
                  </a:cubicBezTo>
                  <a:lnTo>
                    <a:pt x="900" y="3053"/>
                  </a:lnTo>
                  <a:cubicBezTo>
                    <a:pt x="914" y="3044"/>
                    <a:pt x="930" y="3039"/>
                    <a:pt x="947" y="3039"/>
                  </a:cubicBezTo>
                  <a:cubicBezTo>
                    <a:pt x="963" y="3039"/>
                    <a:pt x="979" y="3044"/>
                    <a:pt x="993" y="3053"/>
                  </a:cubicBezTo>
                  <a:cubicBezTo>
                    <a:pt x="1086" y="3127"/>
                    <a:pt x="1197" y="3192"/>
                    <a:pt x="1308" y="3248"/>
                  </a:cubicBezTo>
                  <a:cubicBezTo>
                    <a:pt x="1336" y="3257"/>
                    <a:pt x="1355" y="3294"/>
                    <a:pt x="1355" y="3322"/>
                  </a:cubicBezTo>
                  <a:lnTo>
                    <a:pt x="1299" y="3647"/>
                  </a:lnTo>
                  <a:cubicBezTo>
                    <a:pt x="1290" y="3693"/>
                    <a:pt x="1327" y="3730"/>
                    <a:pt x="1364" y="3739"/>
                  </a:cubicBezTo>
                  <a:lnTo>
                    <a:pt x="1865" y="3814"/>
                  </a:lnTo>
                  <a:cubicBezTo>
                    <a:pt x="1871" y="3815"/>
                    <a:pt x="1877" y="3815"/>
                    <a:pt x="1883" y="3815"/>
                  </a:cubicBezTo>
                  <a:cubicBezTo>
                    <a:pt x="1921" y="3815"/>
                    <a:pt x="1950" y="3790"/>
                    <a:pt x="1958" y="3758"/>
                  </a:cubicBezTo>
                  <a:lnTo>
                    <a:pt x="2004" y="3433"/>
                  </a:lnTo>
                  <a:cubicBezTo>
                    <a:pt x="2013" y="3396"/>
                    <a:pt x="2041" y="3368"/>
                    <a:pt x="2069" y="3368"/>
                  </a:cubicBezTo>
                  <a:cubicBezTo>
                    <a:pt x="2199" y="3350"/>
                    <a:pt x="2320" y="3322"/>
                    <a:pt x="2431" y="3276"/>
                  </a:cubicBezTo>
                  <a:cubicBezTo>
                    <a:pt x="2440" y="3273"/>
                    <a:pt x="2449" y="3272"/>
                    <a:pt x="2457" y="3272"/>
                  </a:cubicBezTo>
                  <a:cubicBezTo>
                    <a:pt x="2482" y="3272"/>
                    <a:pt x="2503" y="3282"/>
                    <a:pt x="2524" y="3303"/>
                  </a:cubicBezTo>
                  <a:lnTo>
                    <a:pt x="2709" y="3572"/>
                  </a:lnTo>
                  <a:cubicBezTo>
                    <a:pt x="2726" y="3595"/>
                    <a:pt x="2750" y="3607"/>
                    <a:pt x="2774" y="3607"/>
                  </a:cubicBezTo>
                  <a:cubicBezTo>
                    <a:pt x="2790" y="3607"/>
                    <a:pt x="2806" y="3602"/>
                    <a:pt x="2820" y="3591"/>
                  </a:cubicBezTo>
                  <a:lnTo>
                    <a:pt x="3229" y="3294"/>
                  </a:lnTo>
                  <a:cubicBezTo>
                    <a:pt x="3266" y="3266"/>
                    <a:pt x="3275" y="3220"/>
                    <a:pt x="3247" y="3183"/>
                  </a:cubicBezTo>
                  <a:lnTo>
                    <a:pt x="3052" y="2923"/>
                  </a:lnTo>
                  <a:cubicBezTo>
                    <a:pt x="3034" y="2895"/>
                    <a:pt x="3034" y="2858"/>
                    <a:pt x="3052" y="2830"/>
                  </a:cubicBezTo>
                  <a:cubicBezTo>
                    <a:pt x="3136" y="2737"/>
                    <a:pt x="3201" y="2626"/>
                    <a:pt x="3247" y="2515"/>
                  </a:cubicBezTo>
                  <a:cubicBezTo>
                    <a:pt x="3266" y="2487"/>
                    <a:pt x="3294" y="2468"/>
                    <a:pt x="3331" y="2468"/>
                  </a:cubicBezTo>
                  <a:lnTo>
                    <a:pt x="3655" y="2524"/>
                  </a:lnTo>
                  <a:cubicBezTo>
                    <a:pt x="3661" y="2525"/>
                    <a:pt x="3667" y="2526"/>
                    <a:pt x="3673" y="2526"/>
                  </a:cubicBezTo>
                  <a:cubicBezTo>
                    <a:pt x="3711" y="2526"/>
                    <a:pt x="3739" y="2500"/>
                    <a:pt x="3739" y="2459"/>
                  </a:cubicBezTo>
                  <a:lnTo>
                    <a:pt x="3822" y="1958"/>
                  </a:lnTo>
                  <a:cubicBezTo>
                    <a:pt x="3832" y="1921"/>
                    <a:pt x="3804" y="1875"/>
                    <a:pt x="3757" y="1875"/>
                  </a:cubicBezTo>
                  <a:lnTo>
                    <a:pt x="3433" y="1819"/>
                  </a:lnTo>
                  <a:cubicBezTo>
                    <a:pt x="3405" y="1810"/>
                    <a:pt x="3377" y="1791"/>
                    <a:pt x="3377" y="1754"/>
                  </a:cubicBezTo>
                  <a:cubicBezTo>
                    <a:pt x="3359" y="1634"/>
                    <a:pt x="3331" y="1513"/>
                    <a:pt x="3284" y="1392"/>
                  </a:cubicBezTo>
                  <a:cubicBezTo>
                    <a:pt x="3275" y="1365"/>
                    <a:pt x="3284" y="1327"/>
                    <a:pt x="3312" y="1309"/>
                  </a:cubicBezTo>
                  <a:lnTo>
                    <a:pt x="3581" y="1114"/>
                  </a:lnTo>
                  <a:cubicBezTo>
                    <a:pt x="3609" y="1086"/>
                    <a:pt x="3618" y="1040"/>
                    <a:pt x="3600" y="1012"/>
                  </a:cubicBezTo>
                  <a:lnTo>
                    <a:pt x="3294" y="595"/>
                  </a:lnTo>
                  <a:cubicBezTo>
                    <a:pt x="3282" y="577"/>
                    <a:pt x="3258" y="566"/>
                    <a:pt x="3233" y="566"/>
                  </a:cubicBezTo>
                  <a:cubicBezTo>
                    <a:pt x="3219" y="566"/>
                    <a:pt x="3205" y="569"/>
                    <a:pt x="3192" y="576"/>
                  </a:cubicBezTo>
                  <a:lnTo>
                    <a:pt x="2922" y="771"/>
                  </a:lnTo>
                  <a:cubicBezTo>
                    <a:pt x="2913" y="780"/>
                    <a:pt x="2897" y="785"/>
                    <a:pt x="2881" y="785"/>
                  </a:cubicBezTo>
                  <a:cubicBezTo>
                    <a:pt x="2865" y="785"/>
                    <a:pt x="2848" y="780"/>
                    <a:pt x="2839" y="771"/>
                  </a:cubicBezTo>
                  <a:cubicBezTo>
                    <a:pt x="2737" y="697"/>
                    <a:pt x="2635" y="632"/>
                    <a:pt x="2524" y="576"/>
                  </a:cubicBezTo>
                  <a:cubicBezTo>
                    <a:pt x="2486" y="557"/>
                    <a:pt x="2468" y="530"/>
                    <a:pt x="2477" y="493"/>
                  </a:cubicBezTo>
                  <a:lnTo>
                    <a:pt x="2533" y="168"/>
                  </a:lnTo>
                  <a:cubicBezTo>
                    <a:pt x="2533" y="131"/>
                    <a:pt x="2505" y="94"/>
                    <a:pt x="2468" y="84"/>
                  </a:cubicBezTo>
                  <a:lnTo>
                    <a:pt x="1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830200" y="2594850"/>
              <a:ext cx="98825" cy="98350"/>
            </a:xfrm>
            <a:custGeom>
              <a:rect b="b" l="l" r="r" t="t"/>
              <a:pathLst>
                <a:path extrusionOk="0" h="3934" w="3953">
                  <a:moveTo>
                    <a:pt x="1986" y="1151"/>
                  </a:moveTo>
                  <a:cubicBezTo>
                    <a:pt x="2032" y="1151"/>
                    <a:pt x="2088" y="1160"/>
                    <a:pt x="2134" y="1160"/>
                  </a:cubicBezTo>
                  <a:cubicBezTo>
                    <a:pt x="2366" y="1206"/>
                    <a:pt x="2570" y="1355"/>
                    <a:pt x="2691" y="1559"/>
                  </a:cubicBezTo>
                  <a:cubicBezTo>
                    <a:pt x="2811" y="1763"/>
                    <a:pt x="2830" y="2013"/>
                    <a:pt x="2746" y="2236"/>
                  </a:cubicBezTo>
                  <a:cubicBezTo>
                    <a:pt x="2632" y="2564"/>
                    <a:pt x="2314" y="2776"/>
                    <a:pt x="1973" y="2776"/>
                  </a:cubicBezTo>
                  <a:cubicBezTo>
                    <a:pt x="1928" y="2776"/>
                    <a:pt x="1882" y="2772"/>
                    <a:pt x="1837" y="2765"/>
                  </a:cubicBezTo>
                  <a:cubicBezTo>
                    <a:pt x="1605" y="2718"/>
                    <a:pt x="1401" y="2570"/>
                    <a:pt x="1281" y="2366"/>
                  </a:cubicBezTo>
                  <a:cubicBezTo>
                    <a:pt x="1160" y="2162"/>
                    <a:pt x="1141" y="1911"/>
                    <a:pt x="1225" y="1689"/>
                  </a:cubicBezTo>
                  <a:cubicBezTo>
                    <a:pt x="1336" y="1364"/>
                    <a:pt x="1652" y="1151"/>
                    <a:pt x="1986" y="1151"/>
                  </a:cubicBezTo>
                  <a:close/>
                  <a:moveTo>
                    <a:pt x="1985" y="1033"/>
                  </a:moveTo>
                  <a:cubicBezTo>
                    <a:pt x="1600" y="1033"/>
                    <a:pt x="1243" y="1278"/>
                    <a:pt x="1114" y="1651"/>
                  </a:cubicBezTo>
                  <a:cubicBezTo>
                    <a:pt x="1021" y="1902"/>
                    <a:pt x="1049" y="2189"/>
                    <a:pt x="1179" y="2421"/>
                  </a:cubicBezTo>
                  <a:cubicBezTo>
                    <a:pt x="1318" y="2663"/>
                    <a:pt x="1550" y="2830"/>
                    <a:pt x="1819" y="2876"/>
                  </a:cubicBezTo>
                  <a:cubicBezTo>
                    <a:pt x="1874" y="2885"/>
                    <a:pt x="1930" y="2895"/>
                    <a:pt x="1986" y="2895"/>
                  </a:cubicBezTo>
                  <a:cubicBezTo>
                    <a:pt x="2366" y="2895"/>
                    <a:pt x="2728" y="2653"/>
                    <a:pt x="2858" y="2282"/>
                  </a:cubicBezTo>
                  <a:cubicBezTo>
                    <a:pt x="2950" y="2023"/>
                    <a:pt x="2923" y="1735"/>
                    <a:pt x="2793" y="1503"/>
                  </a:cubicBezTo>
                  <a:cubicBezTo>
                    <a:pt x="2654" y="1262"/>
                    <a:pt x="2422" y="1104"/>
                    <a:pt x="2153" y="1048"/>
                  </a:cubicBezTo>
                  <a:cubicBezTo>
                    <a:pt x="2097" y="1038"/>
                    <a:pt x="2041" y="1033"/>
                    <a:pt x="1985" y="1033"/>
                  </a:cubicBezTo>
                  <a:close/>
                  <a:moveTo>
                    <a:pt x="2013" y="112"/>
                  </a:moveTo>
                  <a:lnTo>
                    <a:pt x="2524" y="195"/>
                  </a:lnTo>
                  <a:cubicBezTo>
                    <a:pt x="2524" y="195"/>
                    <a:pt x="2533" y="204"/>
                    <a:pt x="2533" y="204"/>
                  </a:cubicBezTo>
                  <a:cubicBezTo>
                    <a:pt x="2533" y="204"/>
                    <a:pt x="2533" y="214"/>
                    <a:pt x="2533" y="214"/>
                  </a:cubicBezTo>
                  <a:lnTo>
                    <a:pt x="2487" y="538"/>
                  </a:lnTo>
                  <a:cubicBezTo>
                    <a:pt x="2477" y="603"/>
                    <a:pt x="2505" y="659"/>
                    <a:pt x="2561" y="687"/>
                  </a:cubicBezTo>
                  <a:cubicBezTo>
                    <a:pt x="2672" y="733"/>
                    <a:pt x="2774" y="798"/>
                    <a:pt x="2867" y="872"/>
                  </a:cubicBezTo>
                  <a:cubicBezTo>
                    <a:pt x="2890" y="891"/>
                    <a:pt x="2918" y="900"/>
                    <a:pt x="2946" y="900"/>
                  </a:cubicBezTo>
                  <a:cubicBezTo>
                    <a:pt x="2974" y="900"/>
                    <a:pt x="3001" y="891"/>
                    <a:pt x="3025" y="872"/>
                  </a:cubicBezTo>
                  <a:lnTo>
                    <a:pt x="3294" y="677"/>
                  </a:lnTo>
                  <a:cubicBezTo>
                    <a:pt x="3294" y="677"/>
                    <a:pt x="3312" y="677"/>
                    <a:pt x="3312" y="687"/>
                  </a:cubicBezTo>
                  <a:lnTo>
                    <a:pt x="3618" y="1095"/>
                  </a:lnTo>
                  <a:cubicBezTo>
                    <a:pt x="3618" y="1104"/>
                    <a:pt x="3618" y="1104"/>
                    <a:pt x="3618" y="1113"/>
                  </a:cubicBezTo>
                  <a:cubicBezTo>
                    <a:pt x="3618" y="1113"/>
                    <a:pt x="3618" y="1113"/>
                    <a:pt x="3609" y="1123"/>
                  </a:cubicBezTo>
                  <a:lnTo>
                    <a:pt x="3340" y="1317"/>
                  </a:lnTo>
                  <a:cubicBezTo>
                    <a:pt x="3294" y="1345"/>
                    <a:pt x="3275" y="1410"/>
                    <a:pt x="3294" y="1466"/>
                  </a:cubicBezTo>
                  <a:cubicBezTo>
                    <a:pt x="3340" y="1577"/>
                    <a:pt x="3368" y="1698"/>
                    <a:pt x="3377" y="1818"/>
                  </a:cubicBezTo>
                  <a:cubicBezTo>
                    <a:pt x="3386" y="1874"/>
                    <a:pt x="3433" y="1920"/>
                    <a:pt x="3488" y="1930"/>
                  </a:cubicBezTo>
                  <a:lnTo>
                    <a:pt x="3813" y="1985"/>
                  </a:lnTo>
                  <a:cubicBezTo>
                    <a:pt x="3822" y="1985"/>
                    <a:pt x="3832" y="1995"/>
                    <a:pt x="3832" y="2004"/>
                  </a:cubicBezTo>
                  <a:lnTo>
                    <a:pt x="3748" y="2505"/>
                  </a:lnTo>
                  <a:cubicBezTo>
                    <a:pt x="3748" y="2514"/>
                    <a:pt x="3739" y="2523"/>
                    <a:pt x="3730" y="2523"/>
                  </a:cubicBezTo>
                  <a:lnTo>
                    <a:pt x="3405" y="2468"/>
                  </a:lnTo>
                  <a:cubicBezTo>
                    <a:pt x="3398" y="2467"/>
                    <a:pt x="3391" y="2466"/>
                    <a:pt x="3383" y="2466"/>
                  </a:cubicBezTo>
                  <a:cubicBezTo>
                    <a:pt x="3334" y="2466"/>
                    <a:pt x="3282" y="2493"/>
                    <a:pt x="3266" y="2542"/>
                  </a:cubicBezTo>
                  <a:cubicBezTo>
                    <a:pt x="3210" y="2653"/>
                    <a:pt x="3154" y="2755"/>
                    <a:pt x="3080" y="2848"/>
                  </a:cubicBezTo>
                  <a:cubicBezTo>
                    <a:pt x="3043" y="2895"/>
                    <a:pt x="3034" y="2959"/>
                    <a:pt x="3071" y="3006"/>
                  </a:cubicBezTo>
                  <a:lnTo>
                    <a:pt x="3266" y="3275"/>
                  </a:lnTo>
                  <a:cubicBezTo>
                    <a:pt x="3275" y="3284"/>
                    <a:pt x="3266" y="3293"/>
                    <a:pt x="3266" y="3303"/>
                  </a:cubicBezTo>
                  <a:lnTo>
                    <a:pt x="2848" y="3600"/>
                  </a:lnTo>
                  <a:cubicBezTo>
                    <a:pt x="2845" y="3603"/>
                    <a:pt x="2842" y="3604"/>
                    <a:pt x="2839" y="3604"/>
                  </a:cubicBezTo>
                  <a:cubicBezTo>
                    <a:pt x="2833" y="3604"/>
                    <a:pt x="2827" y="3600"/>
                    <a:pt x="2821" y="3600"/>
                  </a:cubicBezTo>
                  <a:lnTo>
                    <a:pt x="2635" y="3331"/>
                  </a:lnTo>
                  <a:cubicBezTo>
                    <a:pt x="2607" y="3296"/>
                    <a:pt x="2565" y="3277"/>
                    <a:pt x="2522" y="3277"/>
                  </a:cubicBezTo>
                  <a:cubicBezTo>
                    <a:pt x="2507" y="3277"/>
                    <a:pt x="2492" y="3279"/>
                    <a:pt x="2477" y="3284"/>
                  </a:cubicBezTo>
                  <a:cubicBezTo>
                    <a:pt x="2366" y="3321"/>
                    <a:pt x="2245" y="3349"/>
                    <a:pt x="2134" y="3368"/>
                  </a:cubicBezTo>
                  <a:cubicBezTo>
                    <a:pt x="2069" y="3368"/>
                    <a:pt x="2023" y="3414"/>
                    <a:pt x="2013" y="3479"/>
                  </a:cubicBezTo>
                  <a:lnTo>
                    <a:pt x="1967" y="3804"/>
                  </a:lnTo>
                  <a:cubicBezTo>
                    <a:pt x="1958" y="3813"/>
                    <a:pt x="1949" y="3813"/>
                    <a:pt x="1939" y="3813"/>
                  </a:cubicBezTo>
                  <a:lnTo>
                    <a:pt x="1438" y="3739"/>
                  </a:lnTo>
                  <a:cubicBezTo>
                    <a:pt x="1429" y="3739"/>
                    <a:pt x="1420" y="3729"/>
                    <a:pt x="1429" y="3720"/>
                  </a:cubicBezTo>
                  <a:lnTo>
                    <a:pt x="1475" y="3395"/>
                  </a:lnTo>
                  <a:cubicBezTo>
                    <a:pt x="1485" y="3331"/>
                    <a:pt x="1457" y="3275"/>
                    <a:pt x="1401" y="3247"/>
                  </a:cubicBezTo>
                  <a:cubicBezTo>
                    <a:pt x="1290" y="3201"/>
                    <a:pt x="1188" y="3136"/>
                    <a:pt x="1095" y="3061"/>
                  </a:cubicBezTo>
                  <a:cubicBezTo>
                    <a:pt x="1076" y="3043"/>
                    <a:pt x="1049" y="3034"/>
                    <a:pt x="1012" y="3034"/>
                  </a:cubicBezTo>
                  <a:cubicBezTo>
                    <a:pt x="984" y="3034"/>
                    <a:pt x="956" y="3043"/>
                    <a:pt x="937" y="3061"/>
                  </a:cubicBezTo>
                  <a:lnTo>
                    <a:pt x="668" y="3247"/>
                  </a:lnTo>
                  <a:cubicBezTo>
                    <a:pt x="668" y="3256"/>
                    <a:pt x="659" y="3256"/>
                    <a:pt x="659" y="3256"/>
                  </a:cubicBezTo>
                  <a:cubicBezTo>
                    <a:pt x="659" y="3256"/>
                    <a:pt x="650" y="3256"/>
                    <a:pt x="650" y="3247"/>
                  </a:cubicBezTo>
                  <a:lnTo>
                    <a:pt x="344" y="2839"/>
                  </a:lnTo>
                  <a:cubicBezTo>
                    <a:pt x="344" y="2830"/>
                    <a:pt x="344" y="2830"/>
                    <a:pt x="344" y="2820"/>
                  </a:cubicBezTo>
                  <a:cubicBezTo>
                    <a:pt x="344" y="2820"/>
                    <a:pt x="344" y="2811"/>
                    <a:pt x="353" y="2811"/>
                  </a:cubicBezTo>
                  <a:lnTo>
                    <a:pt x="613" y="2616"/>
                  </a:lnTo>
                  <a:cubicBezTo>
                    <a:pt x="668" y="2579"/>
                    <a:pt x="687" y="2523"/>
                    <a:pt x="668" y="2468"/>
                  </a:cubicBezTo>
                  <a:cubicBezTo>
                    <a:pt x="622" y="2356"/>
                    <a:pt x="594" y="2236"/>
                    <a:pt x="585" y="2115"/>
                  </a:cubicBezTo>
                  <a:cubicBezTo>
                    <a:pt x="576" y="2060"/>
                    <a:pt x="529" y="2013"/>
                    <a:pt x="474" y="2004"/>
                  </a:cubicBezTo>
                  <a:lnTo>
                    <a:pt x="149" y="1948"/>
                  </a:lnTo>
                  <a:cubicBezTo>
                    <a:pt x="130" y="1948"/>
                    <a:pt x="130" y="1939"/>
                    <a:pt x="130" y="1930"/>
                  </a:cubicBezTo>
                  <a:lnTo>
                    <a:pt x="214" y="1429"/>
                  </a:lnTo>
                  <a:cubicBezTo>
                    <a:pt x="214" y="1420"/>
                    <a:pt x="223" y="1410"/>
                    <a:pt x="232" y="1410"/>
                  </a:cubicBezTo>
                  <a:lnTo>
                    <a:pt x="557" y="1466"/>
                  </a:lnTo>
                  <a:cubicBezTo>
                    <a:pt x="563" y="1467"/>
                    <a:pt x="569" y="1467"/>
                    <a:pt x="574" y="1467"/>
                  </a:cubicBezTo>
                  <a:cubicBezTo>
                    <a:pt x="624" y="1467"/>
                    <a:pt x="671" y="1433"/>
                    <a:pt x="696" y="1392"/>
                  </a:cubicBezTo>
                  <a:cubicBezTo>
                    <a:pt x="743" y="1280"/>
                    <a:pt x="807" y="1178"/>
                    <a:pt x="882" y="1086"/>
                  </a:cubicBezTo>
                  <a:cubicBezTo>
                    <a:pt x="919" y="1039"/>
                    <a:pt x="919" y="974"/>
                    <a:pt x="891" y="919"/>
                  </a:cubicBezTo>
                  <a:lnTo>
                    <a:pt x="696" y="659"/>
                  </a:lnTo>
                  <a:cubicBezTo>
                    <a:pt x="687" y="650"/>
                    <a:pt x="696" y="640"/>
                    <a:pt x="696" y="631"/>
                  </a:cubicBezTo>
                  <a:lnTo>
                    <a:pt x="1114" y="334"/>
                  </a:lnTo>
                  <a:cubicBezTo>
                    <a:pt x="1118" y="330"/>
                    <a:pt x="1123" y="327"/>
                    <a:pt x="1126" y="327"/>
                  </a:cubicBezTo>
                  <a:cubicBezTo>
                    <a:pt x="1130" y="327"/>
                    <a:pt x="1132" y="330"/>
                    <a:pt x="1132" y="334"/>
                  </a:cubicBezTo>
                  <a:lnTo>
                    <a:pt x="1327" y="603"/>
                  </a:lnTo>
                  <a:cubicBezTo>
                    <a:pt x="1354" y="638"/>
                    <a:pt x="1397" y="657"/>
                    <a:pt x="1440" y="657"/>
                  </a:cubicBezTo>
                  <a:cubicBezTo>
                    <a:pt x="1455" y="657"/>
                    <a:pt x="1470" y="654"/>
                    <a:pt x="1485" y="650"/>
                  </a:cubicBezTo>
                  <a:cubicBezTo>
                    <a:pt x="1596" y="603"/>
                    <a:pt x="1707" y="575"/>
                    <a:pt x="1828" y="566"/>
                  </a:cubicBezTo>
                  <a:cubicBezTo>
                    <a:pt x="1893" y="557"/>
                    <a:pt x="1939" y="510"/>
                    <a:pt x="1949" y="455"/>
                  </a:cubicBezTo>
                  <a:lnTo>
                    <a:pt x="1995" y="130"/>
                  </a:lnTo>
                  <a:cubicBezTo>
                    <a:pt x="1995" y="121"/>
                    <a:pt x="2013" y="112"/>
                    <a:pt x="2013" y="112"/>
                  </a:cubicBezTo>
                  <a:close/>
                  <a:moveTo>
                    <a:pt x="2032" y="0"/>
                  </a:moveTo>
                  <a:cubicBezTo>
                    <a:pt x="2004" y="0"/>
                    <a:pt x="1967" y="0"/>
                    <a:pt x="1939" y="28"/>
                  </a:cubicBezTo>
                  <a:cubicBezTo>
                    <a:pt x="1911" y="47"/>
                    <a:pt x="1893" y="74"/>
                    <a:pt x="1884" y="112"/>
                  </a:cubicBezTo>
                  <a:lnTo>
                    <a:pt x="1828" y="436"/>
                  </a:lnTo>
                  <a:cubicBezTo>
                    <a:pt x="1828" y="445"/>
                    <a:pt x="1828" y="455"/>
                    <a:pt x="1819" y="455"/>
                  </a:cubicBezTo>
                  <a:cubicBezTo>
                    <a:pt x="1689" y="464"/>
                    <a:pt x="1559" y="492"/>
                    <a:pt x="1438" y="538"/>
                  </a:cubicBezTo>
                  <a:cubicBezTo>
                    <a:pt x="1438" y="541"/>
                    <a:pt x="1437" y="542"/>
                    <a:pt x="1436" y="542"/>
                  </a:cubicBezTo>
                  <a:cubicBezTo>
                    <a:pt x="1432" y="542"/>
                    <a:pt x="1426" y="538"/>
                    <a:pt x="1420" y="538"/>
                  </a:cubicBezTo>
                  <a:lnTo>
                    <a:pt x="1234" y="269"/>
                  </a:lnTo>
                  <a:cubicBezTo>
                    <a:pt x="1207" y="231"/>
                    <a:pt x="1167" y="212"/>
                    <a:pt x="1126" y="212"/>
                  </a:cubicBezTo>
                  <a:cubicBezTo>
                    <a:pt x="1097" y="212"/>
                    <a:pt x="1066" y="222"/>
                    <a:pt x="1039" y="241"/>
                  </a:cubicBezTo>
                  <a:lnTo>
                    <a:pt x="631" y="538"/>
                  </a:lnTo>
                  <a:cubicBezTo>
                    <a:pt x="566" y="575"/>
                    <a:pt x="557" y="659"/>
                    <a:pt x="603" y="724"/>
                  </a:cubicBezTo>
                  <a:lnTo>
                    <a:pt x="789" y="993"/>
                  </a:lnTo>
                  <a:cubicBezTo>
                    <a:pt x="798" y="993"/>
                    <a:pt x="798" y="1002"/>
                    <a:pt x="789" y="1011"/>
                  </a:cubicBezTo>
                  <a:cubicBezTo>
                    <a:pt x="715" y="1113"/>
                    <a:pt x="640" y="1225"/>
                    <a:pt x="594" y="1336"/>
                  </a:cubicBezTo>
                  <a:cubicBezTo>
                    <a:pt x="585" y="1345"/>
                    <a:pt x="576" y="1345"/>
                    <a:pt x="576" y="1345"/>
                  </a:cubicBezTo>
                  <a:lnTo>
                    <a:pt x="251" y="1299"/>
                  </a:lnTo>
                  <a:cubicBezTo>
                    <a:pt x="241" y="1296"/>
                    <a:pt x="231" y="1295"/>
                    <a:pt x="221" y="1295"/>
                  </a:cubicBezTo>
                  <a:cubicBezTo>
                    <a:pt x="195" y="1295"/>
                    <a:pt x="169" y="1304"/>
                    <a:pt x="149" y="1317"/>
                  </a:cubicBezTo>
                  <a:cubicBezTo>
                    <a:pt x="121" y="1336"/>
                    <a:pt x="102" y="1373"/>
                    <a:pt x="93" y="1410"/>
                  </a:cubicBezTo>
                  <a:lnTo>
                    <a:pt x="19" y="1911"/>
                  </a:lnTo>
                  <a:cubicBezTo>
                    <a:pt x="0" y="1985"/>
                    <a:pt x="56" y="2050"/>
                    <a:pt x="130" y="2060"/>
                  </a:cubicBezTo>
                  <a:lnTo>
                    <a:pt x="455" y="2115"/>
                  </a:lnTo>
                  <a:cubicBezTo>
                    <a:pt x="455" y="2115"/>
                    <a:pt x="464" y="2125"/>
                    <a:pt x="464" y="2125"/>
                  </a:cubicBezTo>
                  <a:cubicBezTo>
                    <a:pt x="483" y="2254"/>
                    <a:pt x="511" y="2384"/>
                    <a:pt x="557" y="2505"/>
                  </a:cubicBezTo>
                  <a:cubicBezTo>
                    <a:pt x="557" y="2514"/>
                    <a:pt x="557" y="2514"/>
                    <a:pt x="548" y="2523"/>
                  </a:cubicBezTo>
                  <a:lnTo>
                    <a:pt x="279" y="2718"/>
                  </a:lnTo>
                  <a:cubicBezTo>
                    <a:pt x="251" y="2737"/>
                    <a:pt x="232" y="2765"/>
                    <a:pt x="223" y="2802"/>
                  </a:cubicBezTo>
                  <a:cubicBezTo>
                    <a:pt x="223" y="2839"/>
                    <a:pt x="232" y="2876"/>
                    <a:pt x="251" y="2904"/>
                  </a:cubicBezTo>
                  <a:lnTo>
                    <a:pt x="548" y="3312"/>
                  </a:lnTo>
                  <a:cubicBezTo>
                    <a:pt x="566" y="3349"/>
                    <a:pt x="603" y="3368"/>
                    <a:pt x="640" y="3368"/>
                  </a:cubicBezTo>
                  <a:cubicBezTo>
                    <a:pt x="648" y="3370"/>
                    <a:pt x="656" y="3371"/>
                    <a:pt x="665" y="3371"/>
                  </a:cubicBezTo>
                  <a:cubicBezTo>
                    <a:pt x="688" y="3371"/>
                    <a:pt x="713" y="3363"/>
                    <a:pt x="733" y="3349"/>
                  </a:cubicBezTo>
                  <a:lnTo>
                    <a:pt x="1002" y="3154"/>
                  </a:lnTo>
                  <a:cubicBezTo>
                    <a:pt x="1007" y="3150"/>
                    <a:pt x="1012" y="3147"/>
                    <a:pt x="1015" y="3147"/>
                  </a:cubicBezTo>
                  <a:cubicBezTo>
                    <a:pt x="1019" y="3147"/>
                    <a:pt x="1021" y="3150"/>
                    <a:pt x="1021" y="3154"/>
                  </a:cubicBezTo>
                  <a:cubicBezTo>
                    <a:pt x="1123" y="3238"/>
                    <a:pt x="1234" y="3303"/>
                    <a:pt x="1355" y="3358"/>
                  </a:cubicBezTo>
                  <a:cubicBezTo>
                    <a:pt x="1355" y="3358"/>
                    <a:pt x="1364" y="3368"/>
                    <a:pt x="1364" y="3377"/>
                  </a:cubicBezTo>
                  <a:lnTo>
                    <a:pt x="1308" y="3702"/>
                  </a:lnTo>
                  <a:cubicBezTo>
                    <a:pt x="1299" y="3776"/>
                    <a:pt x="1346" y="3841"/>
                    <a:pt x="1420" y="3850"/>
                  </a:cubicBezTo>
                  <a:lnTo>
                    <a:pt x="1921" y="3934"/>
                  </a:lnTo>
                  <a:lnTo>
                    <a:pt x="1949" y="3934"/>
                  </a:lnTo>
                  <a:cubicBezTo>
                    <a:pt x="1976" y="3934"/>
                    <a:pt x="2004" y="3924"/>
                    <a:pt x="2023" y="3906"/>
                  </a:cubicBezTo>
                  <a:cubicBezTo>
                    <a:pt x="2051" y="3887"/>
                    <a:pt x="2069" y="3859"/>
                    <a:pt x="2078" y="3822"/>
                  </a:cubicBezTo>
                  <a:lnTo>
                    <a:pt x="2125" y="3498"/>
                  </a:lnTo>
                  <a:cubicBezTo>
                    <a:pt x="2134" y="3488"/>
                    <a:pt x="2134" y="3479"/>
                    <a:pt x="2143" y="3479"/>
                  </a:cubicBezTo>
                  <a:cubicBezTo>
                    <a:pt x="2273" y="3470"/>
                    <a:pt x="2394" y="3442"/>
                    <a:pt x="2514" y="3395"/>
                  </a:cubicBezTo>
                  <a:cubicBezTo>
                    <a:pt x="2517" y="3392"/>
                    <a:pt x="2521" y="3391"/>
                    <a:pt x="2523" y="3391"/>
                  </a:cubicBezTo>
                  <a:cubicBezTo>
                    <a:pt x="2529" y="3391"/>
                    <a:pt x="2533" y="3395"/>
                    <a:pt x="2533" y="3395"/>
                  </a:cubicBezTo>
                  <a:lnTo>
                    <a:pt x="2728" y="3664"/>
                  </a:lnTo>
                  <a:cubicBezTo>
                    <a:pt x="2755" y="3702"/>
                    <a:pt x="2794" y="3721"/>
                    <a:pt x="2834" y="3721"/>
                  </a:cubicBezTo>
                  <a:cubicBezTo>
                    <a:pt x="2862" y="3721"/>
                    <a:pt x="2890" y="3712"/>
                    <a:pt x="2913" y="3692"/>
                  </a:cubicBezTo>
                  <a:lnTo>
                    <a:pt x="3331" y="3395"/>
                  </a:lnTo>
                  <a:cubicBezTo>
                    <a:pt x="3386" y="3358"/>
                    <a:pt x="3405" y="3266"/>
                    <a:pt x="3359" y="3210"/>
                  </a:cubicBezTo>
                  <a:lnTo>
                    <a:pt x="3164" y="2941"/>
                  </a:lnTo>
                  <a:cubicBezTo>
                    <a:pt x="3164" y="2941"/>
                    <a:pt x="3164" y="2932"/>
                    <a:pt x="3164" y="2922"/>
                  </a:cubicBezTo>
                  <a:cubicBezTo>
                    <a:pt x="3247" y="2820"/>
                    <a:pt x="3312" y="2709"/>
                    <a:pt x="3368" y="2598"/>
                  </a:cubicBezTo>
                  <a:cubicBezTo>
                    <a:pt x="3368" y="2588"/>
                    <a:pt x="3377" y="2588"/>
                    <a:pt x="3386" y="2588"/>
                  </a:cubicBezTo>
                  <a:lnTo>
                    <a:pt x="3711" y="2635"/>
                  </a:lnTo>
                  <a:cubicBezTo>
                    <a:pt x="3721" y="2637"/>
                    <a:pt x="3730" y="2638"/>
                    <a:pt x="3740" y="2638"/>
                  </a:cubicBezTo>
                  <a:cubicBezTo>
                    <a:pt x="3802" y="2638"/>
                    <a:pt x="3853" y="2588"/>
                    <a:pt x="3869" y="2523"/>
                  </a:cubicBezTo>
                  <a:lnTo>
                    <a:pt x="3943" y="2023"/>
                  </a:lnTo>
                  <a:cubicBezTo>
                    <a:pt x="3952" y="1948"/>
                    <a:pt x="3906" y="1883"/>
                    <a:pt x="3832" y="1874"/>
                  </a:cubicBezTo>
                  <a:lnTo>
                    <a:pt x="3507" y="1818"/>
                  </a:lnTo>
                  <a:cubicBezTo>
                    <a:pt x="3498" y="1818"/>
                    <a:pt x="3498" y="1809"/>
                    <a:pt x="3498" y="1800"/>
                  </a:cubicBezTo>
                  <a:cubicBezTo>
                    <a:pt x="3479" y="1679"/>
                    <a:pt x="3451" y="1549"/>
                    <a:pt x="3405" y="1429"/>
                  </a:cubicBezTo>
                  <a:cubicBezTo>
                    <a:pt x="3405" y="1420"/>
                    <a:pt x="3405" y="1410"/>
                    <a:pt x="3414" y="1410"/>
                  </a:cubicBezTo>
                  <a:lnTo>
                    <a:pt x="3674" y="1215"/>
                  </a:lnTo>
                  <a:cubicBezTo>
                    <a:pt x="3711" y="1197"/>
                    <a:pt x="3730" y="1169"/>
                    <a:pt x="3730" y="1132"/>
                  </a:cubicBezTo>
                  <a:cubicBezTo>
                    <a:pt x="3739" y="1095"/>
                    <a:pt x="3730" y="1058"/>
                    <a:pt x="3711" y="1030"/>
                  </a:cubicBezTo>
                  <a:lnTo>
                    <a:pt x="3405" y="622"/>
                  </a:lnTo>
                  <a:cubicBezTo>
                    <a:pt x="3382" y="582"/>
                    <a:pt x="3342" y="563"/>
                    <a:pt x="3299" y="563"/>
                  </a:cubicBezTo>
                  <a:cubicBezTo>
                    <a:pt x="3272" y="563"/>
                    <a:pt x="3244" y="570"/>
                    <a:pt x="3219" y="585"/>
                  </a:cubicBezTo>
                  <a:lnTo>
                    <a:pt x="2950" y="779"/>
                  </a:lnTo>
                  <a:cubicBezTo>
                    <a:pt x="2950" y="784"/>
                    <a:pt x="2948" y="786"/>
                    <a:pt x="2945" y="786"/>
                  </a:cubicBezTo>
                  <a:cubicBezTo>
                    <a:pt x="2941" y="786"/>
                    <a:pt x="2936" y="784"/>
                    <a:pt x="2932" y="779"/>
                  </a:cubicBezTo>
                  <a:cubicBezTo>
                    <a:pt x="2839" y="696"/>
                    <a:pt x="2728" y="631"/>
                    <a:pt x="2607" y="575"/>
                  </a:cubicBezTo>
                  <a:cubicBezTo>
                    <a:pt x="2598" y="575"/>
                    <a:pt x="2598" y="566"/>
                    <a:pt x="2598" y="557"/>
                  </a:cubicBezTo>
                  <a:lnTo>
                    <a:pt x="2654" y="232"/>
                  </a:lnTo>
                  <a:cubicBezTo>
                    <a:pt x="2654" y="195"/>
                    <a:pt x="2644" y="167"/>
                    <a:pt x="2626" y="139"/>
                  </a:cubicBezTo>
                  <a:cubicBezTo>
                    <a:pt x="2607" y="102"/>
                    <a:pt x="2570" y="84"/>
                    <a:pt x="2542" y="84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849225" y="2701300"/>
              <a:ext cx="3025" cy="246550"/>
            </a:xfrm>
            <a:custGeom>
              <a:rect b="b" l="l" r="r" t="t"/>
              <a:pathLst>
                <a:path extrusionOk="0" h="9862" w="12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520"/>
                  </a:lnTo>
                  <a:cubicBezTo>
                    <a:pt x="0" y="557"/>
                    <a:pt x="28" y="585"/>
                    <a:pt x="56" y="585"/>
                  </a:cubicBezTo>
                  <a:cubicBezTo>
                    <a:pt x="93" y="585"/>
                    <a:pt x="121" y="557"/>
                    <a:pt x="121" y="520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  <a:moveTo>
                    <a:pt x="56" y="928"/>
                  </a:moveTo>
                  <a:cubicBezTo>
                    <a:pt x="28" y="928"/>
                    <a:pt x="0" y="956"/>
                    <a:pt x="0" y="984"/>
                  </a:cubicBezTo>
                  <a:lnTo>
                    <a:pt x="0" y="1447"/>
                  </a:lnTo>
                  <a:cubicBezTo>
                    <a:pt x="0" y="1484"/>
                    <a:pt x="28" y="1512"/>
                    <a:pt x="56" y="1512"/>
                  </a:cubicBezTo>
                  <a:cubicBezTo>
                    <a:pt x="93" y="1512"/>
                    <a:pt x="121" y="1484"/>
                    <a:pt x="121" y="1447"/>
                  </a:cubicBezTo>
                  <a:lnTo>
                    <a:pt x="121" y="984"/>
                  </a:lnTo>
                  <a:cubicBezTo>
                    <a:pt x="121" y="956"/>
                    <a:pt x="93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8" y="1856"/>
                    <a:pt x="0" y="1883"/>
                    <a:pt x="0" y="1911"/>
                  </a:cubicBezTo>
                  <a:lnTo>
                    <a:pt x="0" y="2375"/>
                  </a:lnTo>
                  <a:cubicBezTo>
                    <a:pt x="0" y="2412"/>
                    <a:pt x="28" y="2440"/>
                    <a:pt x="56" y="2440"/>
                  </a:cubicBezTo>
                  <a:cubicBezTo>
                    <a:pt x="93" y="2440"/>
                    <a:pt x="121" y="2412"/>
                    <a:pt x="121" y="2375"/>
                  </a:cubicBezTo>
                  <a:lnTo>
                    <a:pt x="121" y="1911"/>
                  </a:lnTo>
                  <a:cubicBezTo>
                    <a:pt x="121" y="1883"/>
                    <a:pt x="93" y="1856"/>
                    <a:pt x="56" y="1856"/>
                  </a:cubicBezTo>
                  <a:close/>
                  <a:moveTo>
                    <a:pt x="56" y="2783"/>
                  </a:moveTo>
                  <a:cubicBezTo>
                    <a:pt x="28" y="2783"/>
                    <a:pt x="0" y="2811"/>
                    <a:pt x="0" y="2839"/>
                  </a:cubicBezTo>
                  <a:lnTo>
                    <a:pt x="0" y="3303"/>
                  </a:lnTo>
                  <a:cubicBezTo>
                    <a:pt x="0" y="3340"/>
                    <a:pt x="28" y="3368"/>
                    <a:pt x="56" y="3368"/>
                  </a:cubicBezTo>
                  <a:cubicBezTo>
                    <a:pt x="93" y="3368"/>
                    <a:pt x="121" y="3340"/>
                    <a:pt x="121" y="3303"/>
                  </a:cubicBezTo>
                  <a:lnTo>
                    <a:pt x="121" y="2839"/>
                  </a:lnTo>
                  <a:cubicBezTo>
                    <a:pt x="121" y="2811"/>
                    <a:pt x="93" y="2783"/>
                    <a:pt x="56" y="2783"/>
                  </a:cubicBezTo>
                  <a:close/>
                  <a:moveTo>
                    <a:pt x="56" y="3711"/>
                  </a:moveTo>
                  <a:cubicBezTo>
                    <a:pt x="28" y="3711"/>
                    <a:pt x="0" y="3739"/>
                    <a:pt x="0" y="3767"/>
                  </a:cubicBezTo>
                  <a:lnTo>
                    <a:pt x="0" y="4230"/>
                  </a:lnTo>
                  <a:cubicBezTo>
                    <a:pt x="0" y="4267"/>
                    <a:pt x="28" y="4295"/>
                    <a:pt x="56" y="4295"/>
                  </a:cubicBezTo>
                  <a:cubicBezTo>
                    <a:pt x="93" y="4295"/>
                    <a:pt x="121" y="4267"/>
                    <a:pt x="121" y="4230"/>
                  </a:cubicBezTo>
                  <a:lnTo>
                    <a:pt x="121" y="3767"/>
                  </a:lnTo>
                  <a:cubicBezTo>
                    <a:pt x="121" y="3739"/>
                    <a:pt x="93" y="3711"/>
                    <a:pt x="56" y="3711"/>
                  </a:cubicBezTo>
                  <a:close/>
                  <a:moveTo>
                    <a:pt x="56" y="4639"/>
                  </a:moveTo>
                  <a:cubicBezTo>
                    <a:pt x="28" y="4639"/>
                    <a:pt x="0" y="4666"/>
                    <a:pt x="0" y="4694"/>
                  </a:cubicBezTo>
                  <a:lnTo>
                    <a:pt x="0" y="5158"/>
                  </a:lnTo>
                  <a:cubicBezTo>
                    <a:pt x="0" y="5195"/>
                    <a:pt x="28" y="5223"/>
                    <a:pt x="56" y="5223"/>
                  </a:cubicBezTo>
                  <a:cubicBezTo>
                    <a:pt x="93" y="5223"/>
                    <a:pt x="121" y="5195"/>
                    <a:pt x="121" y="5158"/>
                  </a:cubicBezTo>
                  <a:lnTo>
                    <a:pt x="121" y="4694"/>
                  </a:lnTo>
                  <a:cubicBezTo>
                    <a:pt x="121" y="4666"/>
                    <a:pt x="93" y="4639"/>
                    <a:pt x="56" y="4639"/>
                  </a:cubicBezTo>
                  <a:close/>
                  <a:moveTo>
                    <a:pt x="56" y="5566"/>
                  </a:moveTo>
                  <a:cubicBezTo>
                    <a:pt x="28" y="5566"/>
                    <a:pt x="0" y="5594"/>
                    <a:pt x="0" y="5622"/>
                  </a:cubicBezTo>
                  <a:lnTo>
                    <a:pt x="0" y="6086"/>
                  </a:lnTo>
                  <a:cubicBezTo>
                    <a:pt x="0" y="6123"/>
                    <a:pt x="28" y="6151"/>
                    <a:pt x="56" y="6151"/>
                  </a:cubicBezTo>
                  <a:cubicBezTo>
                    <a:pt x="93" y="6151"/>
                    <a:pt x="121" y="6123"/>
                    <a:pt x="121" y="6086"/>
                  </a:cubicBezTo>
                  <a:lnTo>
                    <a:pt x="121" y="5622"/>
                  </a:lnTo>
                  <a:cubicBezTo>
                    <a:pt x="121" y="5594"/>
                    <a:pt x="93" y="5566"/>
                    <a:pt x="56" y="5566"/>
                  </a:cubicBezTo>
                  <a:close/>
                  <a:moveTo>
                    <a:pt x="56" y="6494"/>
                  </a:moveTo>
                  <a:cubicBezTo>
                    <a:pt x="28" y="6494"/>
                    <a:pt x="0" y="6522"/>
                    <a:pt x="0" y="6549"/>
                  </a:cubicBezTo>
                  <a:lnTo>
                    <a:pt x="0" y="7013"/>
                  </a:lnTo>
                  <a:cubicBezTo>
                    <a:pt x="0" y="7050"/>
                    <a:pt x="28" y="7078"/>
                    <a:pt x="56" y="7078"/>
                  </a:cubicBezTo>
                  <a:cubicBezTo>
                    <a:pt x="93" y="7078"/>
                    <a:pt x="121" y="7050"/>
                    <a:pt x="121" y="7013"/>
                  </a:cubicBezTo>
                  <a:lnTo>
                    <a:pt x="121" y="6549"/>
                  </a:lnTo>
                  <a:cubicBezTo>
                    <a:pt x="121" y="6522"/>
                    <a:pt x="93" y="6494"/>
                    <a:pt x="56" y="6494"/>
                  </a:cubicBezTo>
                  <a:close/>
                  <a:moveTo>
                    <a:pt x="56" y="7421"/>
                  </a:moveTo>
                  <a:cubicBezTo>
                    <a:pt x="28" y="7421"/>
                    <a:pt x="0" y="7449"/>
                    <a:pt x="0" y="7477"/>
                  </a:cubicBezTo>
                  <a:lnTo>
                    <a:pt x="0" y="7941"/>
                  </a:lnTo>
                  <a:cubicBezTo>
                    <a:pt x="0" y="7978"/>
                    <a:pt x="28" y="8006"/>
                    <a:pt x="56" y="8006"/>
                  </a:cubicBezTo>
                  <a:cubicBezTo>
                    <a:pt x="93" y="8006"/>
                    <a:pt x="121" y="7978"/>
                    <a:pt x="121" y="7941"/>
                  </a:cubicBezTo>
                  <a:lnTo>
                    <a:pt x="121" y="7477"/>
                  </a:lnTo>
                  <a:cubicBezTo>
                    <a:pt x="121" y="7449"/>
                    <a:pt x="93" y="7421"/>
                    <a:pt x="56" y="7421"/>
                  </a:cubicBezTo>
                  <a:close/>
                  <a:moveTo>
                    <a:pt x="56" y="8349"/>
                  </a:moveTo>
                  <a:cubicBezTo>
                    <a:pt x="28" y="8349"/>
                    <a:pt x="0" y="8377"/>
                    <a:pt x="0" y="8405"/>
                  </a:cubicBezTo>
                  <a:lnTo>
                    <a:pt x="0" y="8869"/>
                  </a:lnTo>
                  <a:cubicBezTo>
                    <a:pt x="0" y="8906"/>
                    <a:pt x="28" y="8934"/>
                    <a:pt x="56" y="8934"/>
                  </a:cubicBezTo>
                  <a:cubicBezTo>
                    <a:pt x="93" y="8934"/>
                    <a:pt x="121" y="8906"/>
                    <a:pt x="121" y="8869"/>
                  </a:cubicBezTo>
                  <a:lnTo>
                    <a:pt x="121" y="8405"/>
                  </a:lnTo>
                  <a:cubicBezTo>
                    <a:pt x="121" y="8377"/>
                    <a:pt x="93" y="8349"/>
                    <a:pt x="56" y="8349"/>
                  </a:cubicBezTo>
                  <a:close/>
                  <a:moveTo>
                    <a:pt x="56" y="9277"/>
                  </a:moveTo>
                  <a:cubicBezTo>
                    <a:pt x="28" y="9277"/>
                    <a:pt x="0" y="9305"/>
                    <a:pt x="0" y="9332"/>
                  </a:cubicBezTo>
                  <a:lnTo>
                    <a:pt x="0" y="9796"/>
                  </a:lnTo>
                  <a:cubicBezTo>
                    <a:pt x="0" y="9833"/>
                    <a:pt x="28" y="9861"/>
                    <a:pt x="56" y="9861"/>
                  </a:cubicBezTo>
                  <a:cubicBezTo>
                    <a:pt x="93" y="9861"/>
                    <a:pt x="121" y="9833"/>
                    <a:pt x="121" y="9796"/>
                  </a:cubicBezTo>
                  <a:lnTo>
                    <a:pt x="121" y="9332"/>
                  </a:lnTo>
                  <a:cubicBezTo>
                    <a:pt x="121" y="9305"/>
                    <a:pt x="93" y="9277"/>
                    <a:pt x="56" y="9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888650" y="2354575"/>
              <a:ext cx="43150" cy="43400"/>
            </a:xfrm>
            <a:custGeom>
              <a:rect b="b" l="l" r="r" t="t"/>
              <a:pathLst>
                <a:path extrusionOk="0" h="1736" w="1726">
                  <a:moveTo>
                    <a:pt x="863" y="177"/>
                  </a:moveTo>
                  <a:lnTo>
                    <a:pt x="1095" y="613"/>
                  </a:lnTo>
                  <a:cubicBezTo>
                    <a:pt x="1104" y="622"/>
                    <a:pt x="1113" y="631"/>
                    <a:pt x="1123" y="631"/>
                  </a:cubicBezTo>
                  <a:lnTo>
                    <a:pt x="1549" y="873"/>
                  </a:lnTo>
                  <a:lnTo>
                    <a:pt x="1113" y="1105"/>
                  </a:lnTo>
                  <a:cubicBezTo>
                    <a:pt x="1104" y="1105"/>
                    <a:pt x="1104" y="1114"/>
                    <a:pt x="1095" y="1123"/>
                  </a:cubicBezTo>
                  <a:lnTo>
                    <a:pt x="863" y="1550"/>
                  </a:lnTo>
                  <a:lnTo>
                    <a:pt x="631" y="1123"/>
                  </a:lnTo>
                  <a:cubicBezTo>
                    <a:pt x="622" y="1114"/>
                    <a:pt x="612" y="1105"/>
                    <a:pt x="603" y="1105"/>
                  </a:cubicBezTo>
                  <a:lnTo>
                    <a:pt x="176" y="863"/>
                  </a:lnTo>
                  <a:lnTo>
                    <a:pt x="603" y="631"/>
                  </a:lnTo>
                  <a:cubicBezTo>
                    <a:pt x="612" y="622"/>
                    <a:pt x="622" y="622"/>
                    <a:pt x="631" y="613"/>
                  </a:cubicBezTo>
                  <a:lnTo>
                    <a:pt x="863" y="177"/>
                  </a:lnTo>
                  <a:close/>
                  <a:moveTo>
                    <a:pt x="863" y="1"/>
                  </a:moveTo>
                  <a:cubicBezTo>
                    <a:pt x="844" y="1"/>
                    <a:pt x="826" y="10"/>
                    <a:pt x="816" y="28"/>
                  </a:cubicBezTo>
                  <a:lnTo>
                    <a:pt x="538" y="539"/>
                  </a:lnTo>
                  <a:lnTo>
                    <a:pt x="28" y="817"/>
                  </a:lnTo>
                  <a:cubicBezTo>
                    <a:pt x="9" y="826"/>
                    <a:pt x="0" y="845"/>
                    <a:pt x="0" y="863"/>
                  </a:cubicBezTo>
                  <a:cubicBezTo>
                    <a:pt x="0" y="882"/>
                    <a:pt x="9" y="910"/>
                    <a:pt x="28" y="919"/>
                  </a:cubicBezTo>
                  <a:lnTo>
                    <a:pt x="529" y="1197"/>
                  </a:lnTo>
                  <a:lnTo>
                    <a:pt x="807" y="1698"/>
                  </a:lnTo>
                  <a:cubicBezTo>
                    <a:pt x="816" y="1717"/>
                    <a:pt x="835" y="1735"/>
                    <a:pt x="863" y="1735"/>
                  </a:cubicBezTo>
                  <a:cubicBezTo>
                    <a:pt x="881" y="1735"/>
                    <a:pt x="900" y="1717"/>
                    <a:pt x="909" y="1698"/>
                  </a:cubicBezTo>
                  <a:lnTo>
                    <a:pt x="1188" y="1197"/>
                  </a:lnTo>
                  <a:lnTo>
                    <a:pt x="1698" y="919"/>
                  </a:lnTo>
                  <a:cubicBezTo>
                    <a:pt x="1716" y="910"/>
                    <a:pt x="1726" y="891"/>
                    <a:pt x="1726" y="873"/>
                  </a:cubicBezTo>
                  <a:cubicBezTo>
                    <a:pt x="1726" y="845"/>
                    <a:pt x="1716" y="826"/>
                    <a:pt x="1698" y="817"/>
                  </a:cubicBezTo>
                  <a:lnTo>
                    <a:pt x="1188" y="539"/>
                  </a:lnTo>
                  <a:lnTo>
                    <a:pt x="919" y="28"/>
                  </a:lnTo>
                  <a:cubicBezTo>
                    <a:pt x="909" y="10"/>
                    <a:pt x="881" y="1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1122175" y="3270875"/>
              <a:ext cx="44800" cy="44550"/>
            </a:xfrm>
            <a:custGeom>
              <a:rect b="b" l="l" r="r" t="t"/>
              <a:pathLst>
                <a:path extrusionOk="0" h="1782" w="1792">
                  <a:moveTo>
                    <a:pt x="901" y="177"/>
                  </a:moveTo>
                  <a:lnTo>
                    <a:pt x="1142" y="622"/>
                  </a:lnTo>
                  <a:cubicBezTo>
                    <a:pt x="1151" y="631"/>
                    <a:pt x="1160" y="641"/>
                    <a:pt x="1170" y="650"/>
                  </a:cubicBezTo>
                  <a:lnTo>
                    <a:pt x="1615" y="891"/>
                  </a:lnTo>
                  <a:lnTo>
                    <a:pt x="1170" y="1142"/>
                  </a:lnTo>
                  <a:cubicBezTo>
                    <a:pt x="1160" y="1142"/>
                    <a:pt x="1151" y="1151"/>
                    <a:pt x="1142" y="1160"/>
                  </a:cubicBezTo>
                  <a:lnTo>
                    <a:pt x="901" y="1605"/>
                  </a:lnTo>
                  <a:lnTo>
                    <a:pt x="650" y="1160"/>
                  </a:lnTo>
                  <a:cubicBezTo>
                    <a:pt x="650" y="1151"/>
                    <a:pt x="641" y="1142"/>
                    <a:pt x="632" y="1132"/>
                  </a:cubicBezTo>
                  <a:lnTo>
                    <a:pt x="186" y="891"/>
                  </a:lnTo>
                  <a:lnTo>
                    <a:pt x="632" y="650"/>
                  </a:lnTo>
                  <a:cubicBezTo>
                    <a:pt x="641" y="641"/>
                    <a:pt x="650" y="631"/>
                    <a:pt x="650" y="622"/>
                  </a:cubicBezTo>
                  <a:lnTo>
                    <a:pt x="901" y="177"/>
                  </a:lnTo>
                  <a:close/>
                  <a:moveTo>
                    <a:pt x="901" y="1"/>
                  </a:moveTo>
                  <a:cubicBezTo>
                    <a:pt x="882" y="1"/>
                    <a:pt x="854" y="10"/>
                    <a:pt x="845" y="28"/>
                  </a:cubicBezTo>
                  <a:lnTo>
                    <a:pt x="557" y="557"/>
                  </a:lnTo>
                  <a:lnTo>
                    <a:pt x="38" y="836"/>
                  </a:lnTo>
                  <a:cubicBezTo>
                    <a:pt x="19" y="845"/>
                    <a:pt x="1" y="873"/>
                    <a:pt x="1" y="891"/>
                  </a:cubicBezTo>
                  <a:cubicBezTo>
                    <a:pt x="1" y="910"/>
                    <a:pt x="19" y="928"/>
                    <a:pt x="38" y="938"/>
                  </a:cubicBezTo>
                  <a:lnTo>
                    <a:pt x="557" y="1225"/>
                  </a:lnTo>
                  <a:lnTo>
                    <a:pt x="845" y="1754"/>
                  </a:lnTo>
                  <a:cubicBezTo>
                    <a:pt x="854" y="1772"/>
                    <a:pt x="873" y="1782"/>
                    <a:pt x="891" y="1782"/>
                  </a:cubicBezTo>
                  <a:cubicBezTo>
                    <a:pt x="919" y="1782"/>
                    <a:pt x="938" y="1772"/>
                    <a:pt x="947" y="1754"/>
                  </a:cubicBezTo>
                  <a:lnTo>
                    <a:pt x="1235" y="1234"/>
                  </a:lnTo>
                  <a:lnTo>
                    <a:pt x="1763" y="947"/>
                  </a:lnTo>
                  <a:cubicBezTo>
                    <a:pt x="1773" y="938"/>
                    <a:pt x="1791" y="919"/>
                    <a:pt x="1791" y="891"/>
                  </a:cubicBezTo>
                  <a:cubicBezTo>
                    <a:pt x="1791" y="873"/>
                    <a:pt x="1782" y="854"/>
                    <a:pt x="1763" y="845"/>
                  </a:cubicBezTo>
                  <a:lnTo>
                    <a:pt x="1235" y="557"/>
                  </a:lnTo>
                  <a:lnTo>
                    <a:pt x="947" y="28"/>
                  </a:lnTo>
                  <a:cubicBezTo>
                    <a:pt x="938" y="10"/>
                    <a:pt x="919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1306550" y="2306100"/>
              <a:ext cx="2825" cy="16500"/>
            </a:xfrm>
            <a:custGeom>
              <a:rect b="b" l="l" r="r" t="t"/>
              <a:pathLst>
                <a:path extrusionOk="0" h="660" w="11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604"/>
                  </a:lnTo>
                  <a:cubicBezTo>
                    <a:pt x="1" y="632"/>
                    <a:pt x="29" y="659"/>
                    <a:pt x="56" y="659"/>
                  </a:cubicBezTo>
                  <a:cubicBezTo>
                    <a:pt x="93" y="659"/>
                    <a:pt x="112" y="632"/>
                    <a:pt x="112" y="604"/>
                  </a:cubicBezTo>
                  <a:lnTo>
                    <a:pt x="112" y="56"/>
                  </a:lnTo>
                  <a:cubicBezTo>
                    <a:pt x="112" y="2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1306550" y="2340900"/>
              <a:ext cx="2825" cy="16475"/>
            </a:xfrm>
            <a:custGeom>
              <a:rect b="b" l="l" r="r" t="t"/>
              <a:pathLst>
                <a:path extrusionOk="0" h="659" w="113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03"/>
                  </a:lnTo>
                  <a:cubicBezTo>
                    <a:pt x="1" y="631"/>
                    <a:pt x="29" y="659"/>
                    <a:pt x="56" y="659"/>
                  </a:cubicBezTo>
                  <a:cubicBezTo>
                    <a:pt x="93" y="659"/>
                    <a:pt x="112" y="631"/>
                    <a:pt x="112" y="603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1317225" y="2330225"/>
              <a:ext cx="16500" cy="3050"/>
            </a:xfrm>
            <a:custGeom>
              <a:rect b="b" l="l" r="r" t="t"/>
              <a:pathLst>
                <a:path extrusionOk="0" h="122" w="660">
                  <a:moveTo>
                    <a:pt x="56" y="1"/>
                  </a:moveTo>
                  <a:cubicBezTo>
                    <a:pt x="19" y="1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594" y="121"/>
                  </a:lnTo>
                  <a:cubicBezTo>
                    <a:pt x="631" y="121"/>
                    <a:pt x="659" y="93"/>
                    <a:pt x="659" y="65"/>
                  </a:cubicBezTo>
                  <a:cubicBezTo>
                    <a:pt x="659" y="28"/>
                    <a:pt x="631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1282425" y="2330225"/>
              <a:ext cx="16500" cy="3050"/>
            </a:xfrm>
            <a:custGeom>
              <a:rect b="b" l="l" r="r" t="t"/>
              <a:pathLst>
                <a:path extrusionOk="0" h="122" w="66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595" y="121"/>
                  </a:lnTo>
                  <a:cubicBezTo>
                    <a:pt x="632" y="121"/>
                    <a:pt x="660" y="93"/>
                    <a:pt x="660" y="65"/>
                  </a:cubicBezTo>
                  <a:cubicBezTo>
                    <a:pt x="660" y="28"/>
                    <a:pt x="632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1290775" y="2339275"/>
              <a:ext cx="9775" cy="9525"/>
            </a:xfrm>
            <a:custGeom>
              <a:rect b="b" l="l" r="r" t="t"/>
              <a:pathLst>
                <a:path extrusionOk="0" h="381" w="391">
                  <a:moveTo>
                    <a:pt x="1" y="381"/>
                  </a:moveTo>
                  <a:lnTo>
                    <a:pt x="39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1289400" y="2337775"/>
              <a:ext cx="12775" cy="12425"/>
            </a:xfrm>
            <a:custGeom>
              <a:rect b="b" l="l" r="r" t="t"/>
              <a:pathLst>
                <a:path extrusionOk="0" h="497" w="511">
                  <a:moveTo>
                    <a:pt x="444" y="0"/>
                  </a:moveTo>
                  <a:cubicBezTo>
                    <a:pt x="429" y="0"/>
                    <a:pt x="413" y="5"/>
                    <a:pt x="399" y="14"/>
                  </a:cubicBezTo>
                  <a:lnTo>
                    <a:pt x="19" y="404"/>
                  </a:lnTo>
                  <a:cubicBezTo>
                    <a:pt x="0" y="422"/>
                    <a:pt x="0" y="459"/>
                    <a:pt x="19" y="487"/>
                  </a:cubicBezTo>
                  <a:cubicBezTo>
                    <a:pt x="28" y="496"/>
                    <a:pt x="47" y="496"/>
                    <a:pt x="56" y="496"/>
                  </a:cubicBezTo>
                  <a:cubicBezTo>
                    <a:pt x="74" y="496"/>
                    <a:pt x="93" y="496"/>
                    <a:pt x="102" y="487"/>
                  </a:cubicBezTo>
                  <a:lnTo>
                    <a:pt x="483" y="97"/>
                  </a:lnTo>
                  <a:cubicBezTo>
                    <a:pt x="510" y="79"/>
                    <a:pt x="510" y="42"/>
                    <a:pt x="483" y="14"/>
                  </a:cubicBezTo>
                  <a:cubicBezTo>
                    <a:pt x="473" y="5"/>
                    <a:pt x="459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1315375" y="2314700"/>
              <a:ext cx="9750" cy="9525"/>
            </a:xfrm>
            <a:custGeom>
              <a:rect b="b" l="l" r="r" t="t"/>
              <a:pathLst>
                <a:path extrusionOk="0" h="381" w="390">
                  <a:moveTo>
                    <a:pt x="0" y="380"/>
                  </a:moveTo>
                  <a:lnTo>
                    <a:pt x="3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1313975" y="2313175"/>
              <a:ext cx="12775" cy="12450"/>
            </a:xfrm>
            <a:custGeom>
              <a:rect b="b" l="l" r="r" t="t"/>
              <a:pathLst>
                <a:path extrusionOk="0" h="498" w="511">
                  <a:moveTo>
                    <a:pt x="445" y="1"/>
                  </a:moveTo>
                  <a:cubicBezTo>
                    <a:pt x="430" y="1"/>
                    <a:pt x="413" y="5"/>
                    <a:pt x="399" y="15"/>
                  </a:cubicBezTo>
                  <a:lnTo>
                    <a:pt x="19" y="404"/>
                  </a:lnTo>
                  <a:cubicBezTo>
                    <a:pt x="1" y="423"/>
                    <a:pt x="1" y="460"/>
                    <a:pt x="19" y="478"/>
                  </a:cubicBezTo>
                  <a:cubicBezTo>
                    <a:pt x="28" y="497"/>
                    <a:pt x="47" y="497"/>
                    <a:pt x="56" y="497"/>
                  </a:cubicBezTo>
                  <a:cubicBezTo>
                    <a:pt x="75" y="497"/>
                    <a:pt x="93" y="497"/>
                    <a:pt x="103" y="478"/>
                  </a:cubicBezTo>
                  <a:lnTo>
                    <a:pt x="483" y="98"/>
                  </a:lnTo>
                  <a:cubicBezTo>
                    <a:pt x="511" y="80"/>
                    <a:pt x="511" y="42"/>
                    <a:pt x="483" y="15"/>
                  </a:cubicBezTo>
                  <a:cubicBezTo>
                    <a:pt x="474" y="5"/>
                    <a:pt x="460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6"/>
            <p:cNvSpPr/>
            <p:nvPr/>
          </p:nvSpPr>
          <p:spPr>
            <a:xfrm>
              <a:off x="1290775" y="2314700"/>
              <a:ext cx="9775" cy="9525"/>
            </a:xfrm>
            <a:custGeom>
              <a:rect b="b" l="l" r="r" t="t"/>
              <a:pathLst>
                <a:path extrusionOk="0" h="381" w="391">
                  <a:moveTo>
                    <a:pt x="1" y="0"/>
                  </a:moveTo>
                  <a:lnTo>
                    <a:pt x="391" y="3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6"/>
            <p:cNvSpPr/>
            <p:nvPr/>
          </p:nvSpPr>
          <p:spPr>
            <a:xfrm>
              <a:off x="1289400" y="2313175"/>
              <a:ext cx="12775" cy="12450"/>
            </a:xfrm>
            <a:custGeom>
              <a:rect b="b" l="l" r="r" t="t"/>
              <a:pathLst>
                <a:path extrusionOk="0" h="498" w="511">
                  <a:moveTo>
                    <a:pt x="57" y="1"/>
                  </a:moveTo>
                  <a:cubicBezTo>
                    <a:pt x="42" y="1"/>
                    <a:pt x="28" y="5"/>
                    <a:pt x="19" y="15"/>
                  </a:cubicBezTo>
                  <a:cubicBezTo>
                    <a:pt x="0" y="42"/>
                    <a:pt x="0" y="80"/>
                    <a:pt x="19" y="98"/>
                  </a:cubicBezTo>
                  <a:lnTo>
                    <a:pt x="399" y="478"/>
                  </a:lnTo>
                  <a:cubicBezTo>
                    <a:pt x="408" y="497"/>
                    <a:pt x="427" y="497"/>
                    <a:pt x="446" y="497"/>
                  </a:cubicBezTo>
                  <a:cubicBezTo>
                    <a:pt x="455" y="497"/>
                    <a:pt x="473" y="497"/>
                    <a:pt x="483" y="478"/>
                  </a:cubicBezTo>
                  <a:cubicBezTo>
                    <a:pt x="510" y="460"/>
                    <a:pt x="510" y="423"/>
                    <a:pt x="483" y="404"/>
                  </a:cubicBezTo>
                  <a:lnTo>
                    <a:pt x="102" y="15"/>
                  </a:lnTo>
                  <a:cubicBezTo>
                    <a:pt x="88" y="5"/>
                    <a:pt x="72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1315375" y="2339275"/>
              <a:ext cx="9750" cy="9525"/>
            </a:xfrm>
            <a:custGeom>
              <a:rect b="b" l="l" r="r" t="t"/>
              <a:pathLst>
                <a:path extrusionOk="0" h="381" w="390">
                  <a:moveTo>
                    <a:pt x="0" y="0"/>
                  </a:moveTo>
                  <a:lnTo>
                    <a:pt x="390" y="3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1313975" y="2337775"/>
              <a:ext cx="12775" cy="12425"/>
            </a:xfrm>
            <a:custGeom>
              <a:rect b="b" l="l" r="r" t="t"/>
              <a:pathLst>
                <a:path extrusionOk="0" h="497" w="511">
                  <a:moveTo>
                    <a:pt x="61" y="0"/>
                  </a:moveTo>
                  <a:cubicBezTo>
                    <a:pt x="47" y="0"/>
                    <a:pt x="33" y="5"/>
                    <a:pt x="19" y="14"/>
                  </a:cubicBezTo>
                  <a:cubicBezTo>
                    <a:pt x="1" y="42"/>
                    <a:pt x="1" y="79"/>
                    <a:pt x="19" y="97"/>
                  </a:cubicBezTo>
                  <a:lnTo>
                    <a:pt x="399" y="487"/>
                  </a:lnTo>
                  <a:cubicBezTo>
                    <a:pt x="418" y="496"/>
                    <a:pt x="427" y="496"/>
                    <a:pt x="446" y="496"/>
                  </a:cubicBezTo>
                  <a:cubicBezTo>
                    <a:pt x="455" y="496"/>
                    <a:pt x="474" y="496"/>
                    <a:pt x="483" y="487"/>
                  </a:cubicBezTo>
                  <a:cubicBezTo>
                    <a:pt x="511" y="459"/>
                    <a:pt x="511" y="422"/>
                    <a:pt x="483" y="404"/>
                  </a:cubicBezTo>
                  <a:lnTo>
                    <a:pt x="103" y="14"/>
                  </a:lnTo>
                  <a:cubicBezTo>
                    <a:pt x="89" y="5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791475" y="2851575"/>
              <a:ext cx="19500" cy="19500"/>
            </a:xfrm>
            <a:custGeom>
              <a:rect b="b" l="l" r="r" t="t"/>
              <a:pathLst>
                <a:path extrusionOk="0" h="780" w="780">
                  <a:moveTo>
                    <a:pt x="390" y="112"/>
                  </a:moveTo>
                  <a:cubicBezTo>
                    <a:pt x="538" y="112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1" y="659"/>
                    <a:pt x="112" y="538"/>
                    <a:pt x="112" y="390"/>
                  </a:cubicBezTo>
                  <a:cubicBezTo>
                    <a:pt x="112" y="242"/>
                    <a:pt x="241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76" y="0"/>
                    <a:pt x="0" y="177"/>
                    <a:pt x="0" y="390"/>
                  </a:cubicBezTo>
                  <a:cubicBezTo>
                    <a:pt x="0" y="603"/>
                    <a:pt x="176" y="780"/>
                    <a:pt x="390" y="780"/>
                  </a:cubicBezTo>
                  <a:cubicBezTo>
                    <a:pt x="603" y="780"/>
                    <a:pt x="779" y="603"/>
                    <a:pt x="779" y="390"/>
                  </a:cubicBezTo>
                  <a:cubicBezTo>
                    <a:pt x="779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745550" y="2652125"/>
              <a:ext cx="12550" cy="12775"/>
            </a:xfrm>
            <a:custGeom>
              <a:rect b="b" l="l" r="r" t="t"/>
              <a:pathLst>
                <a:path extrusionOk="0" h="511" w="502">
                  <a:moveTo>
                    <a:pt x="251" y="121"/>
                  </a:moveTo>
                  <a:cubicBezTo>
                    <a:pt x="325" y="121"/>
                    <a:pt x="390" y="177"/>
                    <a:pt x="390" y="260"/>
                  </a:cubicBezTo>
                  <a:cubicBezTo>
                    <a:pt x="390" y="334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60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90"/>
                    <a:pt x="112" y="511"/>
                    <a:pt x="251" y="511"/>
                  </a:cubicBezTo>
                  <a:cubicBezTo>
                    <a:pt x="390" y="511"/>
                    <a:pt x="501" y="39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6"/>
            <p:cNvSpPr/>
            <p:nvPr/>
          </p:nvSpPr>
          <p:spPr>
            <a:xfrm>
              <a:off x="1494175" y="2299150"/>
              <a:ext cx="12550" cy="12550"/>
            </a:xfrm>
            <a:custGeom>
              <a:rect b="b" l="l" r="r" t="t"/>
              <a:pathLst>
                <a:path extrusionOk="0" h="502" w="502">
                  <a:moveTo>
                    <a:pt x="251" y="121"/>
                  </a:moveTo>
                  <a:cubicBezTo>
                    <a:pt x="325" y="121"/>
                    <a:pt x="381" y="177"/>
                    <a:pt x="381" y="251"/>
                  </a:cubicBezTo>
                  <a:cubicBezTo>
                    <a:pt x="381" y="325"/>
                    <a:pt x="325" y="390"/>
                    <a:pt x="251" y="390"/>
                  </a:cubicBezTo>
                  <a:cubicBezTo>
                    <a:pt x="177" y="390"/>
                    <a:pt x="112" y="325"/>
                    <a:pt x="112" y="251"/>
                  </a:cubicBezTo>
                  <a:cubicBezTo>
                    <a:pt x="112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6"/>
            <p:cNvSpPr/>
            <p:nvPr/>
          </p:nvSpPr>
          <p:spPr>
            <a:xfrm>
              <a:off x="1219575" y="3181350"/>
              <a:ext cx="197175" cy="123175"/>
            </a:xfrm>
            <a:custGeom>
              <a:rect b="b" l="l" r="r" t="t"/>
              <a:pathLst>
                <a:path extrusionOk="0" h="4927" w="7887">
                  <a:moveTo>
                    <a:pt x="1328" y="1"/>
                  </a:moveTo>
                  <a:lnTo>
                    <a:pt x="1" y="4927"/>
                  </a:lnTo>
                  <a:lnTo>
                    <a:pt x="6550" y="4927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6"/>
            <p:cNvSpPr/>
            <p:nvPr/>
          </p:nvSpPr>
          <p:spPr>
            <a:xfrm>
              <a:off x="1218200" y="3179975"/>
              <a:ext cx="200175" cy="125950"/>
            </a:xfrm>
            <a:custGeom>
              <a:rect b="b" l="l" r="r" t="t"/>
              <a:pathLst>
                <a:path extrusionOk="0" h="5038" w="8007">
                  <a:moveTo>
                    <a:pt x="7867" y="111"/>
                  </a:moveTo>
                  <a:lnTo>
                    <a:pt x="6559" y="4926"/>
                  </a:lnTo>
                  <a:lnTo>
                    <a:pt x="130" y="4926"/>
                  </a:lnTo>
                  <a:lnTo>
                    <a:pt x="1429" y="111"/>
                  </a:lnTo>
                  <a:close/>
                  <a:moveTo>
                    <a:pt x="1383" y="0"/>
                  </a:moveTo>
                  <a:cubicBezTo>
                    <a:pt x="1355" y="0"/>
                    <a:pt x="1336" y="19"/>
                    <a:pt x="1327" y="47"/>
                  </a:cubicBezTo>
                  <a:lnTo>
                    <a:pt x="0" y="4963"/>
                  </a:lnTo>
                  <a:cubicBezTo>
                    <a:pt x="0" y="4982"/>
                    <a:pt x="0" y="5000"/>
                    <a:pt x="19" y="5019"/>
                  </a:cubicBezTo>
                  <a:cubicBezTo>
                    <a:pt x="28" y="5028"/>
                    <a:pt x="47" y="5037"/>
                    <a:pt x="65" y="5037"/>
                  </a:cubicBezTo>
                  <a:lnTo>
                    <a:pt x="6605" y="5037"/>
                  </a:lnTo>
                  <a:cubicBezTo>
                    <a:pt x="6633" y="5037"/>
                    <a:pt x="6652" y="5019"/>
                    <a:pt x="6661" y="4991"/>
                  </a:cubicBezTo>
                  <a:lnTo>
                    <a:pt x="7997" y="74"/>
                  </a:lnTo>
                  <a:cubicBezTo>
                    <a:pt x="8006" y="56"/>
                    <a:pt x="7997" y="37"/>
                    <a:pt x="7988" y="19"/>
                  </a:cubicBezTo>
                  <a:cubicBezTo>
                    <a:pt x="7978" y="9"/>
                    <a:pt x="7960" y="0"/>
                    <a:pt x="7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6"/>
            <p:cNvSpPr/>
            <p:nvPr/>
          </p:nvSpPr>
          <p:spPr>
            <a:xfrm>
              <a:off x="1173675" y="3304500"/>
              <a:ext cx="335375" cy="40375"/>
            </a:xfrm>
            <a:custGeom>
              <a:rect b="b" l="l" r="r" t="t"/>
              <a:pathLst>
                <a:path extrusionOk="0" h="1615" w="13415">
                  <a:moveTo>
                    <a:pt x="1837" y="1"/>
                  </a:moveTo>
                  <a:cubicBezTo>
                    <a:pt x="1178" y="29"/>
                    <a:pt x="603" y="353"/>
                    <a:pt x="371" y="845"/>
                  </a:cubicBezTo>
                  <a:lnTo>
                    <a:pt x="0" y="1615"/>
                  </a:lnTo>
                  <a:lnTo>
                    <a:pt x="13414" y="1615"/>
                  </a:lnTo>
                  <a:cubicBezTo>
                    <a:pt x="13414" y="1105"/>
                    <a:pt x="13090" y="650"/>
                    <a:pt x="12598" y="353"/>
                  </a:cubicBezTo>
                  <a:cubicBezTo>
                    <a:pt x="12570" y="344"/>
                    <a:pt x="12552" y="335"/>
                    <a:pt x="12524" y="316"/>
                  </a:cubicBezTo>
                  <a:cubicBezTo>
                    <a:pt x="12162" y="121"/>
                    <a:pt x="11717" y="1"/>
                    <a:pt x="11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6"/>
            <p:cNvSpPr/>
            <p:nvPr/>
          </p:nvSpPr>
          <p:spPr>
            <a:xfrm>
              <a:off x="1230950" y="3197350"/>
              <a:ext cx="181625" cy="66600"/>
            </a:xfrm>
            <a:custGeom>
              <a:rect b="b" l="l" r="r" t="t"/>
              <a:pathLst>
                <a:path extrusionOk="0" h="2664" w="7265">
                  <a:moveTo>
                    <a:pt x="7255" y="29"/>
                  </a:moveTo>
                  <a:lnTo>
                    <a:pt x="1" y="2663"/>
                  </a:lnTo>
                  <a:lnTo>
                    <a:pt x="706" y="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6"/>
            <p:cNvSpPr/>
            <p:nvPr/>
          </p:nvSpPr>
          <p:spPr>
            <a:xfrm>
              <a:off x="965175" y="2671850"/>
              <a:ext cx="779500" cy="525525"/>
            </a:xfrm>
            <a:custGeom>
              <a:rect b="b" l="l" r="r" t="t"/>
              <a:pathLst>
                <a:path extrusionOk="0" h="21021" w="31180">
                  <a:moveTo>
                    <a:pt x="993" y="0"/>
                  </a:moveTo>
                  <a:cubicBezTo>
                    <a:pt x="446" y="0"/>
                    <a:pt x="0" y="464"/>
                    <a:pt x="0" y="1048"/>
                  </a:cubicBezTo>
                  <a:lnTo>
                    <a:pt x="0" y="19973"/>
                  </a:lnTo>
                  <a:cubicBezTo>
                    <a:pt x="0" y="20548"/>
                    <a:pt x="446" y="21021"/>
                    <a:pt x="993" y="21021"/>
                  </a:cubicBezTo>
                  <a:lnTo>
                    <a:pt x="30178" y="21021"/>
                  </a:lnTo>
                  <a:cubicBezTo>
                    <a:pt x="30734" y="21021"/>
                    <a:pt x="31179" y="20548"/>
                    <a:pt x="31179" y="19973"/>
                  </a:cubicBezTo>
                  <a:lnTo>
                    <a:pt x="31179" y="1048"/>
                  </a:lnTo>
                  <a:cubicBezTo>
                    <a:pt x="31179" y="464"/>
                    <a:pt x="30734" y="0"/>
                    <a:pt x="30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6"/>
            <p:cNvSpPr/>
            <p:nvPr/>
          </p:nvSpPr>
          <p:spPr>
            <a:xfrm>
              <a:off x="963550" y="2670450"/>
              <a:ext cx="782525" cy="528325"/>
            </a:xfrm>
            <a:custGeom>
              <a:rect b="b" l="l" r="r" t="t"/>
              <a:pathLst>
                <a:path extrusionOk="0" h="21133" w="31301">
                  <a:moveTo>
                    <a:pt x="30243" y="112"/>
                  </a:moveTo>
                  <a:cubicBezTo>
                    <a:pt x="30762" y="112"/>
                    <a:pt x="31189" y="557"/>
                    <a:pt x="31189" y="1104"/>
                  </a:cubicBezTo>
                  <a:lnTo>
                    <a:pt x="31189" y="20029"/>
                  </a:lnTo>
                  <a:cubicBezTo>
                    <a:pt x="31189" y="20576"/>
                    <a:pt x="30762" y="21021"/>
                    <a:pt x="30243" y="21021"/>
                  </a:cubicBezTo>
                  <a:lnTo>
                    <a:pt x="1058" y="21021"/>
                  </a:lnTo>
                  <a:cubicBezTo>
                    <a:pt x="539" y="21021"/>
                    <a:pt x="121" y="20576"/>
                    <a:pt x="121" y="20029"/>
                  </a:cubicBezTo>
                  <a:lnTo>
                    <a:pt x="121" y="1104"/>
                  </a:lnTo>
                  <a:cubicBezTo>
                    <a:pt x="121" y="557"/>
                    <a:pt x="548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83" y="0"/>
                    <a:pt x="1" y="492"/>
                    <a:pt x="1" y="1104"/>
                  </a:cubicBezTo>
                  <a:lnTo>
                    <a:pt x="1" y="20029"/>
                  </a:lnTo>
                  <a:cubicBezTo>
                    <a:pt x="1" y="20641"/>
                    <a:pt x="483" y="21133"/>
                    <a:pt x="1058" y="21133"/>
                  </a:cubicBezTo>
                  <a:lnTo>
                    <a:pt x="30243" y="21133"/>
                  </a:lnTo>
                  <a:cubicBezTo>
                    <a:pt x="30827" y="21133"/>
                    <a:pt x="31300" y="20641"/>
                    <a:pt x="31300" y="20029"/>
                  </a:cubicBezTo>
                  <a:lnTo>
                    <a:pt x="31300" y="1104"/>
                  </a:lnTo>
                  <a:cubicBezTo>
                    <a:pt x="31300" y="492"/>
                    <a:pt x="30827" y="0"/>
                    <a:pt x="30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6"/>
            <p:cNvSpPr/>
            <p:nvPr/>
          </p:nvSpPr>
          <p:spPr>
            <a:xfrm>
              <a:off x="938975" y="2671850"/>
              <a:ext cx="761625" cy="526700"/>
            </a:xfrm>
            <a:custGeom>
              <a:rect b="b" l="l" r="r" t="t"/>
              <a:pathLst>
                <a:path extrusionOk="0" h="21068" w="30465">
                  <a:moveTo>
                    <a:pt x="1002" y="0"/>
                  </a:moveTo>
                  <a:cubicBezTo>
                    <a:pt x="445" y="0"/>
                    <a:pt x="0" y="473"/>
                    <a:pt x="0" y="1048"/>
                  </a:cubicBezTo>
                  <a:lnTo>
                    <a:pt x="0" y="20019"/>
                  </a:lnTo>
                  <a:cubicBezTo>
                    <a:pt x="0" y="20594"/>
                    <a:pt x="445" y="21067"/>
                    <a:pt x="1002" y="21067"/>
                  </a:cubicBezTo>
                  <a:lnTo>
                    <a:pt x="30187" y="21067"/>
                  </a:lnTo>
                  <a:cubicBezTo>
                    <a:pt x="30279" y="21067"/>
                    <a:pt x="30372" y="21049"/>
                    <a:pt x="30465" y="21021"/>
                  </a:cubicBezTo>
                  <a:lnTo>
                    <a:pt x="2041" y="21021"/>
                  </a:lnTo>
                  <a:cubicBezTo>
                    <a:pt x="1494" y="21021"/>
                    <a:pt x="1048" y="20548"/>
                    <a:pt x="1048" y="19973"/>
                  </a:cubicBezTo>
                  <a:lnTo>
                    <a:pt x="1048" y="1048"/>
                  </a:lnTo>
                  <a:cubicBezTo>
                    <a:pt x="1048" y="473"/>
                    <a:pt x="1484" y="9"/>
                    <a:pt x="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6"/>
            <p:cNvSpPr/>
            <p:nvPr/>
          </p:nvSpPr>
          <p:spPr>
            <a:xfrm>
              <a:off x="937575" y="2670450"/>
              <a:ext cx="772775" cy="529475"/>
            </a:xfrm>
            <a:custGeom>
              <a:rect b="b" l="l" r="r" t="t"/>
              <a:pathLst>
                <a:path extrusionOk="0" h="21179" w="30911">
                  <a:moveTo>
                    <a:pt x="1633" y="112"/>
                  </a:moveTo>
                  <a:cubicBezTo>
                    <a:pt x="1281" y="297"/>
                    <a:pt x="1049" y="668"/>
                    <a:pt x="1049" y="1104"/>
                  </a:cubicBezTo>
                  <a:lnTo>
                    <a:pt x="1049" y="20029"/>
                  </a:lnTo>
                  <a:cubicBezTo>
                    <a:pt x="1049" y="20502"/>
                    <a:pt x="1327" y="20901"/>
                    <a:pt x="1726" y="21058"/>
                  </a:cubicBezTo>
                  <a:lnTo>
                    <a:pt x="1058" y="21058"/>
                  </a:lnTo>
                  <a:cubicBezTo>
                    <a:pt x="539" y="21058"/>
                    <a:pt x="112" y="20613"/>
                    <a:pt x="112" y="20075"/>
                  </a:cubicBezTo>
                  <a:lnTo>
                    <a:pt x="112" y="1104"/>
                  </a:lnTo>
                  <a:cubicBezTo>
                    <a:pt x="112" y="557"/>
                    <a:pt x="539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74" y="0"/>
                    <a:pt x="1" y="492"/>
                    <a:pt x="1" y="1104"/>
                  </a:cubicBezTo>
                  <a:lnTo>
                    <a:pt x="1" y="20066"/>
                  </a:lnTo>
                  <a:cubicBezTo>
                    <a:pt x="1" y="20678"/>
                    <a:pt x="474" y="21179"/>
                    <a:pt x="1058" y="21179"/>
                  </a:cubicBezTo>
                  <a:lnTo>
                    <a:pt x="30243" y="21179"/>
                  </a:lnTo>
                  <a:cubicBezTo>
                    <a:pt x="30335" y="21179"/>
                    <a:pt x="30437" y="21160"/>
                    <a:pt x="30539" y="21133"/>
                  </a:cubicBezTo>
                  <a:lnTo>
                    <a:pt x="30910" y="21021"/>
                  </a:lnTo>
                  <a:lnTo>
                    <a:pt x="2097" y="21021"/>
                  </a:lnTo>
                  <a:cubicBezTo>
                    <a:pt x="1578" y="21021"/>
                    <a:pt x="1160" y="20576"/>
                    <a:pt x="1160" y="20029"/>
                  </a:cubicBezTo>
                  <a:lnTo>
                    <a:pt x="1160" y="1104"/>
                  </a:lnTo>
                  <a:cubicBezTo>
                    <a:pt x="1160" y="566"/>
                    <a:pt x="1578" y="121"/>
                    <a:pt x="2088" y="112"/>
                  </a:cubicBezTo>
                  <a:lnTo>
                    <a:pt x="2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6"/>
            <p:cNvSpPr/>
            <p:nvPr/>
          </p:nvSpPr>
          <p:spPr>
            <a:xfrm>
              <a:off x="1012725" y="2700375"/>
              <a:ext cx="688800" cy="404700"/>
            </a:xfrm>
            <a:custGeom>
              <a:rect b="b" l="l" r="r" t="t"/>
              <a:pathLst>
                <a:path extrusionOk="0" h="16188" w="27552">
                  <a:moveTo>
                    <a:pt x="325" y="0"/>
                  </a:moveTo>
                  <a:cubicBezTo>
                    <a:pt x="149" y="0"/>
                    <a:pt x="0" y="149"/>
                    <a:pt x="0" y="325"/>
                  </a:cubicBezTo>
                  <a:lnTo>
                    <a:pt x="0" y="4583"/>
                  </a:lnTo>
                  <a:lnTo>
                    <a:pt x="0" y="11986"/>
                  </a:lnTo>
                  <a:lnTo>
                    <a:pt x="0" y="16188"/>
                  </a:lnTo>
                  <a:lnTo>
                    <a:pt x="27552" y="16188"/>
                  </a:lnTo>
                  <a:lnTo>
                    <a:pt x="27552" y="325"/>
                  </a:lnTo>
                  <a:cubicBezTo>
                    <a:pt x="27552" y="149"/>
                    <a:pt x="27404" y="0"/>
                    <a:pt x="27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6"/>
            <p:cNvSpPr/>
            <p:nvPr/>
          </p:nvSpPr>
          <p:spPr>
            <a:xfrm>
              <a:off x="1011325" y="2698975"/>
              <a:ext cx="691600" cy="407500"/>
            </a:xfrm>
            <a:custGeom>
              <a:rect b="b" l="l" r="r" t="t"/>
              <a:pathLst>
                <a:path extrusionOk="0" h="16300" w="27664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4639"/>
                  </a:lnTo>
                  <a:cubicBezTo>
                    <a:pt x="0" y="4667"/>
                    <a:pt x="19" y="4694"/>
                    <a:pt x="56" y="4694"/>
                  </a:cubicBezTo>
                  <a:cubicBezTo>
                    <a:pt x="84" y="4694"/>
                    <a:pt x="112" y="4667"/>
                    <a:pt x="112" y="4639"/>
                  </a:cubicBezTo>
                  <a:lnTo>
                    <a:pt x="112" y="381"/>
                  </a:lnTo>
                  <a:cubicBezTo>
                    <a:pt x="112" y="232"/>
                    <a:pt x="232" y="112"/>
                    <a:pt x="381" y="112"/>
                  </a:cubicBezTo>
                  <a:lnTo>
                    <a:pt x="27283" y="112"/>
                  </a:lnTo>
                  <a:cubicBezTo>
                    <a:pt x="27432" y="112"/>
                    <a:pt x="27552" y="232"/>
                    <a:pt x="27552" y="381"/>
                  </a:cubicBezTo>
                  <a:lnTo>
                    <a:pt x="27552" y="16188"/>
                  </a:lnTo>
                  <a:lnTo>
                    <a:pt x="112" y="16188"/>
                  </a:lnTo>
                  <a:lnTo>
                    <a:pt x="112" y="12042"/>
                  </a:lnTo>
                  <a:cubicBezTo>
                    <a:pt x="112" y="12004"/>
                    <a:pt x="93" y="11977"/>
                    <a:pt x="56" y="11977"/>
                  </a:cubicBezTo>
                  <a:cubicBezTo>
                    <a:pt x="28" y="11977"/>
                    <a:pt x="0" y="12004"/>
                    <a:pt x="0" y="12042"/>
                  </a:cubicBezTo>
                  <a:lnTo>
                    <a:pt x="0" y="16244"/>
                  </a:lnTo>
                  <a:cubicBezTo>
                    <a:pt x="0" y="16281"/>
                    <a:pt x="28" y="16299"/>
                    <a:pt x="56" y="16299"/>
                  </a:cubicBezTo>
                  <a:lnTo>
                    <a:pt x="27608" y="16299"/>
                  </a:lnTo>
                  <a:cubicBezTo>
                    <a:pt x="27636" y="16299"/>
                    <a:pt x="27664" y="16281"/>
                    <a:pt x="27664" y="16244"/>
                  </a:cubicBezTo>
                  <a:lnTo>
                    <a:pt x="27664" y="381"/>
                  </a:lnTo>
                  <a:cubicBezTo>
                    <a:pt x="27664" y="167"/>
                    <a:pt x="27497" y="0"/>
                    <a:pt x="27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1011325" y="2862250"/>
              <a:ext cx="2800" cy="82125"/>
            </a:xfrm>
            <a:custGeom>
              <a:rect b="b" l="l" r="r" t="t"/>
              <a:pathLst>
                <a:path extrusionOk="0" h="3285" w="11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lnTo>
                    <a:pt x="0" y="3228"/>
                  </a:lnTo>
                  <a:cubicBezTo>
                    <a:pt x="0" y="3256"/>
                    <a:pt x="19" y="3284"/>
                    <a:pt x="56" y="3284"/>
                  </a:cubicBezTo>
                  <a:cubicBezTo>
                    <a:pt x="84" y="3284"/>
                    <a:pt x="112" y="3256"/>
                    <a:pt x="112" y="3228"/>
                  </a:cubicBezTo>
                  <a:lnTo>
                    <a:pt x="112" y="65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968425" y="3105050"/>
              <a:ext cx="773475" cy="89775"/>
            </a:xfrm>
            <a:custGeom>
              <a:rect b="b" l="l" r="r" t="t"/>
              <a:pathLst>
                <a:path extrusionOk="0" h="3591" w="30939">
                  <a:moveTo>
                    <a:pt x="0" y="1"/>
                  </a:moveTo>
                  <a:lnTo>
                    <a:pt x="0" y="2617"/>
                  </a:lnTo>
                  <a:cubicBezTo>
                    <a:pt x="0" y="3155"/>
                    <a:pt x="446" y="3591"/>
                    <a:pt x="993" y="3591"/>
                  </a:cubicBezTo>
                  <a:lnTo>
                    <a:pt x="29945" y="3591"/>
                  </a:lnTo>
                  <a:cubicBezTo>
                    <a:pt x="30493" y="3591"/>
                    <a:pt x="30938" y="3155"/>
                    <a:pt x="30938" y="2617"/>
                  </a:cubicBezTo>
                  <a:lnTo>
                    <a:pt x="30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6"/>
            <p:cNvSpPr/>
            <p:nvPr/>
          </p:nvSpPr>
          <p:spPr>
            <a:xfrm>
              <a:off x="967025" y="3103675"/>
              <a:ext cx="776250" cy="92550"/>
            </a:xfrm>
            <a:custGeom>
              <a:rect b="b" l="l" r="r" t="t"/>
              <a:pathLst>
                <a:path extrusionOk="0" h="3702" w="31050">
                  <a:moveTo>
                    <a:pt x="30929" y="111"/>
                  </a:moveTo>
                  <a:lnTo>
                    <a:pt x="30929" y="2672"/>
                  </a:lnTo>
                  <a:cubicBezTo>
                    <a:pt x="30929" y="3173"/>
                    <a:pt x="30512" y="3581"/>
                    <a:pt x="30001" y="3581"/>
                  </a:cubicBezTo>
                  <a:lnTo>
                    <a:pt x="1049" y="3581"/>
                  </a:lnTo>
                  <a:cubicBezTo>
                    <a:pt x="529" y="3581"/>
                    <a:pt x="112" y="3173"/>
                    <a:pt x="112" y="2672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2672"/>
                  </a:lnTo>
                  <a:cubicBezTo>
                    <a:pt x="1" y="3238"/>
                    <a:pt x="464" y="3702"/>
                    <a:pt x="1049" y="3702"/>
                  </a:cubicBezTo>
                  <a:lnTo>
                    <a:pt x="30001" y="3702"/>
                  </a:lnTo>
                  <a:cubicBezTo>
                    <a:pt x="30577" y="3702"/>
                    <a:pt x="31050" y="3238"/>
                    <a:pt x="31050" y="2672"/>
                  </a:cubicBezTo>
                  <a:lnTo>
                    <a:pt x="31050" y="56"/>
                  </a:lnTo>
                  <a:cubicBezTo>
                    <a:pt x="31050" y="28"/>
                    <a:pt x="31022" y="0"/>
                    <a:pt x="30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6"/>
            <p:cNvSpPr/>
            <p:nvPr/>
          </p:nvSpPr>
          <p:spPr>
            <a:xfrm>
              <a:off x="1330450" y="3129400"/>
              <a:ext cx="45250" cy="45250"/>
            </a:xfrm>
            <a:custGeom>
              <a:rect b="b" l="l" r="r" t="t"/>
              <a:pathLst>
                <a:path extrusionOk="0" h="1810" w="1810">
                  <a:moveTo>
                    <a:pt x="900" y="112"/>
                  </a:moveTo>
                  <a:cubicBezTo>
                    <a:pt x="1336" y="112"/>
                    <a:pt x="1689" y="465"/>
                    <a:pt x="1689" y="901"/>
                  </a:cubicBezTo>
                  <a:cubicBezTo>
                    <a:pt x="1689" y="1337"/>
                    <a:pt x="1336" y="1689"/>
                    <a:pt x="900" y="1689"/>
                  </a:cubicBezTo>
                  <a:cubicBezTo>
                    <a:pt x="473" y="1689"/>
                    <a:pt x="112" y="1337"/>
                    <a:pt x="112" y="901"/>
                  </a:cubicBezTo>
                  <a:cubicBezTo>
                    <a:pt x="112" y="465"/>
                    <a:pt x="473" y="112"/>
                    <a:pt x="900" y="112"/>
                  </a:cubicBezTo>
                  <a:close/>
                  <a:moveTo>
                    <a:pt x="900" y="1"/>
                  </a:moveTo>
                  <a:cubicBezTo>
                    <a:pt x="408" y="1"/>
                    <a:pt x="0" y="409"/>
                    <a:pt x="0" y="901"/>
                  </a:cubicBezTo>
                  <a:cubicBezTo>
                    <a:pt x="0" y="1402"/>
                    <a:pt x="408" y="1810"/>
                    <a:pt x="900" y="1810"/>
                  </a:cubicBezTo>
                  <a:cubicBezTo>
                    <a:pt x="1401" y="1810"/>
                    <a:pt x="1809" y="1402"/>
                    <a:pt x="1809" y="901"/>
                  </a:cubicBezTo>
                  <a:cubicBezTo>
                    <a:pt x="1809" y="400"/>
                    <a:pt x="1401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6"/>
            <p:cNvSpPr/>
            <p:nvPr/>
          </p:nvSpPr>
          <p:spPr>
            <a:xfrm>
              <a:off x="1348075" y="2680875"/>
              <a:ext cx="10000" cy="9775"/>
            </a:xfrm>
            <a:custGeom>
              <a:rect b="b" l="l" r="r" t="t"/>
              <a:pathLst>
                <a:path extrusionOk="0" h="391" w="400"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9" y="307"/>
                    <a:pt x="399" y="196"/>
                  </a:cubicBezTo>
                  <a:cubicBezTo>
                    <a:pt x="399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6"/>
            <p:cNvSpPr/>
            <p:nvPr/>
          </p:nvSpPr>
          <p:spPr>
            <a:xfrm>
              <a:off x="1346675" y="2679500"/>
              <a:ext cx="12775" cy="12775"/>
            </a:xfrm>
            <a:custGeom>
              <a:rect b="b" l="l" r="r" t="t"/>
              <a:pathLst>
                <a:path extrusionOk="0" h="511" w="511">
                  <a:moveTo>
                    <a:pt x="251" y="112"/>
                  </a:moveTo>
                  <a:cubicBezTo>
                    <a:pt x="335" y="112"/>
                    <a:pt x="390" y="176"/>
                    <a:pt x="390" y="251"/>
                  </a:cubicBezTo>
                  <a:cubicBezTo>
                    <a:pt x="390" y="334"/>
                    <a:pt x="33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0"/>
                    <a:pt x="251" y="510"/>
                  </a:cubicBezTo>
                  <a:cubicBezTo>
                    <a:pt x="390" y="510"/>
                    <a:pt x="511" y="390"/>
                    <a:pt x="511" y="251"/>
                  </a:cubicBezTo>
                  <a:cubicBezTo>
                    <a:pt x="51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6"/>
            <p:cNvSpPr/>
            <p:nvPr/>
          </p:nvSpPr>
          <p:spPr>
            <a:xfrm>
              <a:off x="1345975" y="2836725"/>
              <a:ext cx="3050" cy="37375"/>
            </a:xfrm>
            <a:custGeom>
              <a:rect b="b" l="l" r="r" t="t"/>
              <a:pathLst>
                <a:path extrusionOk="0" h="1495" w="122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439"/>
                  </a:lnTo>
                  <a:cubicBezTo>
                    <a:pt x="1" y="1466"/>
                    <a:pt x="29" y="1494"/>
                    <a:pt x="66" y="1494"/>
                  </a:cubicBezTo>
                  <a:cubicBezTo>
                    <a:pt x="94" y="1494"/>
                    <a:pt x="121" y="1466"/>
                    <a:pt x="121" y="1439"/>
                  </a:cubicBezTo>
                  <a:lnTo>
                    <a:pt x="121" y="66"/>
                  </a:lnTo>
                  <a:cubicBezTo>
                    <a:pt x="121" y="29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6"/>
            <p:cNvSpPr/>
            <p:nvPr/>
          </p:nvSpPr>
          <p:spPr>
            <a:xfrm>
              <a:off x="1345750" y="2953850"/>
              <a:ext cx="3050" cy="47575"/>
            </a:xfrm>
            <a:custGeom>
              <a:rect b="b" l="l" r="r" t="t"/>
              <a:pathLst>
                <a:path extrusionOk="0" h="1903" w="12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847"/>
                  </a:lnTo>
                  <a:cubicBezTo>
                    <a:pt x="0" y="1874"/>
                    <a:pt x="28" y="1902"/>
                    <a:pt x="56" y="1902"/>
                  </a:cubicBezTo>
                  <a:cubicBezTo>
                    <a:pt x="93" y="1902"/>
                    <a:pt x="121" y="1884"/>
                    <a:pt x="121" y="1847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6"/>
            <p:cNvSpPr/>
            <p:nvPr/>
          </p:nvSpPr>
          <p:spPr>
            <a:xfrm>
              <a:off x="1144450" y="3030625"/>
              <a:ext cx="37125" cy="2800"/>
            </a:xfrm>
            <a:custGeom>
              <a:rect b="b" l="l" r="r" t="t"/>
              <a:pathLst>
                <a:path extrusionOk="0" h="112" w="1485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1"/>
                    <a:pt x="56" y="111"/>
                  </a:cubicBezTo>
                  <a:lnTo>
                    <a:pt x="1429" y="111"/>
                  </a:lnTo>
                  <a:cubicBezTo>
                    <a:pt x="1457" y="111"/>
                    <a:pt x="1485" y="84"/>
                    <a:pt x="1485" y="56"/>
                  </a:cubicBezTo>
                  <a:cubicBezTo>
                    <a:pt x="1485" y="19"/>
                    <a:pt x="145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6"/>
            <p:cNvSpPr/>
            <p:nvPr/>
          </p:nvSpPr>
          <p:spPr>
            <a:xfrm>
              <a:off x="1069300" y="2755800"/>
              <a:ext cx="323775" cy="82125"/>
            </a:xfrm>
            <a:custGeom>
              <a:rect b="b" l="l" r="r" t="t"/>
              <a:pathLst>
                <a:path extrusionOk="0" h="3285" w="12951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154"/>
                  </a:lnTo>
                  <a:cubicBezTo>
                    <a:pt x="1" y="3228"/>
                    <a:pt x="56" y="3284"/>
                    <a:pt x="121" y="3284"/>
                  </a:cubicBezTo>
                  <a:lnTo>
                    <a:pt x="12830" y="3284"/>
                  </a:lnTo>
                  <a:cubicBezTo>
                    <a:pt x="12895" y="3284"/>
                    <a:pt x="12951" y="3228"/>
                    <a:pt x="12951" y="3154"/>
                  </a:cubicBezTo>
                  <a:lnTo>
                    <a:pt x="12951" y="121"/>
                  </a:lnTo>
                  <a:cubicBezTo>
                    <a:pt x="12951" y="56"/>
                    <a:pt x="12895" y="0"/>
                    <a:pt x="12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6"/>
            <p:cNvSpPr/>
            <p:nvPr/>
          </p:nvSpPr>
          <p:spPr>
            <a:xfrm>
              <a:off x="1067925" y="2754400"/>
              <a:ext cx="326775" cy="84900"/>
            </a:xfrm>
            <a:custGeom>
              <a:rect b="b" l="l" r="r" t="t"/>
              <a:pathLst>
                <a:path extrusionOk="0" h="3396" w="13071">
                  <a:moveTo>
                    <a:pt x="12885" y="112"/>
                  </a:moveTo>
                  <a:cubicBezTo>
                    <a:pt x="12922" y="112"/>
                    <a:pt x="12950" y="140"/>
                    <a:pt x="12950" y="177"/>
                  </a:cubicBezTo>
                  <a:lnTo>
                    <a:pt x="12950" y="3210"/>
                  </a:lnTo>
                  <a:cubicBezTo>
                    <a:pt x="12950" y="3247"/>
                    <a:pt x="12922" y="3275"/>
                    <a:pt x="12885" y="3275"/>
                  </a:cubicBezTo>
                  <a:lnTo>
                    <a:pt x="176" y="3275"/>
                  </a:lnTo>
                  <a:cubicBezTo>
                    <a:pt x="139" y="3275"/>
                    <a:pt x="111" y="3247"/>
                    <a:pt x="111" y="3210"/>
                  </a:cubicBezTo>
                  <a:lnTo>
                    <a:pt x="111" y="177"/>
                  </a:lnTo>
                  <a:cubicBezTo>
                    <a:pt x="111" y="140"/>
                    <a:pt x="139" y="112"/>
                    <a:pt x="176" y="112"/>
                  </a:cubicBezTo>
                  <a:close/>
                  <a:moveTo>
                    <a:pt x="176" y="1"/>
                  </a:moveTo>
                  <a:cubicBezTo>
                    <a:pt x="74" y="1"/>
                    <a:pt x="0" y="75"/>
                    <a:pt x="0" y="177"/>
                  </a:cubicBezTo>
                  <a:lnTo>
                    <a:pt x="0" y="3210"/>
                  </a:lnTo>
                  <a:cubicBezTo>
                    <a:pt x="0" y="3312"/>
                    <a:pt x="74" y="3396"/>
                    <a:pt x="176" y="3396"/>
                  </a:cubicBezTo>
                  <a:lnTo>
                    <a:pt x="12885" y="3396"/>
                  </a:lnTo>
                  <a:cubicBezTo>
                    <a:pt x="12987" y="3396"/>
                    <a:pt x="13071" y="3312"/>
                    <a:pt x="13071" y="3210"/>
                  </a:cubicBezTo>
                  <a:lnTo>
                    <a:pt x="13071" y="177"/>
                  </a:lnTo>
                  <a:cubicBezTo>
                    <a:pt x="13071" y="75"/>
                    <a:pt x="12987" y="1"/>
                    <a:pt x="1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6"/>
            <p:cNvSpPr/>
            <p:nvPr/>
          </p:nvSpPr>
          <p:spPr>
            <a:xfrm>
              <a:off x="1070000" y="2873150"/>
              <a:ext cx="80725" cy="80725"/>
            </a:xfrm>
            <a:custGeom>
              <a:rect b="b" l="l" r="r" t="t"/>
              <a:pathLst>
                <a:path extrusionOk="0" h="3229" w="3229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21" y="3228"/>
                  </a:cubicBezTo>
                  <a:lnTo>
                    <a:pt x="3099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6"/>
            <p:cNvSpPr/>
            <p:nvPr/>
          </p:nvSpPr>
          <p:spPr>
            <a:xfrm>
              <a:off x="1068600" y="2871750"/>
              <a:ext cx="83525" cy="83525"/>
            </a:xfrm>
            <a:custGeom>
              <a:rect b="b" l="l" r="r" t="t"/>
              <a:pathLst>
                <a:path extrusionOk="0" h="3341" w="3341">
                  <a:moveTo>
                    <a:pt x="3155" y="112"/>
                  </a:moveTo>
                  <a:cubicBezTo>
                    <a:pt x="3192" y="112"/>
                    <a:pt x="3220" y="140"/>
                    <a:pt x="3220" y="177"/>
                  </a:cubicBezTo>
                  <a:lnTo>
                    <a:pt x="3220" y="3155"/>
                  </a:lnTo>
                  <a:cubicBezTo>
                    <a:pt x="3220" y="3192"/>
                    <a:pt x="3192" y="3220"/>
                    <a:pt x="3155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1" y="84"/>
                    <a:pt x="1" y="177"/>
                  </a:cubicBezTo>
                  <a:lnTo>
                    <a:pt x="1" y="3155"/>
                  </a:lnTo>
                  <a:cubicBezTo>
                    <a:pt x="1" y="3257"/>
                    <a:pt x="75" y="3340"/>
                    <a:pt x="177" y="3340"/>
                  </a:cubicBezTo>
                  <a:lnTo>
                    <a:pt x="3155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6"/>
            <p:cNvSpPr/>
            <p:nvPr/>
          </p:nvSpPr>
          <p:spPr>
            <a:xfrm>
              <a:off x="1190825" y="2873150"/>
              <a:ext cx="80725" cy="80725"/>
            </a:xfrm>
            <a:custGeom>
              <a:rect b="b" l="l" r="r" t="t"/>
              <a:pathLst>
                <a:path extrusionOk="0" h="3229" w="3229">
                  <a:moveTo>
                    <a:pt x="13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31" y="3228"/>
                  </a:cubicBezTo>
                  <a:lnTo>
                    <a:pt x="3108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6"/>
            <p:cNvSpPr/>
            <p:nvPr/>
          </p:nvSpPr>
          <p:spPr>
            <a:xfrm>
              <a:off x="1189450" y="2871750"/>
              <a:ext cx="83500" cy="83525"/>
            </a:xfrm>
            <a:custGeom>
              <a:rect b="b" l="l" r="r" t="t"/>
              <a:pathLst>
                <a:path extrusionOk="0" h="3341" w="3340">
                  <a:moveTo>
                    <a:pt x="3163" y="112"/>
                  </a:moveTo>
                  <a:cubicBezTo>
                    <a:pt x="3200" y="112"/>
                    <a:pt x="3228" y="140"/>
                    <a:pt x="3228" y="177"/>
                  </a:cubicBezTo>
                  <a:lnTo>
                    <a:pt x="3228" y="3155"/>
                  </a:lnTo>
                  <a:cubicBezTo>
                    <a:pt x="3228" y="3192"/>
                    <a:pt x="3200" y="3220"/>
                    <a:pt x="3163" y="3220"/>
                  </a:cubicBezTo>
                  <a:lnTo>
                    <a:pt x="186" y="3220"/>
                  </a:lnTo>
                  <a:cubicBezTo>
                    <a:pt x="148" y="3220"/>
                    <a:pt x="121" y="3192"/>
                    <a:pt x="121" y="3155"/>
                  </a:cubicBezTo>
                  <a:lnTo>
                    <a:pt x="121" y="177"/>
                  </a:lnTo>
                  <a:cubicBezTo>
                    <a:pt x="121" y="140"/>
                    <a:pt x="148" y="112"/>
                    <a:pt x="186" y="112"/>
                  </a:cubicBezTo>
                  <a:close/>
                  <a:moveTo>
                    <a:pt x="186" y="1"/>
                  </a:moveTo>
                  <a:cubicBezTo>
                    <a:pt x="83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83" y="3340"/>
                    <a:pt x="186" y="3340"/>
                  </a:cubicBezTo>
                  <a:lnTo>
                    <a:pt x="3163" y="3340"/>
                  </a:lnTo>
                  <a:cubicBezTo>
                    <a:pt x="3256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6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6"/>
            <p:cNvSpPr/>
            <p:nvPr/>
          </p:nvSpPr>
          <p:spPr>
            <a:xfrm>
              <a:off x="1309350" y="2873150"/>
              <a:ext cx="80500" cy="80725"/>
            </a:xfrm>
            <a:custGeom>
              <a:rect b="b" l="l" r="r" t="t"/>
              <a:pathLst>
                <a:path extrusionOk="0" h="3229" w="3220">
                  <a:moveTo>
                    <a:pt x="121" y="0"/>
                  </a:moveTo>
                  <a:cubicBezTo>
                    <a:pt x="56" y="0"/>
                    <a:pt x="0" y="56"/>
                    <a:pt x="0" y="121"/>
                  </a:cubicBezTo>
                  <a:lnTo>
                    <a:pt x="0" y="3099"/>
                  </a:lnTo>
                  <a:cubicBezTo>
                    <a:pt x="0" y="3173"/>
                    <a:pt x="56" y="3228"/>
                    <a:pt x="121" y="3228"/>
                  </a:cubicBezTo>
                  <a:lnTo>
                    <a:pt x="3098" y="3228"/>
                  </a:lnTo>
                  <a:cubicBezTo>
                    <a:pt x="3173" y="3228"/>
                    <a:pt x="3219" y="3173"/>
                    <a:pt x="3219" y="3099"/>
                  </a:cubicBezTo>
                  <a:lnTo>
                    <a:pt x="3219" y="121"/>
                  </a:lnTo>
                  <a:cubicBezTo>
                    <a:pt x="3219" y="56"/>
                    <a:pt x="3173" y="0"/>
                    <a:pt x="3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6"/>
            <p:cNvSpPr/>
            <p:nvPr/>
          </p:nvSpPr>
          <p:spPr>
            <a:xfrm>
              <a:off x="1307950" y="2871750"/>
              <a:ext cx="83500" cy="83525"/>
            </a:xfrm>
            <a:custGeom>
              <a:rect b="b" l="l" r="r" t="t"/>
              <a:pathLst>
                <a:path extrusionOk="0" h="3341" w="3340">
                  <a:moveTo>
                    <a:pt x="3154" y="112"/>
                  </a:moveTo>
                  <a:cubicBezTo>
                    <a:pt x="3192" y="112"/>
                    <a:pt x="3219" y="140"/>
                    <a:pt x="3219" y="177"/>
                  </a:cubicBezTo>
                  <a:lnTo>
                    <a:pt x="3219" y="3155"/>
                  </a:lnTo>
                  <a:cubicBezTo>
                    <a:pt x="3219" y="3192"/>
                    <a:pt x="3192" y="3220"/>
                    <a:pt x="3154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75" y="3340"/>
                    <a:pt x="177" y="3340"/>
                  </a:cubicBezTo>
                  <a:lnTo>
                    <a:pt x="3154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6"/>
            <p:cNvSpPr/>
            <p:nvPr/>
          </p:nvSpPr>
          <p:spPr>
            <a:xfrm>
              <a:off x="1180850" y="3001400"/>
              <a:ext cx="207375" cy="61700"/>
            </a:xfrm>
            <a:custGeom>
              <a:rect b="b" l="l" r="r" t="t"/>
              <a:pathLst>
                <a:path extrusionOk="0" h="2468" w="8295">
                  <a:moveTo>
                    <a:pt x="1235" y="0"/>
                  </a:moveTo>
                  <a:cubicBezTo>
                    <a:pt x="557" y="0"/>
                    <a:pt x="1" y="547"/>
                    <a:pt x="1" y="1234"/>
                  </a:cubicBezTo>
                  <a:cubicBezTo>
                    <a:pt x="1" y="1920"/>
                    <a:pt x="557" y="2468"/>
                    <a:pt x="1235" y="2468"/>
                  </a:cubicBezTo>
                  <a:lnTo>
                    <a:pt x="7051" y="2468"/>
                  </a:lnTo>
                  <a:cubicBezTo>
                    <a:pt x="7738" y="2468"/>
                    <a:pt x="8294" y="1920"/>
                    <a:pt x="8294" y="1234"/>
                  </a:cubicBezTo>
                  <a:cubicBezTo>
                    <a:pt x="8294" y="547"/>
                    <a:pt x="7738" y="0"/>
                    <a:pt x="7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6"/>
            <p:cNvSpPr/>
            <p:nvPr/>
          </p:nvSpPr>
          <p:spPr>
            <a:xfrm>
              <a:off x="1179475" y="2999775"/>
              <a:ext cx="210125" cy="64950"/>
            </a:xfrm>
            <a:custGeom>
              <a:rect b="b" l="l" r="r" t="t"/>
              <a:pathLst>
                <a:path extrusionOk="0" h="2598" w="8405">
                  <a:moveTo>
                    <a:pt x="7106" y="121"/>
                  </a:moveTo>
                  <a:cubicBezTo>
                    <a:pt x="7755" y="121"/>
                    <a:pt x="8284" y="650"/>
                    <a:pt x="8284" y="1299"/>
                  </a:cubicBezTo>
                  <a:cubicBezTo>
                    <a:pt x="8284" y="1948"/>
                    <a:pt x="7755" y="2477"/>
                    <a:pt x="7106" y="2477"/>
                  </a:cubicBezTo>
                  <a:lnTo>
                    <a:pt x="1290" y="2477"/>
                  </a:lnTo>
                  <a:cubicBezTo>
                    <a:pt x="640" y="2477"/>
                    <a:pt x="111" y="1948"/>
                    <a:pt x="111" y="1299"/>
                  </a:cubicBezTo>
                  <a:cubicBezTo>
                    <a:pt x="111" y="650"/>
                    <a:pt x="640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5"/>
                    <a:pt x="0" y="1299"/>
                  </a:cubicBezTo>
                  <a:cubicBezTo>
                    <a:pt x="0" y="2013"/>
                    <a:pt x="575" y="2598"/>
                    <a:pt x="1290" y="2598"/>
                  </a:cubicBezTo>
                  <a:lnTo>
                    <a:pt x="7106" y="2598"/>
                  </a:lnTo>
                  <a:cubicBezTo>
                    <a:pt x="7820" y="2598"/>
                    <a:pt x="8405" y="2013"/>
                    <a:pt x="8405" y="1299"/>
                  </a:cubicBezTo>
                  <a:cubicBezTo>
                    <a:pt x="8405" y="585"/>
                    <a:pt x="7820" y="0"/>
                    <a:pt x="7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6"/>
            <p:cNvSpPr/>
            <p:nvPr/>
          </p:nvSpPr>
          <p:spPr>
            <a:xfrm>
              <a:off x="1458450" y="2935300"/>
              <a:ext cx="70075" cy="2800"/>
            </a:xfrm>
            <a:custGeom>
              <a:rect b="b" l="l" r="r" t="t"/>
              <a:pathLst>
                <a:path extrusionOk="0" h="112" w="280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747" y="112"/>
                  </a:lnTo>
                  <a:cubicBezTo>
                    <a:pt x="2775" y="112"/>
                    <a:pt x="2803" y="93"/>
                    <a:pt x="2803" y="56"/>
                  </a:cubicBezTo>
                  <a:cubicBezTo>
                    <a:pt x="2803" y="28"/>
                    <a:pt x="2775" y="0"/>
                    <a:pt x="2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6"/>
            <p:cNvSpPr/>
            <p:nvPr/>
          </p:nvSpPr>
          <p:spPr>
            <a:xfrm>
              <a:off x="1553325" y="2935300"/>
              <a:ext cx="84425" cy="2800"/>
            </a:xfrm>
            <a:custGeom>
              <a:rect b="b" l="l" r="r" t="t"/>
              <a:pathLst>
                <a:path extrusionOk="0" h="112" w="3377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312" y="112"/>
                  </a:lnTo>
                  <a:cubicBezTo>
                    <a:pt x="3349" y="112"/>
                    <a:pt x="3377" y="93"/>
                    <a:pt x="3377" y="56"/>
                  </a:cubicBezTo>
                  <a:cubicBezTo>
                    <a:pt x="3377" y="28"/>
                    <a:pt x="3349" y="0"/>
                    <a:pt x="3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6"/>
            <p:cNvSpPr/>
            <p:nvPr/>
          </p:nvSpPr>
          <p:spPr>
            <a:xfrm>
              <a:off x="1458450" y="3043125"/>
              <a:ext cx="125500" cy="2825"/>
            </a:xfrm>
            <a:custGeom>
              <a:rect b="b" l="l" r="r" t="t"/>
              <a:pathLst>
                <a:path extrusionOk="0" h="113" w="502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4964" y="112"/>
                  </a:lnTo>
                  <a:cubicBezTo>
                    <a:pt x="4992" y="112"/>
                    <a:pt x="5020" y="94"/>
                    <a:pt x="5020" y="57"/>
                  </a:cubicBezTo>
                  <a:cubicBezTo>
                    <a:pt x="5020" y="29"/>
                    <a:pt x="4992" y="1"/>
                    <a:pt x="4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6"/>
            <p:cNvSpPr/>
            <p:nvPr/>
          </p:nvSpPr>
          <p:spPr>
            <a:xfrm>
              <a:off x="1458450" y="2972625"/>
              <a:ext cx="195775" cy="2825"/>
            </a:xfrm>
            <a:custGeom>
              <a:rect b="b" l="l" r="r" t="t"/>
              <a:pathLst>
                <a:path extrusionOk="0" h="113" w="7831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766" y="112"/>
                  </a:lnTo>
                  <a:cubicBezTo>
                    <a:pt x="7803" y="112"/>
                    <a:pt x="7830" y="94"/>
                    <a:pt x="7830" y="57"/>
                  </a:cubicBezTo>
                  <a:cubicBezTo>
                    <a:pt x="7830" y="29"/>
                    <a:pt x="7803" y="1"/>
                    <a:pt x="7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6"/>
            <p:cNvSpPr/>
            <p:nvPr/>
          </p:nvSpPr>
          <p:spPr>
            <a:xfrm>
              <a:off x="1458450" y="3008125"/>
              <a:ext cx="64050" cy="3025"/>
            </a:xfrm>
            <a:custGeom>
              <a:rect b="b" l="l" r="r" t="t"/>
              <a:pathLst>
                <a:path extrusionOk="0" h="121" w="256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2506" y="121"/>
                  </a:lnTo>
                  <a:cubicBezTo>
                    <a:pt x="2534" y="121"/>
                    <a:pt x="2561" y="93"/>
                    <a:pt x="2561" y="56"/>
                  </a:cubicBezTo>
                  <a:cubicBezTo>
                    <a:pt x="2561" y="28"/>
                    <a:pt x="2534" y="0"/>
                    <a:pt x="2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6"/>
            <p:cNvSpPr/>
            <p:nvPr/>
          </p:nvSpPr>
          <p:spPr>
            <a:xfrm>
              <a:off x="1538475" y="3008125"/>
              <a:ext cx="113900" cy="3025"/>
            </a:xfrm>
            <a:custGeom>
              <a:rect b="b" l="l" r="r" t="t"/>
              <a:pathLst>
                <a:path extrusionOk="0" h="121" w="4556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500" y="121"/>
                  </a:lnTo>
                  <a:cubicBezTo>
                    <a:pt x="4537" y="121"/>
                    <a:pt x="4555" y="93"/>
                    <a:pt x="4555" y="56"/>
                  </a:cubicBezTo>
                  <a:cubicBezTo>
                    <a:pt x="4555" y="28"/>
                    <a:pt x="453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6"/>
            <p:cNvSpPr/>
            <p:nvPr/>
          </p:nvSpPr>
          <p:spPr>
            <a:xfrm>
              <a:off x="1457300" y="2753925"/>
              <a:ext cx="203425" cy="24400"/>
            </a:xfrm>
            <a:custGeom>
              <a:rect b="b" l="l" r="r" t="t"/>
              <a:pathLst>
                <a:path extrusionOk="0" h="976" w="8137">
                  <a:moveTo>
                    <a:pt x="177" y="1"/>
                  </a:moveTo>
                  <a:cubicBezTo>
                    <a:pt x="75" y="1"/>
                    <a:pt x="1" y="75"/>
                    <a:pt x="1" y="177"/>
                  </a:cubicBezTo>
                  <a:lnTo>
                    <a:pt x="1" y="975"/>
                  </a:lnTo>
                  <a:lnTo>
                    <a:pt x="8136" y="975"/>
                  </a:lnTo>
                  <a:lnTo>
                    <a:pt x="8136" y="233"/>
                  </a:lnTo>
                  <a:cubicBezTo>
                    <a:pt x="8136" y="103"/>
                    <a:pt x="8025" y="1"/>
                    <a:pt x="7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6"/>
            <p:cNvSpPr/>
            <p:nvPr/>
          </p:nvSpPr>
          <p:spPr>
            <a:xfrm>
              <a:off x="1478875" y="2760425"/>
              <a:ext cx="10225" cy="10475"/>
            </a:xfrm>
            <a:custGeom>
              <a:rect b="b" l="l" r="r" t="t"/>
              <a:pathLst>
                <a:path extrusionOk="0" h="419" w="409">
                  <a:moveTo>
                    <a:pt x="204" y="121"/>
                  </a:moveTo>
                  <a:cubicBezTo>
                    <a:pt x="251" y="121"/>
                    <a:pt x="297" y="168"/>
                    <a:pt x="297" y="214"/>
                  </a:cubicBezTo>
                  <a:cubicBezTo>
                    <a:pt x="297" y="270"/>
                    <a:pt x="251" y="307"/>
                    <a:pt x="204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49" y="121"/>
                    <a:pt x="204" y="121"/>
                  </a:cubicBezTo>
                  <a:close/>
                  <a:moveTo>
                    <a:pt x="204" y="1"/>
                  </a:moveTo>
                  <a:cubicBezTo>
                    <a:pt x="93" y="1"/>
                    <a:pt x="0" y="103"/>
                    <a:pt x="0" y="214"/>
                  </a:cubicBezTo>
                  <a:cubicBezTo>
                    <a:pt x="0" y="325"/>
                    <a:pt x="93" y="418"/>
                    <a:pt x="204" y="418"/>
                  </a:cubicBezTo>
                  <a:cubicBezTo>
                    <a:pt x="316" y="418"/>
                    <a:pt x="408" y="335"/>
                    <a:pt x="408" y="214"/>
                  </a:cubicBezTo>
                  <a:cubicBezTo>
                    <a:pt x="408" y="103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6"/>
            <p:cNvSpPr/>
            <p:nvPr/>
          </p:nvSpPr>
          <p:spPr>
            <a:xfrm>
              <a:off x="1493475" y="2760425"/>
              <a:ext cx="10475" cy="10475"/>
            </a:xfrm>
            <a:custGeom>
              <a:rect b="b" l="l" r="r" t="t"/>
              <a:pathLst>
                <a:path extrusionOk="0" h="419" w="419">
                  <a:moveTo>
                    <a:pt x="205" y="121"/>
                  </a:moveTo>
                  <a:cubicBezTo>
                    <a:pt x="260" y="121"/>
                    <a:pt x="298" y="168"/>
                    <a:pt x="298" y="214"/>
                  </a:cubicBezTo>
                  <a:cubicBezTo>
                    <a:pt x="298" y="270"/>
                    <a:pt x="251" y="307"/>
                    <a:pt x="205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16" y="418"/>
                    <a:pt x="418" y="335"/>
                    <a:pt x="409" y="214"/>
                  </a:cubicBezTo>
                  <a:cubicBezTo>
                    <a:pt x="409" y="103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6"/>
            <p:cNvSpPr/>
            <p:nvPr/>
          </p:nvSpPr>
          <p:spPr>
            <a:xfrm>
              <a:off x="1464250" y="2760425"/>
              <a:ext cx="10475" cy="10475"/>
            </a:xfrm>
            <a:custGeom>
              <a:rect b="b" l="l" r="r" t="t"/>
              <a:pathLst>
                <a:path extrusionOk="0" h="419" w="419">
                  <a:moveTo>
                    <a:pt x="205" y="121"/>
                  </a:moveTo>
                  <a:cubicBezTo>
                    <a:pt x="261" y="121"/>
                    <a:pt x="298" y="168"/>
                    <a:pt x="298" y="214"/>
                  </a:cubicBezTo>
                  <a:cubicBezTo>
                    <a:pt x="298" y="270"/>
                    <a:pt x="261" y="307"/>
                    <a:pt x="205" y="307"/>
                  </a:cubicBezTo>
                  <a:cubicBezTo>
                    <a:pt x="159" y="307"/>
                    <a:pt x="112" y="270"/>
                    <a:pt x="112" y="214"/>
                  </a:cubicBezTo>
                  <a:cubicBezTo>
                    <a:pt x="112" y="168"/>
                    <a:pt x="159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26" y="418"/>
                    <a:pt x="418" y="335"/>
                    <a:pt x="418" y="214"/>
                  </a:cubicBezTo>
                  <a:cubicBezTo>
                    <a:pt x="418" y="103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6"/>
            <p:cNvSpPr/>
            <p:nvPr/>
          </p:nvSpPr>
          <p:spPr>
            <a:xfrm>
              <a:off x="1457075" y="2778300"/>
              <a:ext cx="203400" cy="119450"/>
            </a:xfrm>
            <a:custGeom>
              <a:rect b="b" l="l" r="r" t="t"/>
              <a:pathLst>
                <a:path extrusionOk="0" h="4778" w="8136">
                  <a:moveTo>
                    <a:pt x="28" y="0"/>
                  </a:moveTo>
                  <a:cubicBezTo>
                    <a:pt x="19" y="0"/>
                    <a:pt x="0" y="9"/>
                    <a:pt x="0" y="28"/>
                  </a:cubicBezTo>
                  <a:lnTo>
                    <a:pt x="0" y="4750"/>
                  </a:lnTo>
                  <a:cubicBezTo>
                    <a:pt x="0" y="4768"/>
                    <a:pt x="19" y="4778"/>
                    <a:pt x="28" y="4778"/>
                  </a:cubicBezTo>
                  <a:lnTo>
                    <a:pt x="8108" y="4778"/>
                  </a:lnTo>
                  <a:cubicBezTo>
                    <a:pt x="8127" y="4778"/>
                    <a:pt x="8136" y="4768"/>
                    <a:pt x="8136" y="4750"/>
                  </a:cubicBezTo>
                  <a:lnTo>
                    <a:pt x="8136" y="28"/>
                  </a:lnTo>
                  <a:cubicBezTo>
                    <a:pt x="8136" y="9"/>
                    <a:pt x="8127" y="0"/>
                    <a:pt x="8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6"/>
            <p:cNvSpPr/>
            <p:nvPr/>
          </p:nvSpPr>
          <p:spPr>
            <a:xfrm>
              <a:off x="1541250" y="2805875"/>
              <a:ext cx="94200" cy="2825"/>
            </a:xfrm>
            <a:custGeom>
              <a:rect b="b" l="l" r="r" t="t"/>
              <a:pathLst>
                <a:path extrusionOk="0" h="113" w="3768">
                  <a:moveTo>
                    <a:pt x="56" y="1"/>
                  </a:moveTo>
                  <a:cubicBezTo>
                    <a:pt x="19" y="1"/>
                    <a:pt x="1" y="20"/>
                    <a:pt x="1" y="57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11" y="112"/>
                  </a:lnTo>
                  <a:cubicBezTo>
                    <a:pt x="3739" y="112"/>
                    <a:pt x="3767" y="84"/>
                    <a:pt x="3767" y="57"/>
                  </a:cubicBezTo>
                  <a:cubicBezTo>
                    <a:pt x="3767" y="20"/>
                    <a:pt x="3739" y="1"/>
                    <a:pt x="3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6"/>
            <p:cNvSpPr/>
            <p:nvPr/>
          </p:nvSpPr>
          <p:spPr>
            <a:xfrm>
              <a:off x="1541025" y="2819800"/>
              <a:ext cx="35050" cy="2800"/>
            </a:xfrm>
            <a:custGeom>
              <a:rect b="b" l="l" r="r" t="t"/>
              <a:pathLst>
                <a:path extrusionOk="0" h="112" w="1402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1346" y="112"/>
                  </a:lnTo>
                  <a:cubicBezTo>
                    <a:pt x="1383" y="112"/>
                    <a:pt x="1401" y="84"/>
                    <a:pt x="1401" y="56"/>
                  </a:cubicBezTo>
                  <a:cubicBezTo>
                    <a:pt x="1401" y="19"/>
                    <a:pt x="1383" y="1"/>
                    <a:pt x="1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6"/>
            <p:cNvSpPr/>
            <p:nvPr/>
          </p:nvSpPr>
          <p:spPr>
            <a:xfrm>
              <a:off x="1586475" y="2819800"/>
              <a:ext cx="42000" cy="2800"/>
            </a:xfrm>
            <a:custGeom>
              <a:rect b="b" l="l" r="r" t="t"/>
              <a:pathLst>
                <a:path extrusionOk="0" h="112" w="168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1615" y="112"/>
                  </a:lnTo>
                  <a:cubicBezTo>
                    <a:pt x="1652" y="112"/>
                    <a:pt x="1680" y="84"/>
                    <a:pt x="1680" y="56"/>
                  </a:cubicBezTo>
                  <a:cubicBezTo>
                    <a:pt x="1680" y="19"/>
                    <a:pt x="1652" y="1"/>
                    <a:pt x="1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6"/>
            <p:cNvSpPr/>
            <p:nvPr/>
          </p:nvSpPr>
          <p:spPr>
            <a:xfrm>
              <a:off x="1541250" y="2861775"/>
              <a:ext cx="61500" cy="2800"/>
            </a:xfrm>
            <a:custGeom>
              <a:rect b="b" l="l" r="r" t="t"/>
              <a:pathLst>
                <a:path extrusionOk="0" h="112" w="246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394" y="112"/>
                  </a:lnTo>
                  <a:cubicBezTo>
                    <a:pt x="2431" y="112"/>
                    <a:pt x="2459" y="93"/>
                    <a:pt x="2459" y="56"/>
                  </a:cubicBezTo>
                  <a:cubicBezTo>
                    <a:pt x="2459" y="28"/>
                    <a:pt x="2431" y="1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6"/>
            <p:cNvSpPr/>
            <p:nvPr/>
          </p:nvSpPr>
          <p:spPr>
            <a:xfrm>
              <a:off x="1541250" y="2834175"/>
              <a:ext cx="95125" cy="3050"/>
            </a:xfrm>
            <a:custGeom>
              <a:rect b="b" l="l" r="r" t="t"/>
              <a:pathLst>
                <a:path extrusionOk="0" h="122" w="3805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3739" y="121"/>
                  </a:lnTo>
                  <a:cubicBezTo>
                    <a:pt x="3776" y="121"/>
                    <a:pt x="3804" y="93"/>
                    <a:pt x="3804" y="66"/>
                  </a:cubicBezTo>
                  <a:cubicBezTo>
                    <a:pt x="3804" y="29"/>
                    <a:pt x="3776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6"/>
            <p:cNvSpPr/>
            <p:nvPr/>
          </p:nvSpPr>
          <p:spPr>
            <a:xfrm>
              <a:off x="1541250" y="2848100"/>
              <a:ext cx="32025" cy="3025"/>
            </a:xfrm>
            <a:custGeom>
              <a:rect b="b" l="l" r="r" t="t"/>
              <a:pathLst>
                <a:path extrusionOk="0" h="121" w="128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25" y="121"/>
                  </a:lnTo>
                  <a:cubicBezTo>
                    <a:pt x="1253" y="121"/>
                    <a:pt x="1281" y="93"/>
                    <a:pt x="1281" y="56"/>
                  </a:cubicBezTo>
                  <a:cubicBezTo>
                    <a:pt x="1281" y="28"/>
                    <a:pt x="1253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6"/>
            <p:cNvSpPr/>
            <p:nvPr/>
          </p:nvSpPr>
          <p:spPr>
            <a:xfrm>
              <a:off x="1579300" y="2848100"/>
              <a:ext cx="56150" cy="3025"/>
            </a:xfrm>
            <a:custGeom>
              <a:rect b="b" l="l" r="r" t="t"/>
              <a:pathLst>
                <a:path extrusionOk="0" h="121" w="2246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189" y="121"/>
                  </a:lnTo>
                  <a:cubicBezTo>
                    <a:pt x="2217" y="121"/>
                    <a:pt x="2245" y="93"/>
                    <a:pt x="2245" y="56"/>
                  </a:cubicBezTo>
                  <a:cubicBezTo>
                    <a:pt x="2245" y="28"/>
                    <a:pt x="2217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1472150" y="2805425"/>
              <a:ext cx="26700" cy="32500"/>
            </a:xfrm>
            <a:custGeom>
              <a:rect b="b" l="l" r="r" t="t"/>
              <a:pathLst>
                <a:path extrusionOk="0" h="1300" w="1068">
                  <a:moveTo>
                    <a:pt x="1030" y="0"/>
                  </a:moveTo>
                  <a:cubicBezTo>
                    <a:pt x="418" y="102"/>
                    <a:pt x="0" y="687"/>
                    <a:pt x="112" y="1299"/>
                  </a:cubicBezTo>
                  <a:lnTo>
                    <a:pt x="325" y="1262"/>
                  </a:lnTo>
                  <a:cubicBezTo>
                    <a:pt x="316" y="1216"/>
                    <a:pt x="306" y="1160"/>
                    <a:pt x="306" y="1114"/>
                  </a:cubicBezTo>
                  <a:cubicBezTo>
                    <a:pt x="306" y="659"/>
                    <a:pt x="640" y="288"/>
                    <a:pt x="1067" y="204"/>
                  </a:cubicBezTo>
                  <a:lnTo>
                    <a:pt x="1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1530600" y="2828375"/>
              <a:ext cx="475" cy="5825"/>
            </a:xfrm>
            <a:custGeom>
              <a:rect b="b" l="l" r="r" t="t"/>
              <a:pathLst>
                <a:path extrusionOk="0" h="233" w="19">
                  <a:moveTo>
                    <a:pt x="0" y="1"/>
                  </a:moveTo>
                  <a:cubicBezTo>
                    <a:pt x="9" y="84"/>
                    <a:pt x="9" y="159"/>
                    <a:pt x="9" y="233"/>
                  </a:cubicBezTo>
                  <a:cubicBezTo>
                    <a:pt x="19" y="159"/>
                    <a:pt x="9" y="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1474925" y="2836975"/>
              <a:ext cx="32500" cy="24525"/>
            </a:xfrm>
            <a:custGeom>
              <a:rect b="b" l="l" r="r" t="t"/>
              <a:pathLst>
                <a:path extrusionOk="0" h="981" w="1300">
                  <a:moveTo>
                    <a:pt x="214" y="0"/>
                  </a:moveTo>
                  <a:lnTo>
                    <a:pt x="1" y="37"/>
                  </a:lnTo>
                  <a:cubicBezTo>
                    <a:pt x="92" y="587"/>
                    <a:pt x="573" y="980"/>
                    <a:pt x="1114" y="980"/>
                  </a:cubicBezTo>
                  <a:cubicBezTo>
                    <a:pt x="1175" y="980"/>
                    <a:pt x="1237" y="975"/>
                    <a:pt x="1299" y="965"/>
                  </a:cubicBezTo>
                  <a:lnTo>
                    <a:pt x="1262" y="751"/>
                  </a:lnTo>
                  <a:cubicBezTo>
                    <a:pt x="1216" y="761"/>
                    <a:pt x="1169" y="770"/>
                    <a:pt x="1114" y="770"/>
                  </a:cubicBezTo>
                  <a:cubicBezTo>
                    <a:pt x="659" y="770"/>
                    <a:pt x="288" y="436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1497900" y="2804975"/>
              <a:ext cx="33175" cy="56125"/>
            </a:xfrm>
            <a:custGeom>
              <a:rect b="b" l="l" r="r" t="t"/>
              <a:pathLst>
                <a:path extrusionOk="0" h="2245" w="1327">
                  <a:moveTo>
                    <a:pt x="199" y="0"/>
                  </a:moveTo>
                  <a:cubicBezTo>
                    <a:pt x="133" y="0"/>
                    <a:pt x="67" y="6"/>
                    <a:pt x="0" y="18"/>
                  </a:cubicBezTo>
                  <a:lnTo>
                    <a:pt x="37" y="222"/>
                  </a:lnTo>
                  <a:cubicBezTo>
                    <a:pt x="93" y="213"/>
                    <a:pt x="139" y="213"/>
                    <a:pt x="195" y="213"/>
                  </a:cubicBezTo>
                  <a:cubicBezTo>
                    <a:pt x="705" y="213"/>
                    <a:pt x="1113" y="621"/>
                    <a:pt x="1113" y="1132"/>
                  </a:cubicBezTo>
                  <a:cubicBezTo>
                    <a:pt x="1113" y="1586"/>
                    <a:pt x="779" y="1966"/>
                    <a:pt x="343" y="2031"/>
                  </a:cubicBezTo>
                  <a:lnTo>
                    <a:pt x="380" y="2245"/>
                  </a:lnTo>
                  <a:cubicBezTo>
                    <a:pt x="844" y="2161"/>
                    <a:pt x="1187" y="1818"/>
                    <a:pt x="1289" y="1391"/>
                  </a:cubicBezTo>
                  <a:cubicBezTo>
                    <a:pt x="1308" y="1317"/>
                    <a:pt x="1317" y="1243"/>
                    <a:pt x="1317" y="1169"/>
                  </a:cubicBezTo>
                  <a:cubicBezTo>
                    <a:pt x="1327" y="1094"/>
                    <a:pt x="1317" y="1020"/>
                    <a:pt x="1308" y="937"/>
                  </a:cubicBezTo>
                  <a:cubicBezTo>
                    <a:pt x="1209" y="391"/>
                    <a:pt x="734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762025" y="3044525"/>
              <a:ext cx="317750" cy="226600"/>
            </a:xfrm>
            <a:custGeom>
              <a:rect b="b" l="l" r="r" t="t"/>
              <a:pathLst>
                <a:path extrusionOk="0" h="9064" w="12710"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762025" y="3044525"/>
              <a:ext cx="317750" cy="226600"/>
            </a:xfrm>
            <a:custGeom>
              <a:rect b="b" l="l" r="r" t="t"/>
              <a:pathLst>
                <a:path extrusionOk="0" h="9064" w="12710">
                  <a:moveTo>
                    <a:pt x="232" y="9064"/>
                  </a:move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lnTo>
                    <a:pt x="232" y="1"/>
                  </a:ln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779875" y="3027375"/>
              <a:ext cx="317750" cy="38275"/>
            </a:xfrm>
            <a:custGeom>
              <a:rect b="b" l="l" r="r" t="t"/>
              <a:pathLst>
                <a:path extrusionOk="0" h="1531" w="12710">
                  <a:moveTo>
                    <a:pt x="279" y="0"/>
                  </a:moveTo>
                  <a:cubicBezTo>
                    <a:pt x="121" y="0"/>
                    <a:pt x="0" y="130"/>
                    <a:pt x="0" y="278"/>
                  </a:cubicBezTo>
                  <a:lnTo>
                    <a:pt x="0" y="1531"/>
                  </a:lnTo>
                  <a:lnTo>
                    <a:pt x="12709" y="1531"/>
                  </a:lnTo>
                  <a:lnTo>
                    <a:pt x="12709" y="362"/>
                  </a:lnTo>
                  <a:cubicBezTo>
                    <a:pt x="12709" y="167"/>
                    <a:pt x="12542" y="0"/>
                    <a:pt x="12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778250" y="3025975"/>
              <a:ext cx="320775" cy="41075"/>
            </a:xfrm>
            <a:custGeom>
              <a:rect b="b" l="l" r="r" t="t"/>
              <a:pathLst>
                <a:path extrusionOk="0" h="1643" w="12831">
                  <a:moveTo>
                    <a:pt x="12413" y="112"/>
                  </a:moveTo>
                  <a:cubicBezTo>
                    <a:pt x="12580" y="112"/>
                    <a:pt x="12719" y="251"/>
                    <a:pt x="12719" y="418"/>
                  </a:cubicBezTo>
                  <a:lnTo>
                    <a:pt x="12719" y="1522"/>
                  </a:lnTo>
                  <a:lnTo>
                    <a:pt x="121" y="1522"/>
                  </a:lnTo>
                  <a:lnTo>
                    <a:pt x="121" y="334"/>
                  </a:ln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0"/>
                  </a:moveTo>
                  <a:cubicBezTo>
                    <a:pt x="158" y="0"/>
                    <a:pt x="0" y="149"/>
                    <a:pt x="0" y="334"/>
                  </a:cubicBezTo>
                  <a:lnTo>
                    <a:pt x="0" y="1642"/>
                  </a:lnTo>
                  <a:lnTo>
                    <a:pt x="12830" y="1642"/>
                  </a:lnTo>
                  <a:lnTo>
                    <a:pt x="12830" y="418"/>
                  </a:lnTo>
                  <a:cubicBezTo>
                    <a:pt x="12830" y="186"/>
                    <a:pt x="12645" y="0"/>
                    <a:pt x="1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814200" y="3038725"/>
              <a:ext cx="14625" cy="14650"/>
            </a:xfrm>
            <a:custGeom>
              <a:rect b="b" l="l" r="r" t="t"/>
              <a:pathLst>
                <a:path extrusionOk="0" h="586" w="585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837150" y="3038725"/>
              <a:ext cx="14650" cy="14650"/>
            </a:xfrm>
            <a:custGeom>
              <a:rect b="b" l="l" r="r" t="t"/>
              <a:pathLst>
                <a:path extrusionOk="0" h="586" w="586">
                  <a:moveTo>
                    <a:pt x="288" y="112"/>
                  </a:moveTo>
                  <a:cubicBezTo>
                    <a:pt x="390" y="112"/>
                    <a:pt x="465" y="196"/>
                    <a:pt x="465" y="288"/>
                  </a:cubicBezTo>
                  <a:cubicBezTo>
                    <a:pt x="465" y="390"/>
                    <a:pt x="390" y="465"/>
                    <a:pt x="288" y="465"/>
                  </a:cubicBezTo>
                  <a:cubicBezTo>
                    <a:pt x="196" y="465"/>
                    <a:pt x="112" y="390"/>
                    <a:pt x="112" y="288"/>
                  </a:cubicBezTo>
                  <a:cubicBezTo>
                    <a:pt x="112" y="196"/>
                    <a:pt x="19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88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791475" y="3038725"/>
              <a:ext cx="14625" cy="14650"/>
            </a:xfrm>
            <a:custGeom>
              <a:rect b="b" l="l" r="r" t="t"/>
              <a:pathLst>
                <a:path extrusionOk="0" h="586" w="585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779650" y="3065625"/>
              <a:ext cx="317975" cy="186725"/>
            </a:xfrm>
            <a:custGeom>
              <a:rect b="b" l="l" r="r" t="t"/>
              <a:pathLst>
                <a:path extrusionOk="0" h="7469" w="12719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7431"/>
                  </a:lnTo>
                  <a:cubicBezTo>
                    <a:pt x="0" y="7450"/>
                    <a:pt x="19" y="7468"/>
                    <a:pt x="37" y="7468"/>
                  </a:cubicBezTo>
                  <a:lnTo>
                    <a:pt x="12672" y="7468"/>
                  </a:lnTo>
                  <a:cubicBezTo>
                    <a:pt x="12700" y="7468"/>
                    <a:pt x="12718" y="7450"/>
                    <a:pt x="12718" y="7431"/>
                  </a:cubicBezTo>
                  <a:lnTo>
                    <a:pt x="12718" y="38"/>
                  </a:lnTo>
                  <a:cubicBezTo>
                    <a:pt x="12718" y="19"/>
                    <a:pt x="12700" y="1"/>
                    <a:pt x="12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778250" y="3064000"/>
              <a:ext cx="320775" cy="189750"/>
            </a:xfrm>
            <a:custGeom>
              <a:rect b="b" l="l" r="r" t="t"/>
              <a:pathLst>
                <a:path extrusionOk="0" h="7590" w="12831">
                  <a:moveTo>
                    <a:pt x="12709" y="121"/>
                  </a:moveTo>
                  <a:lnTo>
                    <a:pt x="12709" y="7478"/>
                  </a:lnTo>
                  <a:lnTo>
                    <a:pt x="112" y="7478"/>
                  </a:lnTo>
                  <a:lnTo>
                    <a:pt x="112" y="121"/>
                  </a:ln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103"/>
                  </a:cubicBezTo>
                  <a:lnTo>
                    <a:pt x="0" y="7496"/>
                  </a:lnTo>
                  <a:cubicBezTo>
                    <a:pt x="0" y="7543"/>
                    <a:pt x="47" y="7589"/>
                    <a:pt x="93" y="7589"/>
                  </a:cubicBezTo>
                  <a:lnTo>
                    <a:pt x="12728" y="7589"/>
                  </a:lnTo>
                  <a:cubicBezTo>
                    <a:pt x="12784" y="7589"/>
                    <a:pt x="12830" y="7543"/>
                    <a:pt x="12830" y="7496"/>
                  </a:cubicBezTo>
                  <a:lnTo>
                    <a:pt x="12830" y="103"/>
                  </a:lnTo>
                  <a:cubicBezTo>
                    <a:pt x="12830" y="47"/>
                    <a:pt x="12784" y="1"/>
                    <a:pt x="1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911825" y="3109475"/>
              <a:ext cx="145675" cy="2800"/>
            </a:xfrm>
            <a:custGeom>
              <a:rect b="b" l="l" r="r" t="t"/>
              <a:pathLst>
                <a:path extrusionOk="0" h="112" w="5827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5771" y="111"/>
                  </a:lnTo>
                  <a:cubicBezTo>
                    <a:pt x="5799" y="111"/>
                    <a:pt x="5827" y="84"/>
                    <a:pt x="5827" y="56"/>
                  </a:cubicBezTo>
                  <a:cubicBezTo>
                    <a:pt x="5827" y="19"/>
                    <a:pt x="5799" y="0"/>
                    <a:pt x="5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911825" y="3131025"/>
              <a:ext cx="52900" cy="3050"/>
            </a:xfrm>
            <a:custGeom>
              <a:rect b="b" l="l" r="r" t="t"/>
              <a:pathLst>
                <a:path extrusionOk="0" h="122" w="2116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2060" y="121"/>
                  </a:lnTo>
                  <a:cubicBezTo>
                    <a:pt x="2097" y="121"/>
                    <a:pt x="2116" y="94"/>
                    <a:pt x="2116" y="56"/>
                  </a:cubicBezTo>
                  <a:cubicBezTo>
                    <a:pt x="2116" y="29"/>
                    <a:pt x="2097" y="1"/>
                    <a:pt x="2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6"/>
            <p:cNvSpPr/>
            <p:nvPr/>
          </p:nvSpPr>
          <p:spPr>
            <a:xfrm>
              <a:off x="982575" y="3131025"/>
              <a:ext cx="63800" cy="3050"/>
            </a:xfrm>
            <a:custGeom>
              <a:rect b="b" l="l" r="r" t="t"/>
              <a:pathLst>
                <a:path extrusionOk="0" h="122" w="255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2496" y="121"/>
                  </a:lnTo>
                  <a:cubicBezTo>
                    <a:pt x="2523" y="121"/>
                    <a:pt x="2551" y="94"/>
                    <a:pt x="2551" y="56"/>
                  </a:cubicBezTo>
                  <a:cubicBezTo>
                    <a:pt x="2551" y="29"/>
                    <a:pt x="252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6"/>
            <p:cNvSpPr/>
            <p:nvPr/>
          </p:nvSpPr>
          <p:spPr>
            <a:xfrm>
              <a:off x="911825" y="3196900"/>
              <a:ext cx="94425" cy="2800"/>
            </a:xfrm>
            <a:custGeom>
              <a:rect b="b" l="l" r="r" t="t"/>
              <a:pathLst>
                <a:path extrusionOk="0" h="112" w="3777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21" y="112"/>
                  </a:lnTo>
                  <a:cubicBezTo>
                    <a:pt x="3749" y="112"/>
                    <a:pt x="3776" y="84"/>
                    <a:pt x="3776" y="56"/>
                  </a:cubicBezTo>
                  <a:cubicBezTo>
                    <a:pt x="3776" y="19"/>
                    <a:pt x="3749" y="0"/>
                    <a:pt x="3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6"/>
            <p:cNvSpPr/>
            <p:nvPr/>
          </p:nvSpPr>
          <p:spPr>
            <a:xfrm>
              <a:off x="911825" y="3153750"/>
              <a:ext cx="147075" cy="3050"/>
            </a:xfrm>
            <a:custGeom>
              <a:rect b="b" l="l" r="r" t="t"/>
              <a:pathLst>
                <a:path extrusionOk="0" h="122" w="5883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2"/>
                    <a:pt x="56" y="122"/>
                  </a:cubicBezTo>
                  <a:lnTo>
                    <a:pt x="5817" y="122"/>
                  </a:lnTo>
                  <a:cubicBezTo>
                    <a:pt x="5854" y="122"/>
                    <a:pt x="5882" y="94"/>
                    <a:pt x="5882" y="66"/>
                  </a:cubicBezTo>
                  <a:cubicBezTo>
                    <a:pt x="5882" y="29"/>
                    <a:pt x="5854" y="1"/>
                    <a:pt x="5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6"/>
            <p:cNvSpPr/>
            <p:nvPr/>
          </p:nvSpPr>
          <p:spPr>
            <a:xfrm>
              <a:off x="911825" y="3175550"/>
              <a:ext cx="48500" cy="2825"/>
            </a:xfrm>
            <a:custGeom>
              <a:rect b="b" l="l" r="r" t="t"/>
              <a:pathLst>
                <a:path extrusionOk="0" h="113" w="1940">
                  <a:moveTo>
                    <a:pt x="56" y="1"/>
                  </a:moveTo>
                  <a:cubicBezTo>
                    <a:pt x="19" y="1"/>
                    <a:pt x="1" y="29"/>
                    <a:pt x="1" y="57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1884" y="112"/>
                  </a:lnTo>
                  <a:cubicBezTo>
                    <a:pt x="1912" y="112"/>
                    <a:pt x="1940" y="84"/>
                    <a:pt x="1940" y="57"/>
                  </a:cubicBezTo>
                  <a:cubicBezTo>
                    <a:pt x="1940" y="29"/>
                    <a:pt x="1912" y="1"/>
                    <a:pt x="1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6"/>
            <p:cNvSpPr/>
            <p:nvPr/>
          </p:nvSpPr>
          <p:spPr>
            <a:xfrm>
              <a:off x="971425" y="3175550"/>
              <a:ext cx="86075" cy="2825"/>
            </a:xfrm>
            <a:custGeom>
              <a:rect b="b" l="l" r="r" t="t"/>
              <a:pathLst>
                <a:path extrusionOk="0" h="113" w="3443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57" y="112"/>
                  </a:cubicBezTo>
                  <a:lnTo>
                    <a:pt x="3387" y="112"/>
                  </a:lnTo>
                  <a:cubicBezTo>
                    <a:pt x="3415" y="112"/>
                    <a:pt x="3443" y="84"/>
                    <a:pt x="3443" y="57"/>
                  </a:cubicBezTo>
                  <a:cubicBezTo>
                    <a:pt x="3443" y="29"/>
                    <a:pt x="3415" y="1"/>
                    <a:pt x="3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6"/>
            <p:cNvSpPr/>
            <p:nvPr/>
          </p:nvSpPr>
          <p:spPr>
            <a:xfrm>
              <a:off x="803075" y="3107850"/>
              <a:ext cx="41750" cy="50800"/>
            </a:xfrm>
            <a:custGeom>
              <a:rect b="b" l="l" r="r" t="t"/>
              <a:pathLst>
                <a:path extrusionOk="0" h="2032" w="1670">
                  <a:moveTo>
                    <a:pt x="1614" y="0"/>
                  </a:moveTo>
                  <a:cubicBezTo>
                    <a:pt x="649" y="167"/>
                    <a:pt x="0" y="1076"/>
                    <a:pt x="167" y="2032"/>
                  </a:cubicBezTo>
                  <a:lnTo>
                    <a:pt x="501" y="1976"/>
                  </a:lnTo>
                  <a:cubicBezTo>
                    <a:pt x="492" y="1902"/>
                    <a:pt x="482" y="1818"/>
                    <a:pt x="482" y="1744"/>
                  </a:cubicBezTo>
                  <a:cubicBezTo>
                    <a:pt x="482" y="1030"/>
                    <a:pt x="993" y="445"/>
                    <a:pt x="1670" y="325"/>
                  </a:cubicBezTo>
                  <a:lnTo>
                    <a:pt x="1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6"/>
            <p:cNvSpPr/>
            <p:nvPr/>
          </p:nvSpPr>
          <p:spPr>
            <a:xfrm>
              <a:off x="894200" y="3144025"/>
              <a:ext cx="725" cy="8825"/>
            </a:xfrm>
            <a:custGeom>
              <a:rect b="b" l="l" r="r" t="t"/>
              <a:pathLst>
                <a:path extrusionOk="0" h="353" w="29">
                  <a:moveTo>
                    <a:pt x="29" y="353"/>
                  </a:moveTo>
                  <a:cubicBezTo>
                    <a:pt x="29" y="241"/>
                    <a:pt x="19" y="121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9" y="121"/>
                    <a:pt x="29" y="241"/>
                    <a:pt x="2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6"/>
            <p:cNvSpPr/>
            <p:nvPr/>
          </p:nvSpPr>
          <p:spPr>
            <a:xfrm>
              <a:off x="807250" y="3157250"/>
              <a:ext cx="50800" cy="38250"/>
            </a:xfrm>
            <a:custGeom>
              <a:rect b="b" l="l" r="r" t="t"/>
              <a:pathLst>
                <a:path extrusionOk="0" h="1530" w="2032">
                  <a:moveTo>
                    <a:pt x="343" y="0"/>
                  </a:moveTo>
                  <a:lnTo>
                    <a:pt x="0" y="56"/>
                  </a:lnTo>
                  <a:cubicBezTo>
                    <a:pt x="149" y="919"/>
                    <a:pt x="892" y="1529"/>
                    <a:pt x="1731" y="1529"/>
                  </a:cubicBezTo>
                  <a:cubicBezTo>
                    <a:pt x="1830" y="1529"/>
                    <a:pt x="1931" y="1521"/>
                    <a:pt x="2032" y="1503"/>
                  </a:cubicBezTo>
                  <a:lnTo>
                    <a:pt x="1985" y="1178"/>
                  </a:lnTo>
                  <a:cubicBezTo>
                    <a:pt x="1902" y="1187"/>
                    <a:pt x="1828" y="1197"/>
                    <a:pt x="1753" y="1197"/>
                  </a:cubicBezTo>
                  <a:cubicBezTo>
                    <a:pt x="1039" y="1197"/>
                    <a:pt x="455" y="677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6"/>
            <p:cNvSpPr/>
            <p:nvPr/>
          </p:nvSpPr>
          <p:spPr>
            <a:xfrm>
              <a:off x="843425" y="3107175"/>
              <a:ext cx="51500" cy="87650"/>
            </a:xfrm>
            <a:custGeom>
              <a:rect b="b" l="l" r="r" t="t"/>
              <a:pathLst>
                <a:path extrusionOk="0" h="3506" w="2060">
                  <a:moveTo>
                    <a:pt x="301" y="1"/>
                  </a:moveTo>
                  <a:cubicBezTo>
                    <a:pt x="202" y="1"/>
                    <a:pt x="101" y="9"/>
                    <a:pt x="0" y="27"/>
                  </a:cubicBezTo>
                  <a:lnTo>
                    <a:pt x="56" y="352"/>
                  </a:lnTo>
                  <a:cubicBezTo>
                    <a:pt x="139" y="343"/>
                    <a:pt x="223" y="333"/>
                    <a:pt x="306" y="333"/>
                  </a:cubicBezTo>
                  <a:cubicBezTo>
                    <a:pt x="1095" y="333"/>
                    <a:pt x="1744" y="973"/>
                    <a:pt x="1744" y="1762"/>
                  </a:cubicBezTo>
                  <a:cubicBezTo>
                    <a:pt x="1744" y="2485"/>
                    <a:pt x="1215" y="3070"/>
                    <a:pt x="529" y="3181"/>
                  </a:cubicBezTo>
                  <a:lnTo>
                    <a:pt x="585" y="3506"/>
                  </a:lnTo>
                  <a:cubicBezTo>
                    <a:pt x="1308" y="3385"/>
                    <a:pt x="1856" y="2838"/>
                    <a:pt x="2013" y="2170"/>
                  </a:cubicBezTo>
                  <a:cubicBezTo>
                    <a:pt x="2032" y="2059"/>
                    <a:pt x="2050" y="1947"/>
                    <a:pt x="2060" y="1827"/>
                  </a:cubicBezTo>
                  <a:cubicBezTo>
                    <a:pt x="2060" y="1715"/>
                    <a:pt x="2050" y="1595"/>
                    <a:pt x="2032" y="1474"/>
                  </a:cubicBezTo>
                  <a:cubicBezTo>
                    <a:pt x="1891" y="612"/>
                    <a:pt x="114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6"/>
            <p:cNvSpPr/>
            <p:nvPr/>
          </p:nvSpPr>
          <p:spPr>
            <a:xfrm>
              <a:off x="1033825" y="2993500"/>
              <a:ext cx="104150" cy="104150"/>
            </a:xfrm>
            <a:custGeom>
              <a:rect b="b" l="l" r="r" t="t"/>
              <a:pathLst>
                <a:path extrusionOk="0" h="4166" w="4166">
                  <a:moveTo>
                    <a:pt x="2088" y="1"/>
                  </a:moveTo>
                  <a:cubicBezTo>
                    <a:pt x="928" y="1"/>
                    <a:pt x="0" y="928"/>
                    <a:pt x="0" y="2079"/>
                  </a:cubicBezTo>
                  <a:cubicBezTo>
                    <a:pt x="0" y="3229"/>
                    <a:pt x="92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1032425" y="2991875"/>
              <a:ext cx="106950" cy="107175"/>
            </a:xfrm>
            <a:custGeom>
              <a:rect b="b" l="l" r="r" t="t"/>
              <a:pathLst>
                <a:path extrusionOk="0" h="4287" w="4278">
                  <a:moveTo>
                    <a:pt x="2144" y="121"/>
                  </a:moveTo>
                  <a:cubicBezTo>
                    <a:pt x="3257" y="121"/>
                    <a:pt x="4166" y="1031"/>
                    <a:pt x="4166" y="2144"/>
                  </a:cubicBezTo>
                  <a:cubicBezTo>
                    <a:pt x="4166" y="3266"/>
                    <a:pt x="3257" y="4175"/>
                    <a:pt x="2144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1"/>
                    <a:pt x="1021" y="121"/>
                    <a:pt x="2144" y="121"/>
                  </a:cubicBezTo>
                  <a:close/>
                  <a:moveTo>
                    <a:pt x="2144" y="1"/>
                  </a:moveTo>
                  <a:cubicBezTo>
                    <a:pt x="956" y="1"/>
                    <a:pt x="1" y="966"/>
                    <a:pt x="1" y="2144"/>
                  </a:cubicBezTo>
                  <a:cubicBezTo>
                    <a:pt x="1" y="3331"/>
                    <a:pt x="956" y="4287"/>
                    <a:pt x="2144" y="4287"/>
                  </a:cubicBezTo>
                  <a:cubicBezTo>
                    <a:pt x="3322" y="4287"/>
                    <a:pt x="4277" y="3331"/>
                    <a:pt x="4277" y="2144"/>
                  </a:cubicBezTo>
                  <a:cubicBezTo>
                    <a:pt x="4277" y="966"/>
                    <a:pt x="3322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6"/>
            <p:cNvSpPr/>
            <p:nvPr/>
          </p:nvSpPr>
          <p:spPr>
            <a:xfrm>
              <a:off x="1038450" y="2988400"/>
              <a:ext cx="104175" cy="104150"/>
            </a:xfrm>
            <a:custGeom>
              <a:rect b="b" l="l" r="r" t="t"/>
              <a:pathLst>
                <a:path extrusionOk="0" h="4166" w="4167">
                  <a:moveTo>
                    <a:pt x="2088" y="1"/>
                  </a:moveTo>
                  <a:cubicBezTo>
                    <a:pt x="938" y="1"/>
                    <a:pt x="1" y="928"/>
                    <a:pt x="1" y="2079"/>
                  </a:cubicBezTo>
                  <a:cubicBezTo>
                    <a:pt x="1" y="3229"/>
                    <a:pt x="93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6"/>
            <p:cNvSpPr/>
            <p:nvPr/>
          </p:nvSpPr>
          <p:spPr>
            <a:xfrm>
              <a:off x="1037075" y="2986775"/>
              <a:ext cx="107175" cy="107175"/>
            </a:xfrm>
            <a:custGeom>
              <a:rect b="b" l="l" r="r" t="t"/>
              <a:pathLst>
                <a:path extrusionOk="0" h="4287" w="4287">
                  <a:moveTo>
                    <a:pt x="2143" y="121"/>
                  </a:moveTo>
                  <a:cubicBezTo>
                    <a:pt x="3256" y="121"/>
                    <a:pt x="4165" y="1030"/>
                    <a:pt x="4165" y="2144"/>
                  </a:cubicBezTo>
                  <a:cubicBezTo>
                    <a:pt x="4165" y="3266"/>
                    <a:pt x="3256" y="4175"/>
                    <a:pt x="2143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0"/>
                    <a:pt x="1021" y="121"/>
                    <a:pt x="2143" y="121"/>
                  </a:cubicBezTo>
                  <a:close/>
                  <a:moveTo>
                    <a:pt x="2143" y="1"/>
                  </a:moveTo>
                  <a:cubicBezTo>
                    <a:pt x="965" y="1"/>
                    <a:pt x="0" y="966"/>
                    <a:pt x="0" y="2144"/>
                  </a:cubicBezTo>
                  <a:cubicBezTo>
                    <a:pt x="0" y="3331"/>
                    <a:pt x="965" y="4287"/>
                    <a:pt x="2143" y="4287"/>
                  </a:cubicBezTo>
                  <a:cubicBezTo>
                    <a:pt x="3321" y="4287"/>
                    <a:pt x="4286" y="3331"/>
                    <a:pt x="4286" y="2144"/>
                  </a:cubicBezTo>
                  <a:cubicBezTo>
                    <a:pt x="4286" y="966"/>
                    <a:pt x="3321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1065350" y="3040125"/>
              <a:ext cx="49200" cy="24700"/>
            </a:xfrm>
            <a:custGeom>
              <a:rect b="b" l="l" r="r" t="t"/>
              <a:pathLst>
                <a:path extrusionOk="0" h="988" w="1968">
                  <a:moveTo>
                    <a:pt x="984" y="0"/>
                  </a:moveTo>
                  <a:cubicBezTo>
                    <a:pt x="446" y="0"/>
                    <a:pt x="1" y="446"/>
                    <a:pt x="1" y="984"/>
                  </a:cubicBezTo>
                  <a:cubicBezTo>
                    <a:pt x="1" y="984"/>
                    <a:pt x="875" y="988"/>
                    <a:pt x="1458" y="988"/>
                  </a:cubicBezTo>
                  <a:cubicBezTo>
                    <a:pt x="1749" y="988"/>
                    <a:pt x="1968" y="987"/>
                    <a:pt x="1968" y="984"/>
                  </a:cubicBezTo>
                  <a:cubicBezTo>
                    <a:pt x="1968" y="446"/>
                    <a:pt x="1532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6"/>
            <p:cNvSpPr/>
            <p:nvPr/>
          </p:nvSpPr>
          <p:spPr>
            <a:xfrm>
              <a:off x="1063975" y="3038725"/>
              <a:ext cx="51975" cy="27625"/>
            </a:xfrm>
            <a:custGeom>
              <a:rect b="b" l="l" r="r" t="t"/>
              <a:pathLst>
                <a:path extrusionOk="0" h="1105" w="2079">
                  <a:moveTo>
                    <a:pt x="1039" y="112"/>
                  </a:moveTo>
                  <a:cubicBezTo>
                    <a:pt x="1531" y="112"/>
                    <a:pt x="1939" y="502"/>
                    <a:pt x="1967" y="984"/>
                  </a:cubicBezTo>
                  <a:lnTo>
                    <a:pt x="121" y="984"/>
                  </a:lnTo>
                  <a:cubicBezTo>
                    <a:pt x="149" y="502"/>
                    <a:pt x="548" y="121"/>
                    <a:pt x="1039" y="112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cubicBezTo>
                    <a:pt x="0" y="1095"/>
                    <a:pt x="0" y="1095"/>
                    <a:pt x="408" y="1105"/>
                  </a:cubicBezTo>
                  <a:lnTo>
                    <a:pt x="1151" y="1105"/>
                  </a:lnTo>
                  <a:cubicBezTo>
                    <a:pt x="2078" y="1105"/>
                    <a:pt x="2078" y="1105"/>
                    <a:pt x="2078" y="1040"/>
                  </a:cubicBezTo>
                  <a:cubicBezTo>
                    <a:pt x="2078" y="465"/>
                    <a:pt x="1614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6"/>
            <p:cNvSpPr/>
            <p:nvPr/>
          </p:nvSpPr>
          <p:spPr>
            <a:xfrm>
              <a:off x="1076250" y="3008825"/>
              <a:ext cx="27875" cy="28075"/>
            </a:xfrm>
            <a:custGeom>
              <a:rect b="b" l="l" r="r" t="t"/>
              <a:pathLst>
                <a:path extrusionOk="0" h="1123" w="1115">
                  <a:moveTo>
                    <a:pt x="558" y="0"/>
                  </a:moveTo>
                  <a:cubicBezTo>
                    <a:pt x="251" y="0"/>
                    <a:pt x="1" y="250"/>
                    <a:pt x="1" y="566"/>
                  </a:cubicBezTo>
                  <a:cubicBezTo>
                    <a:pt x="1" y="872"/>
                    <a:pt x="251" y="1122"/>
                    <a:pt x="558" y="1122"/>
                  </a:cubicBezTo>
                  <a:cubicBezTo>
                    <a:pt x="864" y="1122"/>
                    <a:pt x="1114" y="872"/>
                    <a:pt x="1114" y="566"/>
                  </a:cubicBezTo>
                  <a:cubicBezTo>
                    <a:pt x="1114" y="250"/>
                    <a:pt x="864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6"/>
            <p:cNvSpPr/>
            <p:nvPr/>
          </p:nvSpPr>
          <p:spPr>
            <a:xfrm>
              <a:off x="1074875" y="3007425"/>
              <a:ext cx="30625" cy="30875"/>
            </a:xfrm>
            <a:custGeom>
              <a:rect b="b" l="l" r="r" t="t"/>
              <a:pathLst>
                <a:path extrusionOk="0" h="1235" w="1225">
                  <a:moveTo>
                    <a:pt x="613" y="121"/>
                  </a:moveTo>
                  <a:cubicBezTo>
                    <a:pt x="891" y="121"/>
                    <a:pt x="1114" y="344"/>
                    <a:pt x="1114" y="622"/>
                  </a:cubicBezTo>
                  <a:cubicBezTo>
                    <a:pt x="1114" y="891"/>
                    <a:pt x="891" y="1114"/>
                    <a:pt x="613" y="1114"/>
                  </a:cubicBezTo>
                  <a:cubicBezTo>
                    <a:pt x="334" y="1114"/>
                    <a:pt x="112" y="891"/>
                    <a:pt x="112" y="622"/>
                  </a:cubicBezTo>
                  <a:cubicBezTo>
                    <a:pt x="112" y="344"/>
                    <a:pt x="334" y="121"/>
                    <a:pt x="613" y="121"/>
                  </a:cubicBezTo>
                  <a:close/>
                  <a:moveTo>
                    <a:pt x="613" y="0"/>
                  </a:moveTo>
                  <a:cubicBezTo>
                    <a:pt x="269" y="0"/>
                    <a:pt x="0" y="279"/>
                    <a:pt x="0" y="622"/>
                  </a:cubicBezTo>
                  <a:cubicBezTo>
                    <a:pt x="0" y="956"/>
                    <a:pt x="269" y="1234"/>
                    <a:pt x="613" y="1234"/>
                  </a:cubicBezTo>
                  <a:cubicBezTo>
                    <a:pt x="956" y="1234"/>
                    <a:pt x="1225" y="956"/>
                    <a:pt x="1225" y="622"/>
                  </a:cubicBezTo>
                  <a:cubicBezTo>
                    <a:pt x="1225" y="279"/>
                    <a:pt x="95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6"/>
            <p:cNvSpPr/>
            <p:nvPr/>
          </p:nvSpPr>
          <p:spPr>
            <a:xfrm>
              <a:off x="1418350" y="2437150"/>
              <a:ext cx="234950" cy="153550"/>
            </a:xfrm>
            <a:custGeom>
              <a:rect b="b" l="l" r="r" t="t"/>
              <a:pathLst>
                <a:path extrusionOk="0" h="6142" w="9398">
                  <a:moveTo>
                    <a:pt x="0" y="0"/>
                  </a:moveTo>
                  <a:lnTo>
                    <a:pt x="0" y="6141"/>
                  </a:lnTo>
                  <a:lnTo>
                    <a:pt x="9397" y="6141"/>
                  </a:lnTo>
                  <a:lnTo>
                    <a:pt x="93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6"/>
            <p:cNvSpPr/>
            <p:nvPr/>
          </p:nvSpPr>
          <p:spPr>
            <a:xfrm>
              <a:off x="1416950" y="2435750"/>
              <a:ext cx="237975" cy="156575"/>
            </a:xfrm>
            <a:custGeom>
              <a:rect b="b" l="l" r="r" t="t"/>
              <a:pathLst>
                <a:path extrusionOk="0" h="6263" w="9519">
                  <a:moveTo>
                    <a:pt x="9398" y="112"/>
                  </a:moveTo>
                  <a:lnTo>
                    <a:pt x="9398" y="6142"/>
                  </a:lnTo>
                  <a:lnTo>
                    <a:pt x="112" y="6142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6197"/>
                  </a:lnTo>
                  <a:cubicBezTo>
                    <a:pt x="0" y="6234"/>
                    <a:pt x="28" y="6262"/>
                    <a:pt x="56" y="6262"/>
                  </a:cubicBezTo>
                  <a:lnTo>
                    <a:pt x="9463" y="6262"/>
                  </a:lnTo>
                  <a:cubicBezTo>
                    <a:pt x="9490" y="6262"/>
                    <a:pt x="9518" y="6234"/>
                    <a:pt x="9518" y="6197"/>
                  </a:cubicBezTo>
                  <a:lnTo>
                    <a:pt x="9518" y="56"/>
                  </a:lnTo>
                  <a:cubicBezTo>
                    <a:pt x="9518" y="19"/>
                    <a:pt x="9490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6"/>
            <p:cNvSpPr/>
            <p:nvPr/>
          </p:nvSpPr>
          <p:spPr>
            <a:xfrm>
              <a:off x="1410675" y="2356900"/>
              <a:ext cx="295975" cy="86050"/>
            </a:xfrm>
            <a:custGeom>
              <a:rect b="b" l="l" r="r" t="t"/>
              <a:pathLst>
                <a:path extrusionOk="0" h="3442" w="11839"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60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6"/>
            <p:cNvSpPr/>
            <p:nvPr/>
          </p:nvSpPr>
          <p:spPr>
            <a:xfrm>
              <a:off x="1409075" y="2355500"/>
              <a:ext cx="298950" cy="88850"/>
            </a:xfrm>
            <a:custGeom>
              <a:rect b="b" l="l" r="r" t="t"/>
              <a:pathLst>
                <a:path extrusionOk="0" h="3554" w="11958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75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75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6"/>
            <p:cNvSpPr/>
            <p:nvPr/>
          </p:nvSpPr>
          <p:spPr>
            <a:xfrm>
              <a:off x="1410675" y="2450825"/>
              <a:ext cx="295975" cy="86075"/>
            </a:xfrm>
            <a:custGeom>
              <a:rect b="b" l="l" r="r" t="t"/>
              <a:pathLst>
                <a:path extrusionOk="0" h="3443" w="11839">
                  <a:moveTo>
                    <a:pt x="56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51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6"/>
            <p:cNvSpPr/>
            <p:nvPr/>
          </p:nvSpPr>
          <p:spPr>
            <a:xfrm>
              <a:off x="1409075" y="2449425"/>
              <a:ext cx="298950" cy="88850"/>
            </a:xfrm>
            <a:custGeom>
              <a:rect b="b" l="l" r="r" t="t"/>
              <a:pathLst>
                <a:path extrusionOk="0" h="3554" w="11958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01"/>
                    <a:pt x="11614" y="3433"/>
                    <a:pt x="11327" y="3433"/>
                  </a:cubicBezTo>
                  <a:lnTo>
                    <a:pt x="631" y="3433"/>
                  </a:lnTo>
                  <a:cubicBezTo>
                    <a:pt x="353" y="3433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66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66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6"/>
            <p:cNvSpPr/>
            <p:nvPr/>
          </p:nvSpPr>
          <p:spPr>
            <a:xfrm>
              <a:off x="1410675" y="2546825"/>
              <a:ext cx="295975" cy="85850"/>
            </a:xfrm>
            <a:custGeom>
              <a:rect b="b" l="l" r="r" t="t"/>
              <a:pathLst>
                <a:path extrusionOk="0" h="3434" w="11839"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lnTo>
                    <a:pt x="1" y="2867"/>
                  </a:lnTo>
                  <a:cubicBezTo>
                    <a:pt x="1" y="3183"/>
                    <a:pt x="251" y="3433"/>
                    <a:pt x="567" y="3433"/>
                  </a:cubicBezTo>
                  <a:lnTo>
                    <a:pt x="11263" y="3433"/>
                  </a:lnTo>
                  <a:cubicBezTo>
                    <a:pt x="11578" y="3433"/>
                    <a:pt x="11838" y="3183"/>
                    <a:pt x="11838" y="2867"/>
                  </a:cubicBezTo>
                  <a:lnTo>
                    <a:pt x="11838" y="567"/>
                  </a:lnTo>
                  <a:cubicBezTo>
                    <a:pt x="11838" y="251"/>
                    <a:pt x="11578" y="1"/>
                    <a:pt x="1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6"/>
            <p:cNvSpPr/>
            <p:nvPr/>
          </p:nvSpPr>
          <p:spPr>
            <a:xfrm>
              <a:off x="1409075" y="2545225"/>
              <a:ext cx="298950" cy="89075"/>
            </a:xfrm>
            <a:custGeom>
              <a:rect b="b" l="l" r="r" t="t"/>
              <a:pathLst>
                <a:path extrusionOk="0" h="3563" w="11958">
                  <a:moveTo>
                    <a:pt x="11327" y="121"/>
                  </a:moveTo>
                  <a:cubicBezTo>
                    <a:pt x="11614" y="121"/>
                    <a:pt x="11837" y="353"/>
                    <a:pt x="11837" y="640"/>
                  </a:cubicBezTo>
                  <a:lnTo>
                    <a:pt x="11837" y="2931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31"/>
                  </a:cubicBezTo>
                  <a:lnTo>
                    <a:pt x="121" y="640"/>
                  </a:lnTo>
                  <a:cubicBezTo>
                    <a:pt x="121" y="353"/>
                    <a:pt x="353" y="121"/>
                    <a:pt x="631" y="121"/>
                  </a:cubicBezTo>
                  <a:close/>
                  <a:moveTo>
                    <a:pt x="631" y="0"/>
                  </a:moveTo>
                  <a:cubicBezTo>
                    <a:pt x="288" y="0"/>
                    <a:pt x="0" y="288"/>
                    <a:pt x="0" y="631"/>
                  </a:cubicBezTo>
                  <a:lnTo>
                    <a:pt x="0" y="2931"/>
                  </a:lnTo>
                  <a:cubicBezTo>
                    <a:pt x="0" y="3275"/>
                    <a:pt x="288" y="3562"/>
                    <a:pt x="631" y="3562"/>
                  </a:cubicBezTo>
                  <a:lnTo>
                    <a:pt x="11327" y="3562"/>
                  </a:lnTo>
                  <a:cubicBezTo>
                    <a:pt x="11670" y="3562"/>
                    <a:pt x="11958" y="3275"/>
                    <a:pt x="11958" y="2931"/>
                  </a:cubicBezTo>
                  <a:lnTo>
                    <a:pt x="11958" y="631"/>
                  </a:lnTo>
                  <a:cubicBezTo>
                    <a:pt x="11958" y="288"/>
                    <a:pt x="11670" y="0"/>
                    <a:pt x="1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6"/>
            <p:cNvSpPr/>
            <p:nvPr/>
          </p:nvSpPr>
          <p:spPr>
            <a:xfrm>
              <a:off x="1458000" y="2356900"/>
              <a:ext cx="262100" cy="86050"/>
            </a:xfrm>
            <a:custGeom>
              <a:rect b="b" l="l" r="r" t="t"/>
              <a:pathLst>
                <a:path extrusionOk="0" h="3442" w="10484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201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6"/>
            <p:cNvSpPr/>
            <p:nvPr/>
          </p:nvSpPr>
          <p:spPr>
            <a:xfrm>
              <a:off x="1456600" y="2355500"/>
              <a:ext cx="264875" cy="88850"/>
            </a:xfrm>
            <a:custGeom>
              <a:rect b="b" l="l" r="r" t="t"/>
              <a:pathLst>
                <a:path extrusionOk="0" h="3554" w="10595">
                  <a:moveTo>
                    <a:pt x="10001" y="112"/>
                  </a:moveTo>
                  <a:cubicBezTo>
                    <a:pt x="10261" y="112"/>
                    <a:pt x="10474" y="335"/>
                    <a:pt x="10474" y="594"/>
                  </a:cubicBezTo>
                  <a:lnTo>
                    <a:pt x="10474" y="2960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60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6"/>
            <p:cNvSpPr/>
            <p:nvPr/>
          </p:nvSpPr>
          <p:spPr>
            <a:xfrm>
              <a:off x="1485375" y="2386825"/>
              <a:ext cx="26450" cy="26225"/>
            </a:xfrm>
            <a:custGeom>
              <a:rect b="b" l="l" r="r" t="t"/>
              <a:pathLst>
                <a:path extrusionOk="0" h="1049" w="1058">
                  <a:moveTo>
                    <a:pt x="529" y="0"/>
                  </a:moveTo>
                  <a:cubicBezTo>
                    <a:pt x="241" y="0"/>
                    <a:pt x="0" y="232"/>
                    <a:pt x="0" y="529"/>
                  </a:cubicBezTo>
                  <a:cubicBezTo>
                    <a:pt x="0" y="816"/>
                    <a:pt x="241" y="1048"/>
                    <a:pt x="529" y="1048"/>
                  </a:cubicBezTo>
                  <a:cubicBezTo>
                    <a:pt x="826" y="1048"/>
                    <a:pt x="1058" y="816"/>
                    <a:pt x="1058" y="529"/>
                  </a:cubicBezTo>
                  <a:cubicBezTo>
                    <a:pt x="1058" y="23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6"/>
            <p:cNvSpPr/>
            <p:nvPr/>
          </p:nvSpPr>
          <p:spPr>
            <a:xfrm>
              <a:off x="1483975" y="2385200"/>
              <a:ext cx="29250" cy="29475"/>
            </a:xfrm>
            <a:custGeom>
              <a:rect b="b" l="l" r="r" t="t"/>
              <a:pathLst>
                <a:path extrusionOk="0" h="1179" w="1170">
                  <a:moveTo>
                    <a:pt x="585" y="121"/>
                  </a:moveTo>
                  <a:cubicBezTo>
                    <a:pt x="845" y="121"/>
                    <a:pt x="1058" y="334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34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6"/>
            <p:cNvSpPr/>
            <p:nvPr/>
          </p:nvSpPr>
          <p:spPr>
            <a:xfrm>
              <a:off x="1539400" y="2382875"/>
              <a:ext cx="155175" cy="34125"/>
            </a:xfrm>
            <a:custGeom>
              <a:rect b="b" l="l" r="r" t="t"/>
              <a:pathLst>
                <a:path extrusionOk="0" h="1365" w="6207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6"/>
            <p:cNvSpPr/>
            <p:nvPr/>
          </p:nvSpPr>
          <p:spPr>
            <a:xfrm>
              <a:off x="1537775" y="2381250"/>
              <a:ext cx="158425" cy="37125"/>
            </a:xfrm>
            <a:custGeom>
              <a:rect b="b" l="l" r="r" t="t"/>
              <a:pathLst>
                <a:path extrusionOk="0" h="1485" w="6337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64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64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6"/>
            <p:cNvSpPr/>
            <p:nvPr/>
          </p:nvSpPr>
          <p:spPr>
            <a:xfrm>
              <a:off x="1552850" y="2392600"/>
              <a:ext cx="54300" cy="3050"/>
            </a:xfrm>
            <a:custGeom>
              <a:rect b="b" l="l" r="r" t="t"/>
              <a:pathLst>
                <a:path extrusionOk="0" h="122" w="2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2"/>
                    <a:pt x="56" y="122"/>
                  </a:cubicBezTo>
                  <a:lnTo>
                    <a:pt x="2106" y="122"/>
                  </a:lnTo>
                  <a:cubicBezTo>
                    <a:pt x="2143" y="122"/>
                    <a:pt x="2171" y="94"/>
                    <a:pt x="2171" y="66"/>
                  </a:cubicBezTo>
                  <a:cubicBezTo>
                    <a:pt x="2171" y="29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6"/>
            <p:cNvSpPr/>
            <p:nvPr/>
          </p:nvSpPr>
          <p:spPr>
            <a:xfrm>
              <a:off x="1614300" y="2392600"/>
              <a:ext cx="33675" cy="3050"/>
            </a:xfrm>
            <a:custGeom>
              <a:rect b="b" l="l" r="r" t="t"/>
              <a:pathLst>
                <a:path extrusionOk="0" h="122" w="1347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2"/>
                    <a:pt x="57" y="122"/>
                  </a:cubicBezTo>
                  <a:lnTo>
                    <a:pt x="1290" y="122"/>
                  </a:lnTo>
                  <a:cubicBezTo>
                    <a:pt x="1318" y="122"/>
                    <a:pt x="1346" y="94"/>
                    <a:pt x="1346" y="6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6"/>
            <p:cNvSpPr/>
            <p:nvPr/>
          </p:nvSpPr>
          <p:spPr>
            <a:xfrm>
              <a:off x="1557025" y="2403750"/>
              <a:ext cx="33650" cy="3025"/>
            </a:xfrm>
            <a:custGeom>
              <a:rect b="b" l="l" r="r" t="t"/>
              <a:pathLst>
                <a:path extrusionOk="0" h="121" w="1346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65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6"/>
            <p:cNvSpPr/>
            <p:nvPr/>
          </p:nvSpPr>
          <p:spPr>
            <a:xfrm>
              <a:off x="1657450" y="2392600"/>
              <a:ext cx="20900" cy="3050"/>
            </a:xfrm>
            <a:custGeom>
              <a:rect b="b" l="l" r="r" t="t"/>
              <a:pathLst>
                <a:path extrusionOk="0" h="122" w="836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780" y="122"/>
                  </a:lnTo>
                  <a:cubicBezTo>
                    <a:pt x="807" y="122"/>
                    <a:pt x="835" y="94"/>
                    <a:pt x="835" y="66"/>
                  </a:cubicBezTo>
                  <a:cubicBezTo>
                    <a:pt x="835" y="29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6"/>
            <p:cNvSpPr/>
            <p:nvPr/>
          </p:nvSpPr>
          <p:spPr>
            <a:xfrm>
              <a:off x="1612925" y="2404675"/>
              <a:ext cx="20900" cy="3025"/>
            </a:xfrm>
            <a:custGeom>
              <a:rect b="b" l="l" r="r" t="t"/>
              <a:pathLst>
                <a:path extrusionOk="0" h="121" w="836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65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6"/>
            <p:cNvSpPr/>
            <p:nvPr/>
          </p:nvSpPr>
          <p:spPr>
            <a:xfrm>
              <a:off x="1458000" y="2450825"/>
              <a:ext cx="262100" cy="86075"/>
            </a:xfrm>
            <a:custGeom>
              <a:rect b="b" l="l" r="r" t="t"/>
              <a:pathLst>
                <a:path extrusionOk="0" h="3443" w="10484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192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6"/>
            <p:cNvSpPr/>
            <p:nvPr/>
          </p:nvSpPr>
          <p:spPr>
            <a:xfrm>
              <a:off x="1456600" y="2449425"/>
              <a:ext cx="264875" cy="88850"/>
            </a:xfrm>
            <a:custGeom>
              <a:rect b="b" l="l" r="r" t="t"/>
              <a:pathLst>
                <a:path extrusionOk="0" h="3554" w="10595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1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51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6"/>
            <p:cNvSpPr/>
            <p:nvPr/>
          </p:nvSpPr>
          <p:spPr>
            <a:xfrm>
              <a:off x="1485375" y="2480500"/>
              <a:ext cx="26450" cy="26475"/>
            </a:xfrm>
            <a:custGeom>
              <a:rect b="b" l="l" r="r" t="t"/>
              <a:pathLst>
                <a:path extrusionOk="0" h="1059" w="1058">
                  <a:moveTo>
                    <a:pt x="529" y="1"/>
                  </a:moveTo>
                  <a:cubicBezTo>
                    <a:pt x="241" y="1"/>
                    <a:pt x="0" y="242"/>
                    <a:pt x="0" y="530"/>
                  </a:cubicBezTo>
                  <a:cubicBezTo>
                    <a:pt x="0" y="826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30"/>
                  </a:cubicBezTo>
                  <a:cubicBezTo>
                    <a:pt x="1058" y="242"/>
                    <a:pt x="826" y="1"/>
                    <a:pt x="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6"/>
            <p:cNvSpPr/>
            <p:nvPr/>
          </p:nvSpPr>
          <p:spPr>
            <a:xfrm>
              <a:off x="1483975" y="2479125"/>
              <a:ext cx="29250" cy="29475"/>
            </a:xfrm>
            <a:custGeom>
              <a:rect b="b" l="l" r="r" t="t"/>
              <a:pathLst>
                <a:path extrusionOk="0" h="1179" w="1170">
                  <a:moveTo>
                    <a:pt x="585" y="121"/>
                  </a:moveTo>
                  <a:cubicBezTo>
                    <a:pt x="845" y="121"/>
                    <a:pt x="1058" y="325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6"/>
            <p:cNvSpPr/>
            <p:nvPr/>
          </p:nvSpPr>
          <p:spPr>
            <a:xfrm>
              <a:off x="1539400" y="2476800"/>
              <a:ext cx="155175" cy="34125"/>
            </a:xfrm>
            <a:custGeom>
              <a:rect b="b" l="l" r="r" t="t"/>
              <a:pathLst>
                <a:path extrusionOk="0" h="1365" w="6207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6"/>
            <p:cNvSpPr/>
            <p:nvPr/>
          </p:nvSpPr>
          <p:spPr>
            <a:xfrm>
              <a:off x="1537775" y="2475175"/>
              <a:ext cx="158425" cy="37125"/>
            </a:xfrm>
            <a:custGeom>
              <a:rect b="b" l="l" r="r" t="t"/>
              <a:pathLst>
                <a:path extrusionOk="0" h="1485" w="6337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55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55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6"/>
            <p:cNvSpPr/>
            <p:nvPr/>
          </p:nvSpPr>
          <p:spPr>
            <a:xfrm>
              <a:off x="1552850" y="2486550"/>
              <a:ext cx="54300" cy="3025"/>
            </a:xfrm>
            <a:custGeom>
              <a:rect b="b" l="l" r="r" t="t"/>
              <a:pathLst>
                <a:path extrusionOk="0" h="121" w="217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106" y="121"/>
                  </a:lnTo>
                  <a:cubicBezTo>
                    <a:pt x="2143" y="121"/>
                    <a:pt x="2171" y="93"/>
                    <a:pt x="2171" y="56"/>
                  </a:cubicBezTo>
                  <a:cubicBezTo>
                    <a:pt x="2171" y="28"/>
                    <a:pt x="2143" y="0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6"/>
            <p:cNvSpPr/>
            <p:nvPr/>
          </p:nvSpPr>
          <p:spPr>
            <a:xfrm>
              <a:off x="1614300" y="2486550"/>
              <a:ext cx="33675" cy="3025"/>
            </a:xfrm>
            <a:custGeom>
              <a:rect b="b" l="l" r="r" t="t"/>
              <a:pathLst>
                <a:path extrusionOk="0" h="121" w="1347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6"/>
            <p:cNvSpPr/>
            <p:nvPr/>
          </p:nvSpPr>
          <p:spPr>
            <a:xfrm>
              <a:off x="1557025" y="2497675"/>
              <a:ext cx="33650" cy="3025"/>
            </a:xfrm>
            <a:custGeom>
              <a:rect b="b" l="l" r="r" t="t"/>
              <a:pathLst>
                <a:path extrusionOk="0" h="121" w="134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6"/>
            <p:cNvSpPr/>
            <p:nvPr/>
          </p:nvSpPr>
          <p:spPr>
            <a:xfrm>
              <a:off x="1657450" y="2486550"/>
              <a:ext cx="20900" cy="3025"/>
            </a:xfrm>
            <a:custGeom>
              <a:rect b="b" l="l" r="r" t="t"/>
              <a:pathLst>
                <a:path extrusionOk="0" h="121" w="83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80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17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1612925" y="2498600"/>
              <a:ext cx="20900" cy="3025"/>
            </a:xfrm>
            <a:custGeom>
              <a:rect b="b" l="l" r="r" t="t"/>
              <a:pathLst>
                <a:path extrusionOk="0" h="121" w="83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6"/>
            <p:cNvSpPr/>
            <p:nvPr/>
          </p:nvSpPr>
          <p:spPr>
            <a:xfrm>
              <a:off x="1471450" y="2442950"/>
              <a:ext cx="235200" cy="7900"/>
            </a:xfrm>
            <a:custGeom>
              <a:rect b="b" l="l" r="r" t="t"/>
              <a:pathLst>
                <a:path extrusionOk="0" h="316" w="9408">
                  <a:moveTo>
                    <a:pt x="0" y="0"/>
                  </a:moveTo>
                  <a:lnTo>
                    <a:pt x="0" y="315"/>
                  </a:lnTo>
                  <a:lnTo>
                    <a:pt x="9407" y="31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1470050" y="2441550"/>
              <a:ext cx="237975" cy="10700"/>
            </a:xfrm>
            <a:custGeom>
              <a:rect b="b" l="l" r="r" t="t"/>
              <a:pathLst>
                <a:path extrusionOk="0" h="428" w="9519">
                  <a:moveTo>
                    <a:pt x="9398" y="112"/>
                  </a:moveTo>
                  <a:lnTo>
                    <a:pt x="9398" y="316"/>
                  </a:lnTo>
                  <a:lnTo>
                    <a:pt x="112" y="316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371"/>
                  </a:lnTo>
                  <a:cubicBezTo>
                    <a:pt x="1" y="409"/>
                    <a:pt x="29" y="427"/>
                    <a:pt x="56" y="427"/>
                  </a:cubicBezTo>
                  <a:lnTo>
                    <a:pt x="9463" y="427"/>
                  </a:lnTo>
                  <a:cubicBezTo>
                    <a:pt x="9491" y="427"/>
                    <a:pt x="9519" y="399"/>
                    <a:pt x="9519" y="371"/>
                  </a:cubicBezTo>
                  <a:lnTo>
                    <a:pt x="9519" y="56"/>
                  </a:lnTo>
                  <a:cubicBezTo>
                    <a:pt x="9519" y="19"/>
                    <a:pt x="9491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6"/>
            <p:cNvSpPr/>
            <p:nvPr/>
          </p:nvSpPr>
          <p:spPr>
            <a:xfrm>
              <a:off x="1458000" y="2546825"/>
              <a:ext cx="262100" cy="85850"/>
            </a:xfrm>
            <a:custGeom>
              <a:rect b="b" l="l" r="r" t="t"/>
              <a:pathLst>
                <a:path extrusionOk="0" h="3434" w="10484">
                  <a:moveTo>
                    <a:pt x="538" y="1"/>
                  </a:moveTo>
                  <a:cubicBezTo>
                    <a:pt x="242" y="1"/>
                    <a:pt x="0" y="242"/>
                    <a:pt x="0" y="539"/>
                  </a:cubicBezTo>
                  <a:lnTo>
                    <a:pt x="0" y="2895"/>
                  </a:lnTo>
                  <a:cubicBezTo>
                    <a:pt x="0" y="3192"/>
                    <a:pt x="242" y="3433"/>
                    <a:pt x="538" y="3433"/>
                  </a:cubicBezTo>
                  <a:lnTo>
                    <a:pt x="9945" y="3433"/>
                  </a:lnTo>
                  <a:cubicBezTo>
                    <a:pt x="10242" y="3433"/>
                    <a:pt x="10483" y="3192"/>
                    <a:pt x="10483" y="2895"/>
                  </a:cubicBezTo>
                  <a:lnTo>
                    <a:pt x="10483" y="539"/>
                  </a:lnTo>
                  <a:cubicBezTo>
                    <a:pt x="10483" y="242"/>
                    <a:pt x="10242" y="1"/>
                    <a:pt x="9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6"/>
            <p:cNvSpPr/>
            <p:nvPr/>
          </p:nvSpPr>
          <p:spPr>
            <a:xfrm>
              <a:off x="1456600" y="2545450"/>
              <a:ext cx="264875" cy="88850"/>
            </a:xfrm>
            <a:custGeom>
              <a:rect b="b" l="l" r="r" t="t"/>
              <a:pathLst>
                <a:path extrusionOk="0" h="3554" w="10595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0"/>
                  </a:lnTo>
                  <a:cubicBezTo>
                    <a:pt x="10474" y="3219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19"/>
                    <a:pt x="112" y="2950"/>
                  </a:cubicBezTo>
                  <a:lnTo>
                    <a:pt x="112" y="594"/>
                  </a:lnTo>
                  <a:cubicBezTo>
                    <a:pt x="112" y="325"/>
                    <a:pt x="325" y="112"/>
                    <a:pt x="594" y="112"/>
                  </a:cubicBezTo>
                  <a:close/>
                  <a:moveTo>
                    <a:pt x="594" y="0"/>
                  </a:moveTo>
                  <a:cubicBezTo>
                    <a:pt x="270" y="0"/>
                    <a:pt x="1" y="260"/>
                    <a:pt x="1" y="594"/>
                  </a:cubicBezTo>
                  <a:lnTo>
                    <a:pt x="1" y="2950"/>
                  </a:lnTo>
                  <a:cubicBezTo>
                    <a:pt x="1" y="3284"/>
                    <a:pt x="270" y="3553"/>
                    <a:pt x="594" y="3553"/>
                  </a:cubicBezTo>
                  <a:lnTo>
                    <a:pt x="10001" y="3553"/>
                  </a:lnTo>
                  <a:cubicBezTo>
                    <a:pt x="10326" y="3553"/>
                    <a:pt x="10595" y="3284"/>
                    <a:pt x="10595" y="2950"/>
                  </a:cubicBezTo>
                  <a:lnTo>
                    <a:pt x="10595" y="594"/>
                  </a:lnTo>
                  <a:cubicBezTo>
                    <a:pt x="10595" y="269"/>
                    <a:pt x="10326" y="0"/>
                    <a:pt x="10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6"/>
            <p:cNvSpPr/>
            <p:nvPr/>
          </p:nvSpPr>
          <p:spPr>
            <a:xfrm>
              <a:off x="1485375" y="2576525"/>
              <a:ext cx="26450" cy="26450"/>
            </a:xfrm>
            <a:custGeom>
              <a:rect b="b" l="l" r="r" t="t"/>
              <a:pathLst>
                <a:path extrusionOk="0" h="1058" w="1058">
                  <a:moveTo>
                    <a:pt x="529" y="0"/>
                  </a:moveTo>
                  <a:cubicBezTo>
                    <a:pt x="241" y="0"/>
                    <a:pt x="0" y="242"/>
                    <a:pt x="0" y="529"/>
                  </a:cubicBezTo>
                  <a:cubicBezTo>
                    <a:pt x="0" y="817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29"/>
                  </a:cubicBezTo>
                  <a:cubicBezTo>
                    <a:pt x="1058" y="24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1483975" y="2575125"/>
              <a:ext cx="29250" cy="29250"/>
            </a:xfrm>
            <a:custGeom>
              <a:rect b="b" l="l" r="r" t="t"/>
              <a:pathLst>
                <a:path extrusionOk="0" h="1170" w="1170">
                  <a:moveTo>
                    <a:pt x="585" y="112"/>
                  </a:moveTo>
                  <a:cubicBezTo>
                    <a:pt x="845" y="112"/>
                    <a:pt x="1058" y="325"/>
                    <a:pt x="1058" y="585"/>
                  </a:cubicBezTo>
                  <a:cubicBezTo>
                    <a:pt x="1058" y="845"/>
                    <a:pt x="845" y="1058"/>
                    <a:pt x="585" y="1058"/>
                  </a:cubicBezTo>
                  <a:cubicBezTo>
                    <a:pt x="325" y="1058"/>
                    <a:pt x="121" y="845"/>
                    <a:pt x="121" y="585"/>
                  </a:cubicBezTo>
                  <a:cubicBezTo>
                    <a:pt x="121" y="325"/>
                    <a:pt x="325" y="112"/>
                    <a:pt x="585" y="112"/>
                  </a:cubicBezTo>
                  <a:close/>
                  <a:moveTo>
                    <a:pt x="585" y="1"/>
                  </a:moveTo>
                  <a:cubicBezTo>
                    <a:pt x="269" y="1"/>
                    <a:pt x="0" y="260"/>
                    <a:pt x="0" y="585"/>
                  </a:cubicBezTo>
                  <a:cubicBezTo>
                    <a:pt x="0" y="910"/>
                    <a:pt x="260" y="1170"/>
                    <a:pt x="585" y="1170"/>
                  </a:cubicBezTo>
                  <a:cubicBezTo>
                    <a:pt x="910" y="1170"/>
                    <a:pt x="1169" y="910"/>
                    <a:pt x="1169" y="585"/>
                  </a:cubicBezTo>
                  <a:cubicBezTo>
                    <a:pt x="1169" y="260"/>
                    <a:pt x="91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1539400" y="2572575"/>
              <a:ext cx="155175" cy="34350"/>
            </a:xfrm>
            <a:custGeom>
              <a:rect b="b" l="l" r="r" t="t"/>
              <a:pathLst>
                <a:path extrusionOk="0" h="1374" w="6207">
                  <a:moveTo>
                    <a:pt x="6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299"/>
                  </a:lnTo>
                  <a:cubicBezTo>
                    <a:pt x="1" y="1336"/>
                    <a:pt x="28" y="1374"/>
                    <a:pt x="65" y="1374"/>
                  </a:cubicBezTo>
                  <a:lnTo>
                    <a:pt x="6142" y="1374"/>
                  </a:lnTo>
                  <a:cubicBezTo>
                    <a:pt x="6179" y="1374"/>
                    <a:pt x="6207" y="1336"/>
                    <a:pt x="6207" y="1299"/>
                  </a:cubicBezTo>
                  <a:lnTo>
                    <a:pt x="6207" y="75"/>
                  </a:lnTo>
                  <a:cubicBezTo>
                    <a:pt x="6207" y="38"/>
                    <a:pt x="6179" y="1"/>
                    <a:pt x="6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6"/>
            <p:cNvSpPr/>
            <p:nvPr/>
          </p:nvSpPr>
          <p:spPr>
            <a:xfrm>
              <a:off x="1537775" y="2571175"/>
              <a:ext cx="158425" cy="37150"/>
            </a:xfrm>
            <a:custGeom>
              <a:rect b="b" l="l" r="r" t="t"/>
              <a:pathLst>
                <a:path extrusionOk="0" h="1486" w="6337">
                  <a:moveTo>
                    <a:pt x="6207" y="122"/>
                  </a:moveTo>
                  <a:cubicBezTo>
                    <a:pt x="6207" y="122"/>
                    <a:pt x="6216" y="122"/>
                    <a:pt x="6216" y="131"/>
                  </a:cubicBezTo>
                  <a:lnTo>
                    <a:pt x="6216" y="1355"/>
                  </a:lnTo>
                  <a:cubicBezTo>
                    <a:pt x="6216" y="1365"/>
                    <a:pt x="6207" y="1374"/>
                    <a:pt x="6207" y="1374"/>
                  </a:cubicBezTo>
                  <a:lnTo>
                    <a:pt x="130" y="1374"/>
                  </a:lnTo>
                  <a:cubicBezTo>
                    <a:pt x="121" y="1374"/>
                    <a:pt x="121" y="1365"/>
                    <a:pt x="121" y="1355"/>
                  </a:cubicBezTo>
                  <a:lnTo>
                    <a:pt x="121" y="131"/>
                  </a:lnTo>
                  <a:cubicBezTo>
                    <a:pt x="121" y="122"/>
                    <a:pt x="121" y="122"/>
                    <a:pt x="130" y="122"/>
                  </a:cubicBezTo>
                  <a:close/>
                  <a:moveTo>
                    <a:pt x="130" y="1"/>
                  </a:moveTo>
                  <a:cubicBezTo>
                    <a:pt x="66" y="1"/>
                    <a:pt x="1" y="57"/>
                    <a:pt x="1" y="131"/>
                  </a:cubicBezTo>
                  <a:lnTo>
                    <a:pt x="1" y="1355"/>
                  </a:lnTo>
                  <a:cubicBezTo>
                    <a:pt x="1" y="1430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30"/>
                    <a:pt x="6337" y="1355"/>
                  </a:cubicBezTo>
                  <a:lnTo>
                    <a:pt x="6337" y="131"/>
                  </a:lnTo>
                  <a:cubicBezTo>
                    <a:pt x="6337" y="57"/>
                    <a:pt x="6272" y="1"/>
                    <a:pt x="6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1552850" y="2582550"/>
              <a:ext cx="54300" cy="2800"/>
            </a:xfrm>
            <a:custGeom>
              <a:rect b="b" l="l" r="r" t="t"/>
              <a:pathLst>
                <a:path extrusionOk="0" h="112" w="2172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2106" y="112"/>
                  </a:lnTo>
                  <a:cubicBezTo>
                    <a:pt x="2143" y="112"/>
                    <a:pt x="2171" y="93"/>
                    <a:pt x="2171" y="56"/>
                  </a:cubicBezTo>
                  <a:cubicBezTo>
                    <a:pt x="2171" y="28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614300" y="2582550"/>
              <a:ext cx="33675" cy="2800"/>
            </a:xfrm>
            <a:custGeom>
              <a:rect b="b" l="l" r="r" t="t"/>
              <a:pathLst>
                <a:path extrusionOk="0" h="112" w="1347">
                  <a:moveTo>
                    <a:pt x="57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1290" y="112"/>
                  </a:lnTo>
                  <a:cubicBezTo>
                    <a:pt x="1318" y="112"/>
                    <a:pt x="1346" y="93"/>
                    <a:pt x="1346" y="56"/>
                  </a:cubicBezTo>
                  <a:cubicBezTo>
                    <a:pt x="1346" y="28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557025" y="2593675"/>
              <a:ext cx="33650" cy="2825"/>
            </a:xfrm>
            <a:custGeom>
              <a:rect b="b" l="l" r="r" t="t"/>
              <a:pathLst>
                <a:path extrusionOk="0" h="113" w="1346">
                  <a:moveTo>
                    <a:pt x="56" y="1"/>
                  </a:moveTo>
                  <a:cubicBezTo>
                    <a:pt x="28" y="1"/>
                    <a:pt x="1" y="29"/>
                    <a:pt x="1" y="56"/>
                  </a:cubicBezTo>
                  <a:cubicBezTo>
                    <a:pt x="1" y="94"/>
                    <a:pt x="28" y="112"/>
                    <a:pt x="56" y="112"/>
                  </a:cubicBezTo>
                  <a:lnTo>
                    <a:pt x="1290" y="112"/>
                  </a:lnTo>
                  <a:cubicBezTo>
                    <a:pt x="1318" y="112"/>
                    <a:pt x="1346" y="94"/>
                    <a:pt x="1346" y="5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6"/>
            <p:cNvSpPr/>
            <p:nvPr/>
          </p:nvSpPr>
          <p:spPr>
            <a:xfrm>
              <a:off x="1657450" y="2582550"/>
              <a:ext cx="20900" cy="2800"/>
            </a:xfrm>
            <a:custGeom>
              <a:rect b="b" l="l" r="r" t="t"/>
              <a:pathLst>
                <a:path extrusionOk="0" h="112" w="836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780" y="112"/>
                  </a:lnTo>
                  <a:cubicBezTo>
                    <a:pt x="807" y="112"/>
                    <a:pt x="835" y="93"/>
                    <a:pt x="835" y="56"/>
                  </a:cubicBezTo>
                  <a:cubicBezTo>
                    <a:pt x="835" y="28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6"/>
            <p:cNvSpPr/>
            <p:nvPr/>
          </p:nvSpPr>
          <p:spPr>
            <a:xfrm>
              <a:off x="1612925" y="2594600"/>
              <a:ext cx="20900" cy="2825"/>
            </a:xfrm>
            <a:custGeom>
              <a:rect b="b" l="l" r="r" t="t"/>
              <a:pathLst>
                <a:path extrusionOk="0" h="113" w="836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779" y="112"/>
                  </a:lnTo>
                  <a:cubicBezTo>
                    <a:pt x="807" y="112"/>
                    <a:pt x="835" y="94"/>
                    <a:pt x="835" y="57"/>
                  </a:cubicBezTo>
                  <a:cubicBezTo>
                    <a:pt x="835" y="29"/>
                    <a:pt x="807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1471450" y="2538725"/>
              <a:ext cx="235200" cy="8125"/>
            </a:xfrm>
            <a:custGeom>
              <a:rect b="b" l="l" r="r" t="t"/>
              <a:pathLst>
                <a:path extrusionOk="0" h="325" w="9408">
                  <a:moveTo>
                    <a:pt x="0" y="0"/>
                  </a:moveTo>
                  <a:lnTo>
                    <a:pt x="0" y="325"/>
                  </a:lnTo>
                  <a:lnTo>
                    <a:pt x="9407" y="32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6"/>
            <p:cNvSpPr/>
            <p:nvPr/>
          </p:nvSpPr>
          <p:spPr>
            <a:xfrm>
              <a:off x="1470050" y="2537325"/>
              <a:ext cx="237975" cy="10925"/>
            </a:xfrm>
            <a:custGeom>
              <a:rect b="b" l="l" r="r" t="t"/>
              <a:pathLst>
                <a:path extrusionOk="0" h="437" w="9519">
                  <a:moveTo>
                    <a:pt x="9398" y="121"/>
                  </a:moveTo>
                  <a:lnTo>
                    <a:pt x="9398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6" y="437"/>
                  </a:cubicBezTo>
                  <a:lnTo>
                    <a:pt x="9463" y="437"/>
                  </a:lnTo>
                  <a:cubicBezTo>
                    <a:pt x="9491" y="437"/>
                    <a:pt x="9519" y="409"/>
                    <a:pt x="9519" y="381"/>
                  </a:cubicBezTo>
                  <a:lnTo>
                    <a:pt x="9519" y="66"/>
                  </a:lnTo>
                  <a:cubicBezTo>
                    <a:pt x="9519" y="28"/>
                    <a:pt x="9491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6"/>
            <p:cNvSpPr/>
            <p:nvPr/>
          </p:nvSpPr>
          <p:spPr>
            <a:xfrm>
              <a:off x="799825" y="2522025"/>
              <a:ext cx="52425" cy="44325"/>
            </a:xfrm>
            <a:custGeom>
              <a:rect b="b" l="l" r="r" t="t"/>
              <a:pathLst>
                <a:path extrusionOk="0" h="1773" w="2097">
                  <a:moveTo>
                    <a:pt x="0" y="0"/>
                  </a:moveTo>
                  <a:lnTo>
                    <a:pt x="0" y="1772"/>
                  </a:lnTo>
                  <a:lnTo>
                    <a:pt x="2097" y="1772"/>
                  </a:lnTo>
                  <a:lnTo>
                    <a:pt x="2097" y="19"/>
                  </a:lnTo>
                  <a:lnTo>
                    <a:pt x="1976" y="19"/>
                  </a:lnTo>
                  <a:lnTo>
                    <a:pt x="1976" y="1661"/>
                  </a:lnTo>
                  <a:lnTo>
                    <a:pt x="121" y="166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6"/>
            <p:cNvSpPr/>
            <p:nvPr/>
          </p:nvSpPr>
          <p:spPr>
            <a:xfrm>
              <a:off x="829050" y="2521100"/>
              <a:ext cx="60550" cy="2800"/>
            </a:xfrm>
            <a:custGeom>
              <a:rect b="b" l="l" r="r" t="t"/>
              <a:pathLst>
                <a:path extrusionOk="0" h="112" w="2422">
                  <a:moveTo>
                    <a:pt x="0" y="0"/>
                  </a:moveTo>
                  <a:lnTo>
                    <a:pt x="0" y="112"/>
                  </a:lnTo>
                  <a:lnTo>
                    <a:pt x="2421" y="112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6"/>
            <p:cNvSpPr/>
            <p:nvPr/>
          </p:nvSpPr>
          <p:spPr>
            <a:xfrm>
              <a:off x="829050" y="2492325"/>
              <a:ext cx="60550" cy="3050"/>
            </a:xfrm>
            <a:custGeom>
              <a:rect b="b" l="l" r="r" t="t"/>
              <a:pathLst>
                <a:path extrusionOk="0" h="122" w="2422">
                  <a:moveTo>
                    <a:pt x="0" y="1"/>
                  </a:moveTo>
                  <a:lnTo>
                    <a:pt x="0" y="122"/>
                  </a:lnTo>
                  <a:lnTo>
                    <a:pt x="2421" y="122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6"/>
            <p:cNvSpPr/>
            <p:nvPr/>
          </p:nvSpPr>
          <p:spPr>
            <a:xfrm>
              <a:off x="794475" y="2510200"/>
              <a:ext cx="13950" cy="13700"/>
            </a:xfrm>
            <a:custGeom>
              <a:rect b="b" l="l" r="r" t="t"/>
              <a:pathLst>
                <a:path extrusionOk="0" h="548" w="558">
                  <a:moveTo>
                    <a:pt x="279" y="121"/>
                  </a:moveTo>
                  <a:cubicBezTo>
                    <a:pt x="363" y="121"/>
                    <a:pt x="437" y="186"/>
                    <a:pt x="437" y="279"/>
                  </a:cubicBezTo>
                  <a:cubicBezTo>
                    <a:pt x="437" y="362"/>
                    <a:pt x="363" y="436"/>
                    <a:pt x="279" y="436"/>
                  </a:cubicBezTo>
                  <a:cubicBezTo>
                    <a:pt x="186" y="436"/>
                    <a:pt x="121" y="362"/>
                    <a:pt x="121" y="279"/>
                  </a:cubicBezTo>
                  <a:cubicBezTo>
                    <a:pt x="121" y="186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27"/>
                    <a:pt x="131" y="548"/>
                    <a:pt x="279" y="548"/>
                  </a:cubicBezTo>
                  <a:cubicBezTo>
                    <a:pt x="428" y="548"/>
                    <a:pt x="557" y="427"/>
                    <a:pt x="557" y="279"/>
                  </a:cubicBezTo>
                  <a:cubicBezTo>
                    <a:pt x="557" y="121"/>
                    <a:pt x="428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6"/>
            <p:cNvSpPr/>
            <p:nvPr/>
          </p:nvSpPr>
          <p:spPr>
            <a:xfrm>
              <a:off x="816975" y="2515750"/>
              <a:ext cx="13700" cy="13725"/>
            </a:xfrm>
            <a:custGeom>
              <a:rect b="b" l="l" r="r" t="t"/>
              <a:pathLst>
                <a:path extrusionOk="0" h="549" w="548">
                  <a:moveTo>
                    <a:pt x="279" y="112"/>
                  </a:moveTo>
                  <a:cubicBezTo>
                    <a:pt x="362" y="112"/>
                    <a:pt x="437" y="186"/>
                    <a:pt x="437" y="270"/>
                  </a:cubicBezTo>
                  <a:cubicBezTo>
                    <a:pt x="437" y="363"/>
                    <a:pt x="362" y="437"/>
                    <a:pt x="279" y="437"/>
                  </a:cubicBezTo>
                  <a:cubicBezTo>
                    <a:pt x="186" y="437"/>
                    <a:pt x="121" y="363"/>
                    <a:pt x="121" y="270"/>
                  </a:cubicBezTo>
                  <a:cubicBezTo>
                    <a:pt x="121" y="186"/>
                    <a:pt x="186" y="112"/>
                    <a:pt x="279" y="112"/>
                  </a:cubicBezTo>
                  <a:close/>
                  <a:moveTo>
                    <a:pt x="27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28"/>
                    <a:pt x="121" y="548"/>
                    <a:pt x="279" y="548"/>
                  </a:cubicBezTo>
                  <a:cubicBezTo>
                    <a:pt x="427" y="548"/>
                    <a:pt x="548" y="428"/>
                    <a:pt x="548" y="270"/>
                  </a:cubicBezTo>
                  <a:cubicBezTo>
                    <a:pt x="548" y="12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6"/>
            <p:cNvSpPr/>
            <p:nvPr/>
          </p:nvSpPr>
          <p:spPr>
            <a:xfrm>
              <a:off x="816975" y="2486775"/>
              <a:ext cx="13700" cy="13925"/>
            </a:xfrm>
            <a:custGeom>
              <a:rect b="b" l="l" r="r" t="t"/>
              <a:pathLst>
                <a:path extrusionOk="0" h="557" w="548">
                  <a:moveTo>
                    <a:pt x="279" y="121"/>
                  </a:moveTo>
                  <a:cubicBezTo>
                    <a:pt x="362" y="121"/>
                    <a:pt x="437" y="195"/>
                    <a:pt x="437" y="279"/>
                  </a:cubicBezTo>
                  <a:cubicBezTo>
                    <a:pt x="437" y="371"/>
                    <a:pt x="362" y="436"/>
                    <a:pt x="279" y="436"/>
                  </a:cubicBezTo>
                  <a:cubicBezTo>
                    <a:pt x="186" y="436"/>
                    <a:pt x="121" y="371"/>
                    <a:pt x="121" y="279"/>
                  </a:cubicBezTo>
                  <a:cubicBezTo>
                    <a:pt x="121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27"/>
                    <a:pt x="121" y="557"/>
                    <a:pt x="279" y="557"/>
                  </a:cubicBezTo>
                  <a:cubicBezTo>
                    <a:pt x="427" y="557"/>
                    <a:pt x="548" y="427"/>
                    <a:pt x="548" y="279"/>
                  </a:cubicBezTo>
                  <a:cubicBezTo>
                    <a:pt x="548" y="130"/>
                    <a:pt x="427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6"/>
            <p:cNvSpPr/>
            <p:nvPr/>
          </p:nvSpPr>
          <p:spPr>
            <a:xfrm>
              <a:off x="884925" y="2342975"/>
              <a:ext cx="446475" cy="258150"/>
            </a:xfrm>
            <a:custGeom>
              <a:rect b="b" l="l" r="r" t="t"/>
              <a:pathLst>
                <a:path extrusionOk="0" h="10326" w="17859">
                  <a:moveTo>
                    <a:pt x="8517" y="1"/>
                  </a:move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6"/>
            <p:cNvSpPr/>
            <p:nvPr/>
          </p:nvSpPr>
          <p:spPr>
            <a:xfrm>
              <a:off x="884925" y="2342975"/>
              <a:ext cx="446475" cy="258150"/>
            </a:xfrm>
            <a:custGeom>
              <a:rect b="b" l="l" r="r" t="t"/>
              <a:pathLst>
                <a:path extrusionOk="0" h="10326" w="17859">
                  <a:moveTo>
                    <a:pt x="17728" y="6587"/>
                  </a:move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6"/>
            <p:cNvSpPr/>
            <p:nvPr/>
          </p:nvSpPr>
          <p:spPr>
            <a:xfrm>
              <a:off x="885400" y="2326050"/>
              <a:ext cx="446700" cy="258375"/>
            </a:xfrm>
            <a:custGeom>
              <a:rect b="b" l="l" r="r" t="t"/>
              <a:pathLst>
                <a:path extrusionOk="0" h="10335" w="17868">
                  <a:moveTo>
                    <a:pt x="8526" y="1"/>
                  </a:moveTo>
                  <a:cubicBezTo>
                    <a:pt x="5835" y="1"/>
                    <a:pt x="3646" y="2153"/>
                    <a:pt x="3572" y="4824"/>
                  </a:cubicBezTo>
                  <a:lnTo>
                    <a:pt x="2746" y="4824"/>
                  </a:lnTo>
                  <a:cubicBezTo>
                    <a:pt x="1234" y="4824"/>
                    <a:pt x="0" y="6049"/>
                    <a:pt x="0" y="7561"/>
                  </a:cubicBezTo>
                  <a:lnTo>
                    <a:pt x="0" y="7598"/>
                  </a:lnTo>
                  <a:cubicBezTo>
                    <a:pt x="0" y="9110"/>
                    <a:pt x="1234" y="10335"/>
                    <a:pt x="2746" y="10335"/>
                  </a:cubicBezTo>
                  <a:lnTo>
                    <a:pt x="14453" y="10335"/>
                  </a:lnTo>
                  <a:cubicBezTo>
                    <a:pt x="16522" y="10335"/>
                    <a:pt x="17867" y="8368"/>
                    <a:pt x="17737" y="6596"/>
                  </a:cubicBezTo>
                  <a:cubicBezTo>
                    <a:pt x="17728" y="6559"/>
                    <a:pt x="17737" y="6522"/>
                    <a:pt x="17737" y="6485"/>
                  </a:cubicBezTo>
                  <a:cubicBezTo>
                    <a:pt x="17700" y="4537"/>
                    <a:pt x="16012" y="2941"/>
                    <a:pt x="14082" y="2941"/>
                  </a:cubicBezTo>
                  <a:cubicBezTo>
                    <a:pt x="13748" y="2941"/>
                    <a:pt x="13424" y="2988"/>
                    <a:pt x="13117" y="3071"/>
                  </a:cubicBezTo>
                  <a:cubicBezTo>
                    <a:pt x="12375" y="1271"/>
                    <a:pt x="10594" y="1"/>
                    <a:pt x="8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6"/>
            <p:cNvSpPr/>
            <p:nvPr/>
          </p:nvSpPr>
          <p:spPr>
            <a:xfrm>
              <a:off x="884000" y="2324650"/>
              <a:ext cx="448100" cy="261175"/>
            </a:xfrm>
            <a:custGeom>
              <a:rect b="b" l="l" r="r" t="t"/>
              <a:pathLst>
                <a:path extrusionOk="0" h="10447" w="17924">
                  <a:moveTo>
                    <a:pt x="8582" y="122"/>
                  </a:moveTo>
                  <a:cubicBezTo>
                    <a:pt x="10576" y="122"/>
                    <a:pt x="12357" y="1309"/>
                    <a:pt x="13118" y="3155"/>
                  </a:cubicBezTo>
                  <a:cubicBezTo>
                    <a:pt x="13125" y="3178"/>
                    <a:pt x="13146" y="3194"/>
                    <a:pt x="13168" y="3194"/>
                  </a:cubicBezTo>
                  <a:cubicBezTo>
                    <a:pt x="13173" y="3194"/>
                    <a:pt x="13178" y="3194"/>
                    <a:pt x="13183" y="3192"/>
                  </a:cubicBezTo>
                  <a:cubicBezTo>
                    <a:pt x="13498" y="3109"/>
                    <a:pt x="13814" y="3062"/>
                    <a:pt x="14138" y="3062"/>
                  </a:cubicBezTo>
                  <a:cubicBezTo>
                    <a:pt x="16049" y="3062"/>
                    <a:pt x="17701" y="4658"/>
                    <a:pt x="17728" y="6541"/>
                  </a:cubicBezTo>
                  <a:cubicBezTo>
                    <a:pt x="17728" y="6560"/>
                    <a:pt x="17728" y="6569"/>
                    <a:pt x="17728" y="6587"/>
                  </a:cubicBezTo>
                  <a:cubicBezTo>
                    <a:pt x="17728" y="6606"/>
                    <a:pt x="17728" y="6634"/>
                    <a:pt x="17728" y="6652"/>
                  </a:cubicBezTo>
                  <a:cubicBezTo>
                    <a:pt x="17803" y="7608"/>
                    <a:pt x="17450" y="8600"/>
                    <a:pt x="16782" y="9324"/>
                  </a:cubicBezTo>
                  <a:cubicBezTo>
                    <a:pt x="16179" y="9973"/>
                    <a:pt x="15372" y="10335"/>
                    <a:pt x="14509" y="10335"/>
                  </a:cubicBezTo>
                  <a:lnTo>
                    <a:pt x="2802" y="10335"/>
                  </a:lnTo>
                  <a:cubicBezTo>
                    <a:pt x="1318" y="10335"/>
                    <a:pt x="121" y="9129"/>
                    <a:pt x="121" y="7654"/>
                  </a:cubicBezTo>
                  <a:lnTo>
                    <a:pt x="121" y="7617"/>
                  </a:lnTo>
                  <a:cubicBezTo>
                    <a:pt x="121" y="6142"/>
                    <a:pt x="1318" y="4936"/>
                    <a:pt x="2802" y="4936"/>
                  </a:cubicBezTo>
                  <a:lnTo>
                    <a:pt x="3628" y="4936"/>
                  </a:lnTo>
                  <a:cubicBezTo>
                    <a:pt x="3656" y="4936"/>
                    <a:pt x="3683" y="4918"/>
                    <a:pt x="3683" y="4880"/>
                  </a:cubicBezTo>
                  <a:cubicBezTo>
                    <a:pt x="3758" y="2209"/>
                    <a:pt x="5910" y="122"/>
                    <a:pt x="8582" y="122"/>
                  </a:cubicBezTo>
                  <a:close/>
                  <a:moveTo>
                    <a:pt x="8582" y="1"/>
                  </a:moveTo>
                  <a:cubicBezTo>
                    <a:pt x="5863" y="1"/>
                    <a:pt x="3674" y="2116"/>
                    <a:pt x="3572" y="4815"/>
                  </a:cubicBezTo>
                  <a:lnTo>
                    <a:pt x="2802" y="4815"/>
                  </a:lnTo>
                  <a:cubicBezTo>
                    <a:pt x="1262" y="4815"/>
                    <a:pt x="1" y="6077"/>
                    <a:pt x="1" y="7617"/>
                  </a:cubicBezTo>
                  <a:lnTo>
                    <a:pt x="1" y="7654"/>
                  </a:lnTo>
                  <a:cubicBezTo>
                    <a:pt x="1" y="9194"/>
                    <a:pt x="1262" y="10446"/>
                    <a:pt x="2802" y="10446"/>
                  </a:cubicBezTo>
                  <a:lnTo>
                    <a:pt x="14509" y="10446"/>
                  </a:lnTo>
                  <a:cubicBezTo>
                    <a:pt x="15400" y="10446"/>
                    <a:pt x="16244" y="10075"/>
                    <a:pt x="16866" y="9407"/>
                  </a:cubicBezTo>
                  <a:cubicBezTo>
                    <a:pt x="17552" y="8656"/>
                    <a:pt x="17923" y="7626"/>
                    <a:pt x="17849" y="6643"/>
                  </a:cubicBezTo>
                  <a:cubicBezTo>
                    <a:pt x="17849" y="6624"/>
                    <a:pt x="17849" y="6606"/>
                    <a:pt x="17849" y="6587"/>
                  </a:cubicBezTo>
                  <a:lnTo>
                    <a:pt x="17849" y="6541"/>
                  </a:lnTo>
                  <a:cubicBezTo>
                    <a:pt x="17812" y="4593"/>
                    <a:pt x="16114" y="2942"/>
                    <a:pt x="14138" y="2942"/>
                  </a:cubicBezTo>
                  <a:cubicBezTo>
                    <a:pt x="13823" y="2942"/>
                    <a:pt x="13507" y="2979"/>
                    <a:pt x="13201" y="3062"/>
                  </a:cubicBezTo>
                  <a:cubicBezTo>
                    <a:pt x="12413" y="1198"/>
                    <a:pt x="10604" y="1"/>
                    <a:pt x="8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6"/>
            <p:cNvSpPr/>
            <p:nvPr/>
          </p:nvSpPr>
          <p:spPr>
            <a:xfrm>
              <a:off x="1065600" y="2496750"/>
              <a:ext cx="3025" cy="86050"/>
            </a:xfrm>
            <a:custGeom>
              <a:rect b="b" l="l" r="r" t="t"/>
              <a:pathLst>
                <a:path extrusionOk="0" h="3442" w="12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28" y="3442"/>
                    <a:pt x="56" y="3442"/>
                  </a:cubicBezTo>
                  <a:cubicBezTo>
                    <a:pt x="93" y="3442"/>
                    <a:pt x="121" y="3423"/>
                    <a:pt x="121" y="338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6"/>
            <p:cNvSpPr/>
            <p:nvPr/>
          </p:nvSpPr>
          <p:spPr>
            <a:xfrm>
              <a:off x="1030100" y="2503225"/>
              <a:ext cx="37850" cy="33200"/>
            </a:xfrm>
            <a:custGeom>
              <a:rect b="b" l="l" r="r" t="t"/>
              <a:pathLst>
                <a:path extrusionOk="0" h="1328" w="1514">
                  <a:moveTo>
                    <a:pt x="57" y="1"/>
                  </a:moveTo>
                  <a:cubicBezTo>
                    <a:pt x="19" y="1"/>
                    <a:pt x="1" y="19"/>
                    <a:pt x="1" y="57"/>
                  </a:cubicBezTo>
                  <a:lnTo>
                    <a:pt x="1" y="1272"/>
                  </a:lnTo>
                  <a:cubicBezTo>
                    <a:pt x="1" y="1309"/>
                    <a:pt x="19" y="1327"/>
                    <a:pt x="57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cubicBezTo>
                    <a:pt x="1513" y="1244"/>
                    <a:pt x="1494" y="1216"/>
                    <a:pt x="1457" y="1216"/>
                  </a:cubicBezTo>
                  <a:lnTo>
                    <a:pt x="112" y="1216"/>
                  </a:lnTo>
                  <a:lnTo>
                    <a:pt x="112" y="57"/>
                  </a:lnTo>
                  <a:cubicBezTo>
                    <a:pt x="112" y="1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6"/>
            <p:cNvSpPr/>
            <p:nvPr/>
          </p:nvSpPr>
          <p:spPr>
            <a:xfrm>
              <a:off x="1025700" y="2493950"/>
              <a:ext cx="11850" cy="11850"/>
            </a:xfrm>
            <a:custGeom>
              <a:rect b="b" l="l" r="r" t="t"/>
              <a:pathLst>
                <a:path extrusionOk="0" h="474" w="474">
                  <a:moveTo>
                    <a:pt x="233" y="112"/>
                  </a:moveTo>
                  <a:cubicBezTo>
                    <a:pt x="298" y="112"/>
                    <a:pt x="353" y="168"/>
                    <a:pt x="353" y="233"/>
                  </a:cubicBezTo>
                  <a:cubicBezTo>
                    <a:pt x="353" y="298"/>
                    <a:pt x="298" y="353"/>
                    <a:pt x="233" y="353"/>
                  </a:cubicBezTo>
                  <a:cubicBezTo>
                    <a:pt x="168" y="353"/>
                    <a:pt x="121" y="298"/>
                    <a:pt x="121" y="233"/>
                  </a:cubicBezTo>
                  <a:cubicBezTo>
                    <a:pt x="121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63"/>
                    <a:pt x="103" y="474"/>
                    <a:pt x="233" y="474"/>
                  </a:cubicBezTo>
                  <a:cubicBezTo>
                    <a:pt x="362" y="474"/>
                    <a:pt x="474" y="363"/>
                    <a:pt x="474" y="233"/>
                  </a:cubicBezTo>
                  <a:cubicBezTo>
                    <a:pt x="474" y="103"/>
                    <a:pt x="362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6"/>
            <p:cNvSpPr/>
            <p:nvPr/>
          </p:nvSpPr>
          <p:spPr>
            <a:xfrm>
              <a:off x="1105250" y="2456625"/>
              <a:ext cx="2800" cy="126650"/>
            </a:xfrm>
            <a:custGeom>
              <a:rect b="b" l="l" r="r" t="t"/>
              <a:pathLst>
                <a:path extrusionOk="0" h="5066" w="11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5000"/>
                  </a:lnTo>
                  <a:cubicBezTo>
                    <a:pt x="1" y="5038"/>
                    <a:pt x="19" y="5065"/>
                    <a:pt x="56" y="5065"/>
                  </a:cubicBezTo>
                  <a:cubicBezTo>
                    <a:pt x="84" y="5065"/>
                    <a:pt x="112" y="5038"/>
                    <a:pt x="112" y="5000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6"/>
            <p:cNvSpPr/>
            <p:nvPr/>
          </p:nvSpPr>
          <p:spPr>
            <a:xfrm>
              <a:off x="1058175" y="2480975"/>
              <a:ext cx="17875" cy="17875"/>
            </a:xfrm>
            <a:custGeom>
              <a:rect b="b" l="l" r="r" t="t"/>
              <a:pathLst>
                <a:path extrusionOk="0" h="715" w="715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15" y="557"/>
                    <a:pt x="715" y="353"/>
                  </a:cubicBezTo>
                  <a:cubicBezTo>
                    <a:pt x="71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6"/>
            <p:cNvSpPr/>
            <p:nvPr/>
          </p:nvSpPr>
          <p:spPr>
            <a:xfrm>
              <a:off x="1146075" y="2496750"/>
              <a:ext cx="2800" cy="86050"/>
            </a:xfrm>
            <a:custGeom>
              <a:rect b="b" l="l" r="r" t="t"/>
              <a:pathLst>
                <a:path extrusionOk="0" h="3442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19" y="3442"/>
                    <a:pt x="56" y="3442"/>
                  </a:cubicBezTo>
                  <a:cubicBezTo>
                    <a:pt x="84" y="3442"/>
                    <a:pt x="112" y="3423"/>
                    <a:pt x="112" y="338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6"/>
            <p:cNvSpPr/>
            <p:nvPr/>
          </p:nvSpPr>
          <p:spPr>
            <a:xfrm>
              <a:off x="1146525" y="2503225"/>
              <a:ext cx="37825" cy="33200"/>
            </a:xfrm>
            <a:custGeom>
              <a:rect b="b" l="l" r="r" t="t"/>
              <a:pathLst>
                <a:path extrusionOk="0" h="1328" w="1513">
                  <a:moveTo>
                    <a:pt x="1457" y="1"/>
                  </a:moveTo>
                  <a:cubicBezTo>
                    <a:pt x="1429" y="1"/>
                    <a:pt x="1402" y="19"/>
                    <a:pt x="1402" y="57"/>
                  </a:cubicBezTo>
                  <a:lnTo>
                    <a:pt x="1402" y="1216"/>
                  </a:lnTo>
                  <a:lnTo>
                    <a:pt x="56" y="1216"/>
                  </a:lnTo>
                  <a:cubicBezTo>
                    <a:pt x="19" y="1216"/>
                    <a:pt x="1" y="1244"/>
                    <a:pt x="1" y="1272"/>
                  </a:cubicBezTo>
                  <a:cubicBezTo>
                    <a:pt x="1" y="1309"/>
                    <a:pt x="19" y="1327"/>
                    <a:pt x="56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lnTo>
                    <a:pt x="1513" y="57"/>
                  </a:lnTo>
                  <a:cubicBezTo>
                    <a:pt x="1513" y="19"/>
                    <a:pt x="1494" y="1"/>
                    <a:pt x="1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6"/>
            <p:cNvSpPr/>
            <p:nvPr/>
          </p:nvSpPr>
          <p:spPr>
            <a:xfrm>
              <a:off x="1176925" y="2493950"/>
              <a:ext cx="11850" cy="11850"/>
            </a:xfrm>
            <a:custGeom>
              <a:rect b="b" l="l" r="r" t="t"/>
              <a:pathLst>
                <a:path extrusionOk="0" h="474" w="474">
                  <a:moveTo>
                    <a:pt x="241" y="112"/>
                  </a:moveTo>
                  <a:cubicBezTo>
                    <a:pt x="306" y="112"/>
                    <a:pt x="362" y="168"/>
                    <a:pt x="362" y="233"/>
                  </a:cubicBezTo>
                  <a:cubicBezTo>
                    <a:pt x="362" y="298"/>
                    <a:pt x="306" y="353"/>
                    <a:pt x="241" y="353"/>
                  </a:cubicBezTo>
                  <a:cubicBezTo>
                    <a:pt x="176" y="353"/>
                    <a:pt x="121" y="298"/>
                    <a:pt x="121" y="233"/>
                  </a:cubicBezTo>
                  <a:cubicBezTo>
                    <a:pt x="121" y="168"/>
                    <a:pt x="176" y="112"/>
                    <a:pt x="241" y="112"/>
                  </a:cubicBezTo>
                  <a:close/>
                  <a:moveTo>
                    <a:pt x="241" y="1"/>
                  </a:moveTo>
                  <a:cubicBezTo>
                    <a:pt x="111" y="1"/>
                    <a:pt x="0" y="103"/>
                    <a:pt x="0" y="233"/>
                  </a:cubicBezTo>
                  <a:cubicBezTo>
                    <a:pt x="0" y="363"/>
                    <a:pt x="111" y="474"/>
                    <a:pt x="241" y="474"/>
                  </a:cubicBezTo>
                  <a:cubicBezTo>
                    <a:pt x="371" y="474"/>
                    <a:pt x="473" y="363"/>
                    <a:pt x="473" y="233"/>
                  </a:cubicBezTo>
                  <a:cubicBezTo>
                    <a:pt x="473" y="103"/>
                    <a:pt x="371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6"/>
            <p:cNvSpPr/>
            <p:nvPr/>
          </p:nvSpPr>
          <p:spPr>
            <a:xfrm>
              <a:off x="1138650" y="2480975"/>
              <a:ext cx="17650" cy="17875"/>
            </a:xfrm>
            <a:custGeom>
              <a:rect b="b" l="l" r="r" t="t"/>
              <a:pathLst>
                <a:path extrusionOk="0" h="715" w="706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05" y="557"/>
                    <a:pt x="705" y="353"/>
                  </a:cubicBezTo>
                  <a:cubicBezTo>
                    <a:pt x="70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6"/>
            <p:cNvSpPr/>
            <p:nvPr/>
          </p:nvSpPr>
          <p:spPr>
            <a:xfrm>
              <a:off x="1096450" y="2437825"/>
              <a:ext cx="20650" cy="20675"/>
            </a:xfrm>
            <a:custGeom>
              <a:rect b="b" l="l" r="r" t="t"/>
              <a:pathLst>
                <a:path extrusionOk="0" h="827" w="826">
                  <a:moveTo>
                    <a:pt x="408" y="122"/>
                  </a:moveTo>
                  <a:cubicBezTo>
                    <a:pt x="575" y="122"/>
                    <a:pt x="705" y="251"/>
                    <a:pt x="705" y="418"/>
                  </a:cubicBezTo>
                  <a:cubicBezTo>
                    <a:pt x="705" y="576"/>
                    <a:pt x="575" y="715"/>
                    <a:pt x="408" y="715"/>
                  </a:cubicBezTo>
                  <a:cubicBezTo>
                    <a:pt x="251" y="715"/>
                    <a:pt x="111" y="576"/>
                    <a:pt x="111" y="418"/>
                  </a:cubicBezTo>
                  <a:cubicBezTo>
                    <a:pt x="111" y="251"/>
                    <a:pt x="251" y="122"/>
                    <a:pt x="408" y="122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18"/>
                  </a:cubicBezTo>
                  <a:cubicBezTo>
                    <a:pt x="0" y="641"/>
                    <a:pt x="186" y="827"/>
                    <a:pt x="408" y="827"/>
                  </a:cubicBezTo>
                  <a:cubicBezTo>
                    <a:pt x="640" y="827"/>
                    <a:pt x="826" y="641"/>
                    <a:pt x="826" y="418"/>
                  </a:cubicBezTo>
                  <a:cubicBezTo>
                    <a:pt x="826" y="186"/>
                    <a:pt x="640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2" name="Google Shape;1702;p26"/>
          <p:cNvGrpSpPr/>
          <p:nvPr/>
        </p:nvGrpSpPr>
        <p:grpSpPr>
          <a:xfrm>
            <a:off x="7275486" y="1732057"/>
            <a:ext cx="1155288" cy="839697"/>
            <a:chOff x="6118309" y="3585394"/>
            <a:chExt cx="1155288" cy="839697"/>
          </a:xfrm>
        </p:grpSpPr>
        <p:sp>
          <p:nvSpPr>
            <p:cNvPr id="1703" name="Google Shape;1703;p26"/>
            <p:cNvSpPr/>
            <p:nvPr/>
          </p:nvSpPr>
          <p:spPr>
            <a:xfrm>
              <a:off x="6880065" y="4082433"/>
              <a:ext cx="366974" cy="342657"/>
            </a:xfrm>
            <a:custGeom>
              <a:rect b="b" l="l" r="r" t="t"/>
              <a:pathLst>
                <a:path extrusionOk="0" h="18502" w="19815">
                  <a:moveTo>
                    <a:pt x="9859" y="1"/>
                  </a:moveTo>
                  <a:cubicBezTo>
                    <a:pt x="5393" y="1"/>
                    <a:pt x="1461" y="3274"/>
                    <a:pt x="768" y="7855"/>
                  </a:cubicBezTo>
                  <a:cubicBezTo>
                    <a:pt x="0" y="12891"/>
                    <a:pt x="3469" y="17628"/>
                    <a:pt x="8506" y="18395"/>
                  </a:cubicBezTo>
                  <a:cubicBezTo>
                    <a:pt x="8976" y="18467"/>
                    <a:pt x="9444" y="18502"/>
                    <a:pt x="9905" y="18502"/>
                  </a:cubicBezTo>
                  <a:cubicBezTo>
                    <a:pt x="14393" y="18502"/>
                    <a:pt x="18352" y="15224"/>
                    <a:pt x="19047" y="10657"/>
                  </a:cubicBezTo>
                  <a:cubicBezTo>
                    <a:pt x="19814" y="5586"/>
                    <a:pt x="16345" y="883"/>
                    <a:pt x="11308" y="116"/>
                  </a:cubicBezTo>
                  <a:cubicBezTo>
                    <a:pt x="10821" y="38"/>
                    <a:pt x="10337" y="1"/>
                    <a:pt x="9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6"/>
            <p:cNvSpPr/>
            <p:nvPr/>
          </p:nvSpPr>
          <p:spPr>
            <a:xfrm>
              <a:off x="6902309" y="4048726"/>
              <a:ext cx="366974" cy="367603"/>
            </a:xfrm>
            <a:custGeom>
              <a:rect b="b" l="l" r="r" t="t"/>
              <a:pathLst>
                <a:path extrusionOk="0" h="19849" w="19815">
                  <a:moveTo>
                    <a:pt x="11308" y="768"/>
                  </a:moveTo>
                  <a:cubicBezTo>
                    <a:pt x="6271" y="1"/>
                    <a:pt x="1535" y="3470"/>
                    <a:pt x="767" y="8507"/>
                  </a:cubicBezTo>
                  <a:cubicBezTo>
                    <a:pt x="0" y="13577"/>
                    <a:pt x="3469" y="18281"/>
                    <a:pt x="8506" y="19081"/>
                  </a:cubicBezTo>
                  <a:cubicBezTo>
                    <a:pt x="13543" y="19848"/>
                    <a:pt x="18280" y="16379"/>
                    <a:pt x="19047" y="11309"/>
                  </a:cubicBezTo>
                  <a:cubicBezTo>
                    <a:pt x="19814" y="6272"/>
                    <a:pt x="16345" y="1569"/>
                    <a:pt x="11308" y="7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6"/>
            <p:cNvSpPr/>
            <p:nvPr/>
          </p:nvSpPr>
          <p:spPr>
            <a:xfrm>
              <a:off x="6897975" y="4057301"/>
              <a:ext cx="375623" cy="350380"/>
            </a:xfrm>
            <a:custGeom>
              <a:rect b="b" l="l" r="r" t="t"/>
              <a:pathLst>
                <a:path extrusionOk="0" h="18919" w="20282">
                  <a:moveTo>
                    <a:pt x="10108" y="405"/>
                  </a:moveTo>
                  <a:cubicBezTo>
                    <a:pt x="10575" y="405"/>
                    <a:pt x="11042" y="472"/>
                    <a:pt x="11509" y="539"/>
                  </a:cubicBezTo>
                  <a:cubicBezTo>
                    <a:pt x="16446" y="1272"/>
                    <a:pt x="19815" y="5909"/>
                    <a:pt x="19081" y="10846"/>
                  </a:cubicBezTo>
                  <a:cubicBezTo>
                    <a:pt x="18387" y="15284"/>
                    <a:pt x="14522" y="18493"/>
                    <a:pt x="10159" y="18493"/>
                  </a:cubicBezTo>
                  <a:cubicBezTo>
                    <a:pt x="9702" y="18493"/>
                    <a:pt x="9239" y="18458"/>
                    <a:pt x="8774" y="18385"/>
                  </a:cubicBezTo>
                  <a:cubicBezTo>
                    <a:pt x="3837" y="17651"/>
                    <a:pt x="434" y="13014"/>
                    <a:pt x="1202" y="8077"/>
                  </a:cubicBezTo>
                  <a:cubicBezTo>
                    <a:pt x="1568" y="5709"/>
                    <a:pt x="2836" y="3608"/>
                    <a:pt x="4804" y="2173"/>
                  </a:cubicBezTo>
                  <a:cubicBezTo>
                    <a:pt x="6372" y="1039"/>
                    <a:pt x="8207" y="405"/>
                    <a:pt x="10108" y="405"/>
                  </a:cubicBezTo>
                  <a:close/>
                  <a:moveTo>
                    <a:pt x="10146" y="0"/>
                  </a:moveTo>
                  <a:cubicBezTo>
                    <a:pt x="8136" y="0"/>
                    <a:pt x="6184" y="625"/>
                    <a:pt x="4537" y="1840"/>
                  </a:cubicBezTo>
                  <a:cubicBezTo>
                    <a:pt x="2502" y="3341"/>
                    <a:pt x="1168" y="5542"/>
                    <a:pt x="801" y="8044"/>
                  </a:cubicBezTo>
                  <a:cubicBezTo>
                    <a:pt x="1" y="13181"/>
                    <a:pt x="3570" y="18018"/>
                    <a:pt x="8707" y="18818"/>
                  </a:cubicBezTo>
                  <a:cubicBezTo>
                    <a:pt x="9207" y="18885"/>
                    <a:pt x="9674" y="18918"/>
                    <a:pt x="10175" y="18918"/>
                  </a:cubicBezTo>
                  <a:cubicBezTo>
                    <a:pt x="12176" y="18918"/>
                    <a:pt x="14111" y="18285"/>
                    <a:pt x="15745" y="17084"/>
                  </a:cubicBezTo>
                  <a:cubicBezTo>
                    <a:pt x="17780" y="15583"/>
                    <a:pt x="19114" y="13381"/>
                    <a:pt x="19481" y="10879"/>
                  </a:cubicBezTo>
                  <a:cubicBezTo>
                    <a:pt x="20282" y="5742"/>
                    <a:pt x="16746" y="906"/>
                    <a:pt x="11576" y="105"/>
                  </a:cubicBezTo>
                  <a:cubicBezTo>
                    <a:pt x="11098" y="35"/>
                    <a:pt x="10620" y="0"/>
                    <a:pt x="10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6"/>
            <p:cNvSpPr/>
            <p:nvPr/>
          </p:nvSpPr>
          <p:spPr>
            <a:xfrm>
              <a:off x="7021545" y="4166110"/>
              <a:ext cx="144567" cy="144586"/>
            </a:xfrm>
            <a:custGeom>
              <a:rect b="b" l="l" r="r" t="t"/>
              <a:pathLst>
                <a:path extrusionOk="0" h="7807" w="7806">
                  <a:moveTo>
                    <a:pt x="0" y="1"/>
                  </a:moveTo>
                  <a:lnTo>
                    <a:pt x="2702" y="7806"/>
                  </a:lnTo>
                  <a:lnTo>
                    <a:pt x="3636" y="4904"/>
                  </a:lnTo>
                  <a:lnTo>
                    <a:pt x="6038" y="7406"/>
                  </a:lnTo>
                  <a:lnTo>
                    <a:pt x="6438" y="7006"/>
                  </a:lnTo>
                  <a:lnTo>
                    <a:pt x="7005" y="6439"/>
                  </a:lnTo>
                  <a:lnTo>
                    <a:pt x="7405" y="6038"/>
                  </a:lnTo>
                  <a:lnTo>
                    <a:pt x="4904" y="3637"/>
                  </a:lnTo>
                  <a:lnTo>
                    <a:pt x="7806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6"/>
            <p:cNvSpPr/>
            <p:nvPr/>
          </p:nvSpPr>
          <p:spPr>
            <a:xfrm>
              <a:off x="7017211" y="4161998"/>
              <a:ext cx="153234" cy="153012"/>
            </a:xfrm>
            <a:custGeom>
              <a:rect b="b" l="l" r="r" t="t"/>
              <a:pathLst>
                <a:path extrusionOk="0" h="8262" w="8274">
                  <a:moveTo>
                    <a:pt x="568" y="556"/>
                  </a:moveTo>
                  <a:lnTo>
                    <a:pt x="7373" y="2925"/>
                  </a:lnTo>
                  <a:lnTo>
                    <a:pt x="5071" y="3659"/>
                  </a:lnTo>
                  <a:cubicBezTo>
                    <a:pt x="5004" y="3659"/>
                    <a:pt x="4937" y="3725"/>
                    <a:pt x="4937" y="3792"/>
                  </a:cubicBezTo>
                  <a:cubicBezTo>
                    <a:pt x="4904" y="3859"/>
                    <a:pt x="4937" y="3959"/>
                    <a:pt x="5004" y="3992"/>
                  </a:cubicBezTo>
                  <a:lnTo>
                    <a:pt x="7339" y="6260"/>
                  </a:lnTo>
                  <a:lnTo>
                    <a:pt x="6272" y="7328"/>
                  </a:lnTo>
                  <a:lnTo>
                    <a:pt x="4003" y="4993"/>
                  </a:lnTo>
                  <a:cubicBezTo>
                    <a:pt x="3970" y="4926"/>
                    <a:pt x="3870" y="4926"/>
                    <a:pt x="3803" y="4926"/>
                  </a:cubicBezTo>
                  <a:cubicBezTo>
                    <a:pt x="3737" y="4960"/>
                    <a:pt x="3670" y="4993"/>
                    <a:pt x="3670" y="5060"/>
                  </a:cubicBezTo>
                  <a:lnTo>
                    <a:pt x="2936" y="7361"/>
                  </a:lnTo>
                  <a:lnTo>
                    <a:pt x="568" y="556"/>
                  </a:lnTo>
                  <a:close/>
                  <a:moveTo>
                    <a:pt x="208" y="1"/>
                  </a:moveTo>
                  <a:cubicBezTo>
                    <a:pt x="163" y="1"/>
                    <a:pt x="120" y="17"/>
                    <a:pt x="101" y="56"/>
                  </a:cubicBezTo>
                  <a:cubicBezTo>
                    <a:pt x="34" y="123"/>
                    <a:pt x="1" y="189"/>
                    <a:pt x="34" y="290"/>
                  </a:cubicBezTo>
                  <a:lnTo>
                    <a:pt x="2769" y="8095"/>
                  </a:lnTo>
                  <a:cubicBezTo>
                    <a:pt x="2769" y="8195"/>
                    <a:pt x="2869" y="8262"/>
                    <a:pt x="2936" y="8262"/>
                  </a:cubicBezTo>
                  <a:cubicBezTo>
                    <a:pt x="3036" y="8262"/>
                    <a:pt x="3136" y="8195"/>
                    <a:pt x="3136" y="8095"/>
                  </a:cubicBezTo>
                  <a:lnTo>
                    <a:pt x="3937" y="5527"/>
                  </a:lnTo>
                  <a:lnTo>
                    <a:pt x="6138" y="7762"/>
                  </a:lnTo>
                  <a:cubicBezTo>
                    <a:pt x="6172" y="7795"/>
                    <a:pt x="6238" y="7828"/>
                    <a:pt x="6272" y="7828"/>
                  </a:cubicBezTo>
                  <a:cubicBezTo>
                    <a:pt x="6338" y="7828"/>
                    <a:pt x="6372" y="7795"/>
                    <a:pt x="6439" y="7762"/>
                  </a:cubicBezTo>
                  <a:lnTo>
                    <a:pt x="7773" y="6427"/>
                  </a:lnTo>
                  <a:cubicBezTo>
                    <a:pt x="7806" y="6361"/>
                    <a:pt x="7840" y="6327"/>
                    <a:pt x="7840" y="6260"/>
                  </a:cubicBezTo>
                  <a:cubicBezTo>
                    <a:pt x="7840" y="6227"/>
                    <a:pt x="7806" y="6160"/>
                    <a:pt x="7773" y="6127"/>
                  </a:cubicBezTo>
                  <a:lnTo>
                    <a:pt x="5538" y="3925"/>
                  </a:lnTo>
                  <a:lnTo>
                    <a:pt x="8106" y="3125"/>
                  </a:lnTo>
                  <a:cubicBezTo>
                    <a:pt x="8206" y="3125"/>
                    <a:pt x="8273" y="3025"/>
                    <a:pt x="8273" y="2925"/>
                  </a:cubicBezTo>
                  <a:cubicBezTo>
                    <a:pt x="8273" y="2858"/>
                    <a:pt x="8206" y="2758"/>
                    <a:pt x="8140" y="2725"/>
                  </a:cubicBezTo>
                  <a:lnTo>
                    <a:pt x="301" y="23"/>
                  </a:lnTo>
                  <a:cubicBezTo>
                    <a:pt x="273" y="9"/>
                    <a:pt x="240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6"/>
            <p:cNvSpPr/>
            <p:nvPr/>
          </p:nvSpPr>
          <p:spPr>
            <a:xfrm>
              <a:off x="6138701" y="3605100"/>
              <a:ext cx="647441" cy="572750"/>
            </a:xfrm>
            <a:custGeom>
              <a:rect b="b" l="l" r="r" t="t"/>
              <a:pathLst>
                <a:path extrusionOk="0" h="30926" w="34959">
                  <a:moveTo>
                    <a:pt x="450" y="0"/>
                  </a:moveTo>
                  <a:cubicBezTo>
                    <a:pt x="205" y="0"/>
                    <a:pt x="1" y="221"/>
                    <a:pt x="1" y="470"/>
                  </a:cubicBezTo>
                  <a:lnTo>
                    <a:pt x="1" y="30425"/>
                  </a:lnTo>
                  <a:cubicBezTo>
                    <a:pt x="1" y="30692"/>
                    <a:pt x="201" y="30926"/>
                    <a:pt x="468" y="30926"/>
                  </a:cubicBezTo>
                  <a:lnTo>
                    <a:pt x="34459" y="30926"/>
                  </a:lnTo>
                  <a:cubicBezTo>
                    <a:pt x="34726" y="30926"/>
                    <a:pt x="34926" y="30725"/>
                    <a:pt x="34926" y="30459"/>
                  </a:cubicBezTo>
                  <a:lnTo>
                    <a:pt x="34959" y="504"/>
                  </a:lnTo>
                  <a:cubicBezTo>
                    <a:pt x="34959" y="237"/>
                    <a:pt x="34726" y="3"/>
                    <a:pt x="34459" y="3"/>
                  </a:cubicBezTo>
                  <a:lnTo>
                    <a:pt x="501" y="3"/>
                  </a:lnTo>
                  <a:cubicBezTo>
                    <a:pt x="484" y="1"/>
                    <a:pt x="467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6122032" y="3589653"/>
              <a:ext cx="647441" cy="572750"/>
            </a:xfrm>
            <a:custGeom>
              <a:rect b="b" l="l" r="r" t="t"/>
              <a:pathLst>
                <a:path extrusionOk="0" h="30926" w="34959">
                  <a:moveTo>
                    <a:pt x="449" y="0"/>
                  </a:moveTo>
                  <a:cubicBezTo>
                    <a:pt x="204" y="0"/>
                    <a:pt x="0" y="221"/>
                    <a:pt x="0" y="471"/>
                  </a:cubicBezTo>
                  <a:lnTo>
                    <a:pt x="0" y="30425"/>
                  </a:lnTo>
                  <a:cubicBezTo>
                    <a:pt x="0" y="30692"/>
                    <a:pt x="200" y="30926"/>
                    <a:pt x="467" y="30926"/>
                  </a:cubicBezTo>
                  <a:lnTo>
                    <a:pt x="34458" y="30926"/>
                  </a:lnTo>
                  <a:cubicBezTo>
                    <a:pt x="34725" y="30926"/>
                    <a:pt x="34925" y="30726"/>
                    <a:pt x="34925" y="30459"/>
                  </a:cubicBezTo>
                  <a:lnTo>
                    <a:pt x="34958" y="504"/>
                  </a:lnTo>
                  <a:cubicBezTo>
                    <a:pt x="34958" y="237"/>
                    <a:pt x="34725" y="4"/>
                    <a:pt x="34458" y="4"/>
                  </a:cubicBezTo>
                  <a:lnTo>
                    <a:pt x="500" y="4"/>
                  </a:lnTo>
                  <a:cubicBezTo>
                    <a:pt x="483" y="1"/>
                    <a:pt x="466" y="0"/>
                    <a:pt x="4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6118309" y="3585394"/>
              <a:ext cx="654867" cy="581343"/>
            </a:xfrm>
            <a:custGeom>
              <a:rect b="b" l="l" r="r" t="t"/>
              <a:pathLst>
                <a:path extrusionOk="0" h="31390" w="35360">
                  <a:moveTo>
                    <a:pt x="34659" y="434"/>
                  </a:moveTo>
                  <a:cubicBezTo>
                    <a:pt x="34826" y="434"/>
                    <a:pt x="34926" y="567"/>
                    <a:pt x="34926" y="734"/>
                  </a:cubicBezTo>
                  <a:lnTo>
                    <a:pt x="34926" y="30689"/>
                  </a:lnTo>
                  <a:cubicBezTo>
                    <a:pt x="34926" y="30822"/>
                    <a:pt x="34792" y="30956"/>
                    <a:pt x="34626" y="30956"/>
                  </a:cubicBezTo>
                  <a:lnTo>
                    <a:pt x="668" y="30956"/>
                  </a:lnTo>
                  <a:cubicBezTo>
                    <a:pt x="535" y="30956"/>
                    <a:pt x="401" y="30822"/>
                    <a:pt x="401" y="30655"/>
                  </a:cubicBezTo>
                  <a:lnTo>
                    <a:pt x="401" y="701"/>
                  </a:lnTo>
                  <a:cubicBezTo>
                    <a:pt x="401" y="634"/>
                    <a:pt x="435" y="567"/>
                    <a:pt x="501" y="500"/>
                  </a:cubicBezTo>
                  <a:cubicBezTo>
                    <a:pt x="568" y="467"/>
                    <a:pt x="635" y="434"/>
                    <a:pt x="701" y="434"/>
                  </a:cubicBezTo>
                  <a:close/>
                  <a:moveTo>
                    <a:pt x="701" y="0"/>
                  </a:moveTo>
                  <a:cubicBezTo>
                    <a:pt x="501" y="0"/>
                    <a:pt x="334" y="67"/>
                    <a:pt x="201" y="200"/>
                  </a:cubicBezTo>
                  <a:cubicBezTo>
                    <a:pt x="68" y="334"/>
                    <a:pt x="1" y="500"/>
                    <a:pt x="1" y="701"/>
                  </a:cubicBezTo>
                  <a:lnTo>
                    <a:pt x="1" y="30655"/>
                  </a:lnTo>
                  <a:cubicBezTo>
                    <a:pt x="1" y="31056"/>
                    <a:pt x="301" y="31356"/>
                    <a:pt x="668" y="31356"/>
                  </a:cubicBezTo>
                  <a:lnTo>
                    <a:pt x="34659" y="31389"/>
                  </a:lnTo>
                  <a:cubicBezTo>
                    <a:pt x="35026" y="31389"/>
                    <a:pt x="35326" y="31056"/>
                    <a:pt x="35360" y="30689"/>
                  </a:cubicBezTo>
                  <a:lnTo>
                    <a:pt x="35360" y="734"/>
                  </a:lnTo>
                  <a:cubicBezTo>
                    <a:pt x="35360" y="334"/>
                    <a:pt x="35059" y="33"/>
                    <a:pt x="34659" y="33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6526672" y="3689183"/>
              <a:ext cx="19187" cy="36466"/>
            </a:xfrm>
            <a:custGeom>
              <a:rect b="b" l="l" r="r" t="t"/>
              <a:pathLst>
                <a:path extrusionOk="0" h="1969" w="1036">
                  <a:moveTo>
                    <a:pt x="234" y="1968"/>
                  </a:moveTo>
                  <a:cubicBezTo>
                    <a:pt x="201" y="1968"/>
                    <a:pt x="168" y="1968"/>
                    <a:pt x="168" y="1935"/>
                  </a:cubicBezTo>
                  <a:cubicBezTo>
                    <a:pt x="34" y="1901"/>
                    <a:pt x="1" y="1801"/>
                    <a:pt x="34" y="1668"/>
                  </a:cubicBezTo>
                  <a:lnTo>
                    <a:pt x="601" y="167"/>
                  </a:lnTo>
                  <a:cubicBezTo>
                    <a:pt x="668" y="67"/>
                    <a:pt x="768" y="0"/>
                    <a:pt x="902" y="33"/>
                  </a:cubicBezTo>
                  <a:cubicBezTo>
                    <a:pt x="1002" y="100"/>
                    <a:pt x="1035" y="200"/>
                    <a:pt x="1002" y="300"/>
                  </a:cubicBezTo>
                  <a:lnTo>
                    <a:pt x="435" y="1835"/>
                  </a:lnTo>
                  <a:cubicBezTo>
                    <a:pt x="401" y="1901"/>
                    <a:pt x="335" y="1968"/>
                    <a:pt x="234" y="19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6"/>
            <p:cNvSpPr/>
            <p:nvPr/>
          </p:nvSpPr>
          <p:spPr>
            <a:xfrm>
              <a:off x="6564362" y="3770100"/>
              <a:ext cx="37707" cy="8667"/>
            </a:xfrm>
            <a:custGeom>
              <a:rect b="b" l="l" r="r" t="t"/>
              <a:pathLst>
                <a:path extrusionOk="0" h="468" w="2036">
                  <a:moveTo>
                    <a:pt x="201" y="468"/>
                  </a:moveTo>
                  <a:cubicBezTo>
                    <a:pt x="101" y="468"/>
                    <a:pt x="1" y="401"/>
                    <a:pt x="1" y="268"/>
                  </a:cubicBezTo>
                  <a:cubicBezTo>
                    <a:pt x="1" y="168"/>
                    <a:pt x="101" y="68"/>
                    <a:pt x="201" y="68"/>
                  </a:cubicBezTo>
                  <a:lnTo>
                    <a:pt x="1835" y="1"/>
                  </a:lnTo>
                  <a:cubicBezTo>
                    <a:pt x="1969" y="1"/>
                    <a:pt x="2036" y="101"/>
                    <a:pt x="2036" y="201"/>
                  </a:cubicBezTo>
                  <a:cubicBezTo>
                    <a:pt x="2036" y="334"/>
                    <a:pt x="1969" y="401"/>
                    <a:pt x="1835" y="434"/>
                  </a:cubicBezTo>
                  <a:lnTo>
                    <a:pt x="234" y="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6"/>
            <p:cNvSpPr/>
            <p:nvPr/>
          </p:nvSpPr>
          <p:spPr>
            <a:xfrm>
              <a:off x="6550156" y="3715742"/>
              <a:ext cx="42022" cy="32762"/>
            </a:xfrm>
            <a:custGeom>
              <a:rect b="b" l="l" r="r" t="t"/>
              <a:pathLst>
                <a:path extrusionOk="0" h="1769" w="2269">
                  <a:moveTo>
                    <a:pt x="234" y="1768"/>
                  </a:moveTo>
                  <a:cubicBezTo>
                    <a:pt x="167" y="1768"/>
                    <a:pt x="101" y="1735"/>
                    <a:pt x="67" y="1702"/>
                  </a:cubicBezTo>
                  <a:cubicBezTo>
                    <a:pt x="1" y="1602"/>
                    <a:pt x="1" y="1468"/>
                    <a:pt x="101" y="1401"/>
                  </a:cubicBezTo>
                  <a:lnTo>
                    <a:pt x="1935" y="67"/>
                  </a:lnTo>
                  <a:cubicBezTo>
                    <a:pt x="2002" y="0"/>
                    <a:pt x="2135" y="34"/>
                    <a:pt x="2202" y="134"/>
                  </a:cubicBezTo>
                  <a:cubicBezTo>
                    <a:pt x="2269" y="201"/>
                    <a:pt x="2269" y="334"/>
                    <a:pt x="2169" y="401"/>
                  </a:cubicBezTo>
                  <a:lnTo>
                    <a:pt x="334" y="1735"/>
                  </a:lnTo>
                  <a:cubicBezTo>
                    <a:pt x="301" y="1768"/>
                    <a:pt x="267" y="1768"/>
                    <a:pt x="234" y="17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6"/>
            <p:cNvSpPr/>
            <p:nvPr/>
          </p:nvSpPr>
          <p:spPr>
            <a:xfrm>
              <a:off x="6334538" y="3690406"/>
              <a:ext cx="17316" cy="37096"/>
            </a:xfrm>
            <a:custGeom>
              <a:rect b="b" l="l" r="r" t="t"/>
              <a:pathLst>
                <a:path extrusionOk="0" h="2003" w="935">
                  <a:moveTo>
                    <a:pt x="735" y="2002"/>
                  </a:moveTo>
                  <a:cubicBezTo>
                    <a:pt x="635" y="2002"/>
                    <a:pt x="535" y="1935"/>
                    <a:pt x="535" y="1835"/>
                  </a:cubicBezTo>
                  <a:lnTo>
                    <a:pt x="34" y="301"/>
                  </a:lnTo>
                  <a:cubicBezTo>
                    <a:pt x="1" y="201"/>
                    <a:pt x="68" y="67"/>
                    <a:pt x="168" y="34"/>
                  </a:cubicBezTo>
                  <a:cubicBezTo>
                    <a:pt x="268" y="1"/>
                    <a:pt x="401" y="67"/>
                    <a:pt x="435" y="168"/>
                  </a:cubicBezTo>
                  <a:lnTo>
                    <a:pt x="902" y="1735"/>
                  </a:lnTo>
                  <a:cubicBezTo>
                    <a:pt x="935" y="1835"/>
                    <a:pt x="902" y="1935"/>
                    <a:pt x="768" y="1969"/>
                  </a:cubicBezTo>
                  <a:cubicBezTo>
                    <a:pt x="768" y="2002"/>
                    <a:pt x="735" y="2002"/>
                    <a:pt x="735" y="20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6"/>
            <p:cNvSpPr/>
            <p:nvPr/>
          </p:nvSpPr>
          <p:spPr>
            <a:xfrm>
              <a:off x="6273994" y="3768248"/>
              <a:ext cx="37707" cy="10519"/>
            </a:xfrm>
            <a:custGeom>
              <a:rect b="b" l="l" r="r" t="t"/>
              <a:pathLst>
                <a:path extrusionOk="0" h="568" w="2036">
                  <a:moveTo>
                    <a:pt x="1836" y="568"/>
                  </a:moveTo>
                  <a:lnTo>
                    <a:pt x="1802" y="568"/>
                  </a:lnTo>
                  <a:lnTo>
                    <a:pt x="201" y="401"/>
                  </a:lnTo>
                  <a:cubicBezTo>
                    <a:pt x="68" y="401"/>
                    <a:pt x="1" y="301"/>
                    <a:pt x="1" y="168"/>
                  </a:cubicBezTo>
                  <a:cubicBezTo>
                    <a:pt x="1" y="67"/>
                    <a:pt x="101" y="1"/>
                    <a:pt x="234" y="1"/>
                  </a:cubicBezTo>
                  <a:lnTo>
                    <a:pt x="1836" y="134"/>
                  </a:lnTo>
                  <a:cubicBezTo>
                    <a:pt x="1969" y="168"/>
                    <a:pt x="2036" y="268"/>
                    <a:pt x="2036" y="368"/>
                  </a:cubicBezTo>
                  <a:cubicBezTo>
                    <a:pt x="2002" y="468"/>
                    <a:pt x="1936" y="568"/>
                    <a:pt x="1836" y="5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6286977" y="3714501"/>
              <a:ext cx="40781" cy="34614"/>
            </a:xfrm>
            <a:custGeom>
              <a:rect b="b" l="l" r="r" t="t"/>
              <a:pathLst>
                <a:path extrusionOk="0" h="1869" w="2202">
                  <a:moveTo>
                    <a:pt x="1968" y="1869"/>
                  </a:moveTo>
                  <a:cubicBezTo>
                    <a:pt x="1902" y="1869"/>
                    <a:pt x="1868" y="1835"/>
                    <a:pt x="1835" y="1835"/>
                  </a:cubicBezTo>
                  <a:lnTo>
                    <a:pt x="100" y="401"/>
                  </a:lnTo>
                  <a:cubicBezTo>
                    <a:pt x="0" y="334"/>
                    <a:pt x="0" y="201"/>
                    <a:pt x="67" y="101"/>
                  </a:cubicBezTo>
                  <a:cubicBezTo>
                    <a:pt x="134" y="34"/>
                    <a:pt x="267" y="1"/>
                    <a:pt x="367" y="67"/>
                  </a:cubicBezTo>
                  <a:lnTo>
                    <a:pt x="2102" y="1502"/>
                  </a:lnTo>
                  <a:cubicBezTo>
                    <a:pt x="2169" y="1568"/>
                    <a:pt x="2202" y="1702"/>
                    <a:pt x="2135" y="1802"/>
                  </a:cubicBezTo>
                  <a:cubicBezTo>
                    <a:pt x="2102" y="1835"/>
                    <a:pt x="2035" y="1869"/>
                    <a:pt x="1968" y="1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6303035" y="3733022"/>
              <a:ext cx="266281" cy="307691"/>
            </a:xfrm>
            <a:custGeom>
              <a:rect b="b" l="l" r="r" t="t"/>
              <a:pathLst>
                <a:path extrusionOk="0" h="16614" w="14378">
                  <a:moveTo>
                    <a:pt x="7175" y="0"/>
                  </a:moveTo>
                  <a:cubicBezTo>
                    <a:pt x="7130" y="0"/>
                    <a:pt x="7085" y="1"/>
                    <a:pt x="7039" y="1"/>
                  </a:cubicBezTo>
                  <a:cubicBezTo>
                    <a:pt x="3236" y="68"/>
                    <a:pt x="134" y="2837"/>
                    <a:pt x="34" y="6239"/>
                  </a:cubicBezTo>
                  <a:cubicBezTo>
                    <a:pt x="1" y="7674"/>
                    <a:pt x="501" y="9041"/>
                    <a:pt x="1402" y="10109"/>
                  </a:cubicBezTo>
                  <a:cubicBezTo>
                    <a:pt x="2803" y="11843"/>
                    <a:pt x="3637" y="13878"/>
                    <a:pt x="3770" y="16013"/>
                  </a:cubicBezTo>
                  <a:cubicBezTo>
                    <a:pt x="3770" y="16346"/>
                    <a:pt x="4104" y="16613"/>
                    <a:pt x="4471" y="16613"/>
                  </a:cubicBezTo>
                  <a:lnTo>
                    <a:pt x="9841" y="16613"/>
                  </a:lnTo>
                  <a:cubicBezTo>
                    <a:pt x="10175" y="16613"/>
                    <a:pt x="10475" y="16380"/>
                    <a:pt x="10508" y="16080"/>
                  </a:cubicBezTo>
                  <a:cubicBezTo>
                    <a:pt x="10642" y="13978"/>
                    <a:pt x="11509" y="11877"/>
                    <a:pt x="12910" y="10209"/>
                  </a:cubicBezTo>
                  <a:cubicBezTo>
                    <a:pt x="13811" y="9141"/>
                    <a:pt x="14344" y="7840"/>
                    <a:pt x="14344" y="6406"/>
                  </a:cubicBezTo>
                  <a:cubicBezTo>
                    <a:pt x="14377" y="2877"/>
                    <a:pt x="11149" y="0"/>
                    <a:pt x="7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6"/>
            <p:cNvSpPr/>
            <p:nvPr/>
          </p:nvSpPr>
          <p:spPr>
            <a:xfrm>
              <a:off x="6299331" y="3729318"/>
              <a:ext cx="273689" cy="315099"/>
            </a:xfrm>
            <a:custGeom>
              <a:rect b="b" l="l" r="r" t="t"/>
              <a:pathLst>
                <a:path extrusionOk="0" h="17014" w="14778">
                  <a:moveTo>
                    <a:pt x="7372" y="402"/>
                  </a:moveTo>
                  <a:cubicBezTo>
                    <a:pt x="9374" y="402"/>
                    <a:pt x="11242" y="1169"/>
                    <a:pt x="12576" y="2470"/>
                  </a:cubicBezTo>
                  <a:cubicBezTo>
                    <a:pt x="13710" y="3604"/>
                    <a:pt x="14344" y="5072"/>
                    <a:pt x="14344" y="6606"/>
                  </a:cubicBezTo>
                  <a:cubicBezTo>
                    <a:pt x="14344" y="7940"/>
                    <a:pt x="13844" y="9208"/>
                    <a:pt x="12943" y="10242"/>
                  </a:cubicBezTo>
                  <a:cubicBezTo>
                    <a:pt x="11509" y="11976"/>
                    <a:pt x="10641" y="14078"/>
                    <a:pt x="10508" y="16246"/>
                  </a:cubicBezTo>
                  <a:cubicBezTo>
                    <a:pt x="10475" y="16446"/>
                    <a:pt x="10275" y="16613"/>
                    <a:pt x="10041" y="16613"/>
                  </a:cubicBezTo>
                  <a:lnTo>
                    <a:pt x="4671" y="16580"/>
                  </a:lnTo>
                  <a:cubicBezTo>
                    <a:pt x="4404" y="16580"/>
                    <a:pt x="4204" y="16413"/>
                    <a:pt x="4170" y="16213"/>
                  </a:cubicBezTo>
                  <a:cubicBezTo>
                    <a:pt x="4070" y="14045"/>
                    <a:pt x="3236" y="11976"/>
                    <a:pt x="1768" y="10175"/>
                  </a:cubicBezTo>
                  <a:cubicBezTo>
                    <a:pt x="868" y="9074"/>
                    <a:pt x="401" y="7773"/>
                    <a:pt x="434" y="6439"/>
                  </a:cubicBezTo>
                  <a:cubicBezTo>
                    <a:pt x="534" y="3170"/>
                    <a:pt x="3603" y="468"/>
                    <a:pt x="7272" y="402"/>
                  </a:cubicBezTo>
                  <a:close/>
                  <a:moveTo>
                    <a:pt x="7367" y="0"/>
                  </a:moveTo>
                  <a:cubicBezTo>
                    <a:pt x="7325" y="0"/>
                    <a:pt x="7282" y="1"/>
                    <a:pt x="7239" y="1"/>
                  </a:cubicBezTo>
                  <a:cubicBezTo>
                    <a:pt x="3370" y="68"/>
                    <a:pt x="134" y="2937"/>
                    <a:pt x="34" y="6406"/>
                  </a:cubicBezTo>
                  <a:cubicBezTo>
                    <a:pt x="1" y="7874"/>
                    <a:pt x="468" y="9275"/>
                    <a:pt x="1435" y="10442"/>
                  </a:cubicBezTo>
                  <a:cubicBezTo>
                    <a:pt x="2836" y="12143"/>
                    <a:pt x="3636" y="14145"/>
                    <a:pt x="3770" y="16213"/>
                  </a:cubicBezTo>
                  <a:cubicBezTo>
                    <a:pt x="3770" y="16680"/>
                    <a:pt x="4170" y="17013"/>
                    <a:pt x="4671" y="17013"/>
                  </a:cubicBezTo>
                  <a:lnTo>
                    <a:pt x="10041" y="17013"/>
                  </a:lnTo>
                  <a:cubicBezTo>
                    <a:pt x="10508" y="17013"/>
                    <a:pt x="10875" y="16713"/>
                    <a:pt x="10908" y="16280"/>
                  </a:cubicBezTo>
                  <a:cubicBezTo>
                    <a:pt x="11042" y="14245"/>
                    <a:pt x="11909" y="12143"/>
                    <a:pt x="13277" y="10542"/>
                  </a:cubicBezTo>
                  <a:cubicBezTo>
                    <a:pt x="14244" y="9408"/>
                    <a:pt x="14744" y="8040"/>
                    <a:pt x="14744" y="6606"/>
                  </a:cubicBezTo>
                  <a:cubicBezTo>
                    <a:pt x="14778" y="4971"/>
                    <a:pt x="14077" y="3404"/>
                    <a:pt x="12843" y="2169"/>
                  </a:cubicBezTo>
                  <a:cubicBezTo>
                    <a:pt x="11470" y="797"/>
                    <a:pt x="9457" y="0"/>
                    <a:pt x="7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6"/>
            <p:cNvSpPr/>
            <p:nvPr/>
          </p:nvSpPr>
          <p:spPr>
            <a:xfrm>
              <a:off x="6399416" y="3906635"/>
              <a:ext cx="72913" cy="132844"/>
            </a:xfrm>
            <a:custGeom>
              <a:rect b="b" l="l" r="r" t="t"/>
              <a:pathLst>
                <a:path extrusionOk="0" h="7173" w="3937">
                  <a:moveTo>
                    <a:pt x="0" y="1"/>
                  </a:moveTo>
                  <a:lnTo>
                    <a:pt x="834" y="7173"/>
                  </a:lnTo>
                  <a:lnTo>
                    <a:pt x="3036" y="7173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6"/>
            <p:cNvSpPr/>
            <p:nvPr/>
          </p:nvSpPr>
          <p:spPr>
            <a:xfrm>
              <a:off x="6395712" y="3902820"/>
              <a:ext cx="80321" cy="140363"/>
            </a:xfrm>
            <a:custGeom>
              <a:rect b="b" l="l" r="r" t="t"/>
              <a:pathLst>
                <a:path extrusionOk="0" h="7579" w="4337">
                  <a:moveTo>
                    <a:pt x="240" y="0"/>
                  </a:moveTo>
                  <a:cubicBezTo>
                    <a:pt x="227" y="0"/>
                    <a:pt x="214" y="2"/>
                    <a:pt x="200" y="7"/>
                  </a:cubicBezTo>
                  <a:cubicBezTo>
                    <a:pt x="67" y="7"/>
                    <a:pt x="0" y="107"/>
                    <a:pt x="0" y="240"/>
                  </a:cubicBezTo>
                  <a:lnTo>
                    <a:pt x="834" y="7379"/>
                  </a:lnTo>
                  <a:cubicBezTo>
                    <a:pt x="834" y="7512"/>
                    <a:pt x="934" y="7579"/>
                    <a:pt x="1034" y="7579"/>
                  </a:cubicBezTo>
                  <a:lnTo>
                    <a:pt x="3236" y="7579"/>
                  </a:lnTo>
                  <a:cubicBezTo>
                    <a:pt x="3336" y="7579"/>
                    <a:pt x="3436" y="7512"/>
                    <a:pt x="3436" y="7412"/>
                  </a:cubicBezTo>
                  <a:lnTo>
                    <a:pt x="4337" y="240"/>
                  </a:lnTo>
                  <a:cubicBezTo>
                    <a:pt x="4337" y="140"/>
                    <a:pt x="4270" y="7"/>
                    <a:pt x="4137" y="7"/>
                  </a:cubicBezTo>
                  <a:cubicBezTo>
                    <a:pt x="4036" y="7"/>
                    <a:pt x="3936" y="73"/>
                    <a:pt x="3903" y="173"/>
                  </a:cubicBezTo>
                  <a:lnTo>
                    <a:pt x="3036" y="7178"/>
                  </a:lnTo>
                  <a:lnTo>
                    <a:pt x="1234" y="7178"/>
                  </a:lnTo>
                  <a:lnTo>
                    <a:pt x="434" y="173"/>
                  </a:lnTo>
                  <a:cubicBezTo>
                    <a:pt x="405" y="87"/>
                    <a:pt x="326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6"/>
            <p:cNvSpPr/>
            <p:nvPr/>
          </p:nvSpPr>
          <p:spPr>
            <a:xfrm>
              <a:off x="6398805" y="3838473"/>
              <a:ext cx="74765" cy="19779"/>
            </a:xfrm>
            <a:custGeom>
              <a:rect b="b" l="l" r="r" t="t"/>
              <a:pathLst>
                <a:path extrusionOk="0" h="1068" w="4037">
                  <a:moveTo>
                    <a:pt x="1568" y="0"/>
                  </a:moveTo>
                  <a:cubicBezTo>
                    <a:pt x="1468" y="0"/>
                    <a:pt x="1368" y="67"/>
                    <a:pt x="1334" y="134"/>
                  </a:cubicBezTo>
                  <a:lnTo>
                    <a:pt x="1067" y="467"/>
                  </a:lnTo>
                  <a:lnTo>
                    <a:pt x="834" y="201"/>
                  </a:lnTo>
                  <a:cubicBezTo>
                    <a:pt x="785" y="152"/>
                    <a:pt x="736" y="121"/>
                    <a:pt x="674" y="121"/>
                  </a:cubicBezTo>
                  <a:cubicBezTo>
                    <a:pt x="652" y="121"/>
                    <a:pt x="627" y="125"/>
                    <a:pt x="600" y="134"/>
                  </a:cubicBezTo>
                  <a:cubicBezTo>
                    <a:pt x="534" y="134"/>
                    <a:pt x="434" y="167"/>
                    <a:pt x="400" y="234"/>
                  </a:cubicBezTo>
                  <a:lnTo>
                    <a:pt x="67" y="634"/>
                  </a:lnTo>
                  <a:cubicBezTo>
                    <a:pt x="0" y="734"/>
                    <a:pt x="0" y="868"/>
                    <a:pt x="100" y="934"/>
                  </a:cubicBezTo>
                  <a:cubicBezTo>
                    <a:pt x="145" y="964"/>
                    <a:pt x="197" y="981"/>
                    <a:pt x="246" y="981"/>
                  </a:cubicBezTo>
                  <a:cubicBezTo>
                    <a:pt x="307" y="981"/>
                    <a:pt x="364" y="956"/>
                    <a:pt x="400" y="901"/>
                  </a:cubicBezTo>
                  <a:lnTo>
                    <a:pt x="634" y="601"/>
                  </a:lnTo>
                  <a:lnTo>
                    <a:pt x="867" y="834"/>
                  </a:lnTo>
                  <a:cubicBezTo>
                    <a:pt x="934" y="901"/>
                    <a:pt x="1034" y="934"/>
                    <a:pt x="1101" y="934"/>
                  </a:cubicBezTo>
                  <a:cubicBezTo>
                    <a:pt x="1201" y="934"/>
                    <a:pt x="1268" y="901"/>
                    <a:pt x="1334" y="834"/>
                  </a:cubicBezTo>
                  <a:lnTo>
                    <a:pt x="1568" y="501"/>
                  </a:lnTo>
                  <a:lnTo>
                    <a:pt x="1801" y="868"/>
                  </a:lnTo>
                  <a:cubicBezTo>
                    <a:pt x="1835" y="934"/>
                    <a:pt x="1901" y="968"/>
                    <a:pt x="2001" y="968"/>
                  </a:cubicBezTo>
                  <a:cubicBezTo>
                    <a:pt x="2021" y="974"/>
                    <a:pt x="2040" y="977"/>
                    <a:pt x="2058" y="977"/>
                  </a:cubicBezTo>
                  <a:cubicBezTo>
                    <a:pt x="2137" y="977"/>
                    <a:pt x="2208" y="928"/>
                    <a:pt x="2235" y="901"/>
                  </a:cubicBezTo>
                  <a:lnTo>
                    <a:pt x="2535" y="567"/>
                  </a:lnTo>
                  <a:lnTo>
                    <a:pt x="2769" y="868"/>
                  </a:lnTo>
                  <a:cubicBezTo>
                    <a:pt x="2802" y="934"/>
                    <a:pt x="2869" y="1001"/>
                    <a:pt x="2969" y="1001"/>
                  </a:cubicBezTo>
                  <a:cubicBezTo>
                    <a:pt x="3069" y="1001"/>
                    <a:pt x="3169" y="968"/>
                    <a:pt x="3202" y="901"/>
                  </a:cubicBezTo>
                  <a:lnTo>
                    <a:pt x="3436" y="668"/>
                  </a:lnTo>
                  <a:lnTo>
                    <a:pt x="3636" y="968"/>
                  </a:lnTo>
                  <a:cubicBezTo>
                    <a:pt x="3669" y="1034"/>
                    <a:pt x="3736" y="1068"/>
                    <a:pt x="3803" y="1068"/>
                  </a:cubicBezTo>
                  <a:cubicBezTo>
                    <a:pt x="3836" y="1068"/>
                    <a:pt x="3869" y="1068"/>
                    <a:pt x="3936" y="1001"/>
                  </a:cubicBezTo>
                  <a:cubicBezTo>
                    <a:pt x="4036" y="968"/>
                    <a:pt x="4036" y="834"/>
                    <a:pt x="3970" y="734"/>
                  </a:cubicBezTo>
                  <a:lnTo>
                    <a:pt x="3703" y="301"/>
                  </a:lnTo>
                  <a:cubicBezTo>
                    <a:pt x="3636" y="234"/>
                    <a:pt x="3569" y="201"/>
                    <a:pt x="3469" y="167"/>
                  </a:cubicBezTo>
                  <a:cubicBezTo>
                    <a:pt x="3369" y="167"/>
                    <a:pt x="3302" y="201"/>
                    <a:pt x="3236" y="267"/>
                  </a:cubicBezTo>
                  <a:lnTo>
                    <a:pt x="3036" y="501"/>
                  </a:lnTo>
                  <a:lnTo>
                    <a:pt x="2835" y="201"/>
                  </a:lnTo>
                  <a:cubicBezTo>
                    <a:pt x="2769" y="100"/>
                    <a:pt x="2702" y="67"/>
                    <a:pt x="2602" y="67"/>
                  </a:cubicBezTo>
                  <a:cubicBezTo>
                    <a:pt x="2502" y="67"/>
                    <a:pt x="2435" y="100"/>
                    <a:pt x="2368" y="134"/>
                  </a:cubicBezTo>
                  <a:lnTo>
                    <a:pt x="2035" y="501"/>
                  </a:lnTo>
                  <a:lnTo>
                    <a:pt x="1801" y="134"/>
                  </a:lnTo>
                  <a:cubicBezTo>
                    <a:pt x="1735" y="67"/>
                    <a:pt x="1668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6406214" y="4043799"/>
              <a:ext cx="57468" cy="58079"/>
            </a:xfrm>
            <a:custGeom>
              <a:rect b="b" l="l" r="r" t="t"/>
              <a:pathLst>
                <a:path extrusionOk="0" h="3136" w="3103">
                  <a:moveTo>
                    <a:pt x="3103" y="1568"/>
                  </a:moveTo>
                  <a:cubicBezTo>
                    <a:pt x="3103" y="2435"/>
                    <a:pt x="2402" y="3136"/>
                    <a:pt x="1535" y="3136"/>
                  </a:cubicBezTo>
                  <a:cubicBezTo>
                    <a:pt x="667" y="3136"/>
                    <a:pt x="0" y="2435"/>
                    <a:pt x="0" y="1568"/>
                  </a:cubicBezTo>
                  <a:cubicBezTo>
                    <a:pt x="0" y="701"/>
                    <a:pt x="701" y="0"/>
                    <a:pt x="1568" y="0"/>
                  </a:cubicBezTo>
                  <a:cubicBezTo>
                    <a:pt x="2402" y="0"/>
                    <a:pt x="3103" y="734"/>
                    <a:pt x="3103" y="15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6401880" y="4040076"/>
              <a:ext cx="65505" cy="65505"/>
            </a:xfrm>
            <a:custGeom>
              <a:rect b="b" l="l" r="r" t="t"/>
              <a:pathLst>
                <a:path extrusionOk="0" h="3537" w="3537">
                  <a:moveTo>
                    <a:pt x="1802" y="435"/>
                  </a:moveTo>
                  <a:cubicBezTo>
                    <a:pt x="2169" y="435"/>
                    <a:pt x="2503" y="568"/>
                    <a:pt x="2736" y="835"/>
                  </a:cubicBezTo>
                  <a:cubicBezTo>
                    <a:pt x="3003" y="1068"/>
                    <a:pt x="3136" y="1435"/>
                    <a:pt x="3136" y="1769"/>
                  </a:cubicBezTo>
                  <a:cubicBezTo>
                    <a:pt x="3136" y="2536"/>
                    <a:pt x="2536" y="3137"/>
                    <a:pt x="1802" y="3137"/>
                  </a:cubicBezTo>
                  <a:lnTo>
                    <a:pt x="1769" y="3137"/>
                  </a:lnTo>
                  <a:cubicBezTo>
                    <a:pt x="1402" y="3137"/>
                    <a:pt x="1068" y="2970"/>
                    <a:pt x="835" y="2736"/>
                  </a:cubicBezTo>
                  <a:cubicBezTo>
                    <a:pt x="568" y="2469"/>
                    <a:pt x="434" y="2136"/>
                    <a:pt x="434" y="1769"/>
                  </a:cubicBezTo>
                  <a:cubicBezTo>
                    <a:pt x="434" y="1402"/>
                    <a:pt x="568" y="1068"/>
                    <a:pt x="835" y="801"/>
                  </a:cubicBezTo>
                  <a:cubicBezTo>
                    <a:pt x="1068" y="568"/>
                    <a:pt x="1435" y="435"/>
                    <a:pt x="1769" y="435"/>
                  </a:cubicBezTo>
                  <a:close/>
                  <a:moveTo>
                    <a:pt x="1802" y="1"/>
                  </a:moveTo>
                  <a:cubicBezTo>
                    <a:pt x="1302" y="1"/>
                    <a:pt x="868" y="168"/>
                    <a:pt x="535" y="501"/>
                  </a:cubicBezTo>
                  <a:cubicBezTo>
                    <a:pt x="201" y="835"/>
                    <a:pt x="1" y="1302"/>
                    <a:pt x="1" y="1769"/>
                  </a:cubicBezTo>
                  <a:cubicBezTo>
                    <a:pt x="1" y="2236"/>
                    <a:pt x="201" y="2670"/>
                    <a:pt x="535" y="3003"/>
                  </a:cubicBezTo>
                  <a:cubicBezTo>
                    <a:pt x="868" y="3337"/>
                    <a:pt x="1302" y="3537"/>
                    <a:pt x="1769" y="3537"/>
                  </a:cubicBezTo>
                  <a:cubicBezTo>
                    <a:pt x="2769" y="3537"/>
                    <a:pt x="3537" y="2770"/>
                    <a:pt x="3537" y="1769"/>
                  </a:cubicBezTo>
                  <a:cubicBezTo>
                    <a:pt x="3537" y="1302"/>
                    <a:pt x="3370" y="868"/>
                    <a:pt x="3036" y="535"/>
                  </a:cubicBezTo>
                  <a:cubicBezTo>
                    <a:pt x="2703" y="201"/>
                    <a:pt x="2269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6383970" y="4048726"/>
              <a:ext cx="101953" cy="22261"/>
            </a:xfrm>
            <a:custGeom>
              <a:rect b="b" l="l" r="r" t="t"/>
              <a:pathLst>
                <a:path extrusionOk="0" h="1202" w="5505">
                  <a:moveTo>
                    <a:pt x="5271" y="1202"/>
                  </a:moveTo>
                  <a:lnTo>
                    <a:pt x="201" y="1202"/>
                  </a:lnTo>
                  <a:cubicBezTo>
                    <a:pt x="101" y="1202"/>
                    <a:pt x="0" y="1102"/>
                    <a:pt x="0" y="968"/>
                  </a:cubicBezTo>
                  <a:lnTo>
                    <a:pt x="0" y="201"/>
                  </a:lnTo>
                  <a:cubicBezTo>
                    <a:pt x="0" y="101"/>
                    <a:pt x="101" y="1"/>
                    <a:pt x="234" y="1"/>
                  </a:cubicBezTo>
                  <a:lnTo>
                    <a:pt x="5271" y="34"/>
                  </a:lnTo>
                  <a:cubicBezTo>
                    <a:pt x="5404" y="34"/>
                    <a:pt x="5504" y="134"/>
                    <a:pt x="5504" y="234"/>
                  </a:cubicBezTo>
                  <a:lnTo>
                    <a:pt x="5504" y="1002"/>
                  </a:lnTo>
                  <a:cubicBezTo>
                    <a:pt x="5504" y="1102"/>
                    <a:pt x="5404" y="1202"/>
                    <a:pt x="5271" y="12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6379636" y="4045021"/>
              <a:ext cx="109990" cy="30299"/>
            </a:xfrm>
            <a:custGeom>
              <a:rect b="b" l="l" r="r" t="t"/>
              <a:pathLst>
                <a:path extrusionOk="0" h="1636" w="5939">
                  <a:moveTo>
                    <a:pt x="468" y="401"/>
                  </a:moveTo>
                  <a:lnTo>
                    <a:pt x="5538" y="434"/>
                  </a:lnTo>
                  <a:lnTo>
                    <a:pt x="5538" y="1202"/>
                  </a:lnTo>
                  <a:lnTo>
                    <a:pt x="5505" y="1202"/>
                  </a:lnTo>
                  <a:lnTo>
                    <a:pt x="435" y="1168"/>
                  </a:lnTo>
                  <a:lnTo>
                    <a:pt x="468" y="401"/>
                  </a:lnTo>
                  <a:close/>
                  <a:moveTo>
                    <a:pt x="435" y="1"/>
                  </a:moveTo>
                  <a:cubicBezTo>
                    <a:pt x="335" y="1"/>
                    <a:pt x="234" y="34"/>
                    <a:pt x="134" y="101"/>
                  </a:cubicBezTo>
                  <a:cubicBezTo>
                    <a:pt x="68" y="201"/>
                    <a:pt x="34" y="301"/>
                    <a:pt x="34" y="401"/>
                  </a:cubicBezTo>
                  <a:lnTo>
                    <a:pt x="1" y="1168"/>
                  </a:lnTo>
                  <a:cubicBezTo>
                    <a:pt x="1" y="1402"/>
                    <a:pt x="201" y="1602"/>
                    <a:pt x="435" y="1602"/>
                  </a:cubicBezTo>
                  <a:lnTo>
                    <a:pt x="5505" y="1635"/>
                  </a:lnTo>
                  <a:cubicBezTo>
                    <a:pt x="5738" y="1635"/>
                    <a:pt x="5939" y="1435"/>
                    <a:pt x="5939" y="1202"/>
                  </a:cubicBezTo>
                  <a:lnTo>
                    <a:pt x="5939" y="434"/>
                  </a:lnTo>
                  <a:cubicBezTo>
                    <a:pt x="5939" y="201"/>
                    <a:pt x="5738" y="1"/>
                    <a:pt x="5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6369765" y="4019074"/>
              <a:ext cx="130362" cy="27817"/>
            </a:xfrm>
            <a:custGeom>
              <a:rect b="b" l="l" r="r" t="t"/>
              <a:pathLst>
                <a:path extrusionOk="0" h="1502" w="7039">
                  <a:moveTo>
                    <a:pt x="234" y="1"/>
                  </a:moveTo>
                  <a:lnTo>
                    <a:pt x="6805" y="34"/>
                  </a:lnTo>
                  <a:cubicBezTo>
                    <a:pt x="6939" y="34"/>
                    <a:pt x="7039" y="134"/>
                    <a:pt x="7039" y="268"/>
                  </a:cubicBezTo>
                  <a:lnTo>
                    <a:pt x="7039" y="1268"/>
                  </a:lnTo>
                  <a:cubicBezTo>
                    <a:pt x="7039" y="1402"/>
                    <a:pt x="6939" y="1502"/>
                    <a:pt x="6805" y="1502"/>
                  </a:cubicBezTo>
                  <a:lnTo>
                    <a:pt x="234" y="1468"/>
                  </a:lnTo>
                  <a:cubicBezTo>
                    <a:pt x="100" y="1468"/>
                    <a:pt x="0" y="1368"/>
                    <a:pt x="0" y="1235"/>
                  </a:cubicBezTo>
                  <a:lnTo>
                    <a:pt x="0" y="234"/>
                  </a:lnTo>
                  <a:cubicBezTo>
                    <a:pt x="0" y="101"/>
                    <a:pt x="100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6366061" y="4015370"/>
              <a:ext cx="138400" cy="35225"/>
            </a:xfrm>
            <a:custGeom>
              <a:rect b="b" l="l" r="r" t="t"/>
              <a:pathLst>
                <a:path extrusionOk="0" h="1902" w="7473">
                  <a:moveTo>
                    <a:pt x="434" y="401"/>
                  </a:moveTo>
                  <a:lnTo>
                    <a:pt x="7038" y="468"/>
                  </a:lnTo>
                  <a:lnTo>
                    <a:pt x="7005" y="1468"/>
                  </a:lnTo>
                  <a:lnTo>
                    <a:pt x="400" y="1435"/>
                  </a:lnTo>
                  <a:lnTo>
                    <a:pt x="434" y="434"/>
                  </a:lnTo>
                  <a:cubicBezTo>
                    <a:pt x="434" y="401"/>
                    <a:pt x="434" y="401"/>
                    <a:pt x="434" y="401"/>
                  </a:cubicBezTo>
                  <a:close/>
                  <a:moveTo>
                    <a:pt x="434" y="1"/>
                  </a:moveTo>
                  <a:cubicBezTo>
                    <a:pt x="334" y="1"/>
                    <a:pt x="200" y="34"/>
                    <a:pt x="134" y="134"/>
                  </a:cubicBezTo>
                  <a:cubicBezTo>
                    <a:pt x="33" y="201"/>
                    <a:pt x="0" y="301"/>
                    <a:pt x="0" y="434"/>
                  </a:cubicBezTo>
                  <a:lnTo>
                    <a:pt x="0" y="1435"/>
                  </a:lnTo>
                  <a:cubicBezTo>
                    <a:pt x="0" y="1668"/>
                    <a:pt x="200" y="1869"/>
                    <a:pt x="434" y="1869"/>
                  </a:cubicBezTo>
                  <a:lnTo>
                    <a:pt x="7005" y="1902"/>
                  </a:lnTo>
                  <a:cubicBezTo>
                    <a:pt x="7139" y="1902"/>
                    <a:pt x="7239" y="1869"/>
                    <a:pt x="7305" y="1769"/>
                  </a:cubicBezTo>
                  <a:cubicBezTo>
                    <a:pt x="7405" y="1702"/>
                    <a:pt x="7439" y="1602"/>
                    <a:pt x="7439" y="1468"/>
                  </a:cubicBezTo>
                  <a:lnTo>
                    <a:pt x="7439" y="468"/>
                  </a:lnTo>
                  <a:cubicBezTo>
                    <a:pt x="7472" y="234"/>
                    <a:pt x="7272" y="34"/>
                    <a:pt x="7038" y="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6122032" y="3589709"/>
              <a:ext cx="647441" cy="56856"/>
            </a:xfrm>
            <a:custGeom>
              <a:rect b="b" l="l" r="r" t="t"/>
              <a:pathLst>
                <a:path extrusionOk="0" h="3070" w="34959">
                  <a:moveTo>
                    <a:pt x="34958" y="3069"/>
                  </a:moveTo>
                  <a:lnTo>
                    <a:pt x="0" y="3036"/>
                  </a:lnTo>
                  <a:lnTo>
                    <a:pt x="0" y="468"/>
                  </a:lnTo>
                  <a:cubicBezTo>
                    <a:pt x="0" y="201"/>
                    <a:pt x="234" y="1"/>
                    <a:pt x="500" y="1"/>
                  </a:cubicBezTo>
                  <a:lnTo>
                    <a:pt x="34458" y="1"/>
                  </a:lnTo>
                  <a:cubicBezTo>
                    <a:pt x="34725" y="1"/>
                    <a:pt x="34958" y="234"/>
                    <a:pt x="34958" y="5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6118309" y="3585394"/>
              <a:ext cx="654867" cy="64876"/>
            </a:xfrm>
            <a:custGeom>
              <a:rect b="b" l="l" r="r" t="t"/>
              <a:pathLst>
                <a:path extrusionOk="0" h="3503" w="35360">
                  <a:moveTo>
                    <a:pt x="34659" y="434"/>
                  </a:moveTo>
                  <a:cubicBezTo>
                    <a:pt x="34726" y="434"/>
                    <a:pt x="34792" y="467"/>
                    <a:pt x="34859" y="534"/>
                  </a:cubicBezTo>
                  <a:cubicBezTo>
                    <a:pt x="34926" y="567"/>
                    <a:pt x="34926" y="634"/>
                    <a:pt x="34926" y="734"/>
                  </a:cubicBezTo>
                  <a:lnTo>
                    <a:pt x="34926" y="3069"/>
                  </a:lnTo>
                  <a:lnTo>
                    <a:pt x="401" y="3069"/>
                  </a:lnTo>
                  <a:lnTo>
                    <a:pt x="435" y="701"/>
                  </a:lnTo>
                  <a:cubicBezTo>
                    <a:pt x="435" y="534"/>
                    <a:pt x="535" y="434"/>
                    <a:pt x="701" y="434"/>
                  </a:cubicBezTo>
                  <a:close/>
                  <a:moveTo>
                    <a:pt x="701" y="0"/>
                  </a:moveTo>
                  <a:cubicBezTo>
                    <a:pt x="301" y="0"/>
                    <a:pt x="1" y="334"/>
                    <a:pt x="1" y="701"/>
                  </a:cubicBezTo>
                  <a:lnTo>
                    <a:pt x="1" y="3269"/>
                  </a:lnTo>
                  <a:cubicBezTo>
                    <a:pt x="1" y="3336"/>
                    <a:pt x="34" y="3369"/>
                    <a:pt x="68" y="3436"/>
                  </a:cubicBezTo>
                  <a:cubicBezTo>
                    <a:pt x="101" y="3469"/>
                    <a:pt x="168" y="3469"/>
                    <a:pt x="201" y="3469"/>
                  </a:cubicBezTo>
                  <a:lnTo>
                    <a:pt x="35159" y="3503"/>
                  </a:lnTo>
                  <a:cubicBezTo>
                    <a:pt x="35259" y="3503"/>
                    <a:pt x="35360" y="3402"/>
                    <a:pt x="35360" y="3302"/>
                  </a:cubicBezTo>
                  <a:lnTo>
                    <a:pt x="35360" y="734"/>
                  </a:lnTo>
                  <a:cubicBezTo>
                    <a:pt x="35360" y="534"/>
                    <a:pt x="35293" y="367"/>
                    <a:pt x="35159" y="234"/>
                  </a:cubicBezTo>
                  <a:cubicBezTo>
                    <a:pt x="35026" y="100"/>
                    <a:pt x="34859" y="33"/>
                    <a:pt x="34659" y="33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6728085" y="3606081"/>
              <a:ext cx="23483" cy="22576"/>
            </a:xfrm>
            <a:custGeom>
              <a:rect b="b" l="l" r="r" t="t"/>
              <a:pathLst>
                <a:path extrusionOk="0" h="1219" w="1268">
                  <a:moveTo>
                    <a:pt x="234" y="0"/>
                  </a:moveTo>
                  <a:cubicBezTo>
                    <a:pt x="184" y="0"/>
                    <a:pt x="134" y="17"/>
                    <a:pt x="101" y="51"/>
                  </a:cubicBezTo>
                  <a:cubicBezTo>
                    <a:pt x="0" y="151"/>
                    <a:pt x="0" y="251"/>
                    <a:pt x="101" y="351"/>
                  </a:cubicBezTo>
                  <a:lnTo>
                    <a:pt x="901" y="1151"/>
                  </a:lnTo>
                  <a:cubicBezTo>
                    <a:pt x="934" y="1185"/>
                    <a:pt x="968" y="1218"/>
                    <a:pt x="1035" y="1218"/>
                  </a:cubicBezTo>
                  <a:cubicBezTo>
                    <a:pt x="1101" y="1218"/>
                    <a:pt x="1135" y="1185"/>
                    <a:pt x="1168" y="1151"/>
                  </a:cubicBezTo>
                  <a:cubicBezTo>
                    <a:pt x="1268" y="1051"/>
                    <a:pt x="1268" y="951"/>
                    <a:pt x="1168" y="851"/>
                  </a:cubicBezTo>
                  <a:lnTo>
                    <a:pt x="367" y="51"/>
                  </a:lnTo>
                  <a:cubicBezTo>
                    <a:pt x="334" y="17"/>
                    <a:pt x="284" y="0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6"/>
            <p:cNvSpPr/>
            <p:nvPr/>
          </p:nvSpPr>
          <p:spPr>
            <a:xfrm>
              <a:off x="6728085" y="3606081"/>
              <a:ext cx="23483" cy="22576"/>
            </a:xfrm>
            <a:custGeom>
              <a:rect b="b" l="l" r="r" t="t"/>
              <a:pathLst>
                <a:path extrusionOk="0" h="1219" w="1268">
                  <a:moveTo>
                    <a:pt x="1039" y="0"/>
                  </a:moveTo>
                  <a:cubicBezTo>
                    <a:pt x="984" y="0"/>
                    <a:pt x="934" y="17"/>
                    <a:pt x="901" y="51"/>
                  </a:cubicBezTo>
                  <a:lnTo>
                    <a:pt x="101" y="851"/>
                  </a:lnTo>
                  <a:cubicBezTo>
                    <a:pt x="0" y="951"/>
                    <a:pt x="0" y="1051"/>
                    <a:pt x="101" y="1151"/>
                  </a:cubicBezTo>
                  <a:cubicBezTo>
                    <a:pt x="134" y="1185"/>
                    <a:pt x="167" y="1218"/>
                    <a:pt x="234" y="1218"/>
                  </a:cubicBezTo>
                  <a:cubicBezTo>
                    <a:pt x="301" y="1218"/>
                    <a:pt x="334" y="1185"/>
                    <a:pt x="401" y="1151"/>
                  </a:cubicBezTo>
                  <a:lnTo>
                    <a:pt x="1201" y="351"/>
                  </a:lnTo>
                  <a:cubicBezTo>
                    <a:pt x="1268" y="251"/>
                    <a:pt x="1268" y="151"/>
                    <a:pt x="1201" y="51"/>
                  </a:cubicBezTo>
                  <a:cubicBezTo>
                    <a:pt x="1151" y="17"/>
                    <a:pt x="1093" y="0"/>
                    <a:pt x="10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6"/>
            <p:cNvSpPr/>
            <p:nvPr/>
          </p:nvSpPr>
          <p:spPr>
            <a:xfrm>
              <a:off x="6322185" y="4219857"/>
              <a:ext cx="235389" cy="19"/>
            </a:xfrm>
            <a:custGeom>
              <a:rect b="b" l="l" r="r" t="t"/>
              <a:pathLst>
                <a:path extrusionOk="0" h="1" w="12710">
                  <a:moveTo>
                    <a:pt x="1" y="1"/>
                  </a:moveTo>
                  <a:lnTo>
                    <a:pt x="127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6318481" y="4216153"/>
              <a:ext cx="242797" cy="8056"/>
            </a:xfrm>
            <a:custGeom>
              <a:rect b="b" l="l" r="r" t="t"/>
              <a:pathLst>
                <a:path extrusionOk="0" h="435" w="1311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12910" y="434"/>
                  </a:lnTo>
                  <a:cubicBezTo>
                    <a:pt x="13043" y="434"/>
                    <a:pt x="13110" y="334"/>
                    <a:pt x="13110" y="201"/>
                  </a:cubicBezTo>
                  <a:cubicBezTo>
                    <a:pt x="13110" y="101"/>
                    <a:pt x="13010" y="1"/>
                    <a:pt x="1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6366061" y="4262491"/>
              <a:ext cx="147049" cy="19"/>
            </a:xfrm>
            <a:custGeom>
              <a:rect b="b" l="l" r="r" t="t"/>
              <a:pathLst>
                <a:path extrusionOk="0" h="1" w="7940">
                  <a:moveTo>
                    <a:pt x="0" y="1"/>
                  </a:moveTo>
                  <a:lnTo>
                    <a:pt x="79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6362338" y="4258787"/>
              <a:ext cx="155086" cy="8056"/>
            </a:xfrm>
            <a:custGeom>
              <a:rect b="b" l="l" r="r" t="t"/>
              <a:pathLst>
                <a:path extrusionOk="0" h="435" w="8374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8173" y="434"/>
                  </a:lnTo>
                  <a:cubicBezTo>
                    <a:pt x="8274" y="434"/>
                    <a:pt x="8374" y="334"/>
                    <a:pt x="8374" y="201"/>
                  </a:cubicBezTo>
                  <a:cubicBezTo>
                    <a:pt x="8374" y="100"/>
                    <a:pt x="8274" y="0"/>
                    <a:pt x="8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6" name="Google Shape;1736;p26"/>
          <p:cNvGrpSpPr/>
          <p:nvPr/>
        </p:nvGrpSpPr>
        <p:grpSpPr>
          <a:xfrm>
            <a:off x="4332025" y="2231627"/>
            <a:ext cx="1289346" cy="1142948"/>
            <a:chOff x="4592964" y="1289643"/>
            <a:chExt cx="1289346" cy="1142948"/>
          </a:xfrm>
        </p:grpSpPr>
        <p:sp>
          <p:nvSpPr>
            <p:cNvPr id="1737" name="Google Shape;1737;p26"/>
            <p:cNvSpPr/>
            <p:nvPr/>
          </p:nvSpPr>
          <p:spPr>
            <a:xfrm>
              <a:off x="4738148" y="1344020"/>
              <a:ext cx="837734" cy="830307"/>
            </a:xfrm>
            <a:custGeom>
              <a:rect b="b" l="l" r="r" t="t"/>
              <a:pathLst>
                <a:path extrusionOk="0" h="44833" w="45234">
                  <a:moveTo>
                    <a:pt x="28354" y="44832"/>
                  </a:moveTo>
                  <a:cubicBezTo>
                    <a:pt x="27654" y="44832"/>
                    <a:pt x="26987" y="44398"/>
                    <a:pt x="26720" y="43698"/>
                  </a:cubicBezTo>
                  <a:lnTo>
                    <a:pt x="25252" y="39662"/>
                  </a:lnTo>
                  <a:cubicBezTo>
                    <a:pt x="22984" y="40029"/>
                    <a:pt x="20649" y="39929"/>
                    <a:pt x="18414" y="39362"/>
                  </a:cubicBezTo>
                  <a:lnTo>
                    <a:pt x="16579" y="43231"/>
                  </a:lnTo>
                  <a:cubicBezTo>
                    <a:pt x="16179" y="44098"/>
                    <a:pt x="15145" y="44465"/>
                    <a:pt x="14278" y="44065"/>
                  </a:cubicBezTo>
                  <a:lnTo>
                    <a:pt x="11342" y="42664"/>
                  </a:lnTo>
                  <a:cubicBezTo>
                    <a:pt x="10475" y="42264"/>
                    <a:pt x="10108" y="41230"/>
                    <a:pt x="10508" y="40362"/>
                  </a:cubicBezTo>
                  <a:lnTo>
                    <a:pt x="12310" y="36493"/>
                  </a:lnTo>
                  <a:cubicBezTo>
                    <a:pt x="10442" y="35125"/>
                    <a:pt x="8874" y="33424"/>
                    <a:pt x="7706" y="31423"/>
                  </a:cubicBezTo>
                  <a:lnTo>
                    <a:pt x="3670" y="32890"/>
                  </a:lnTo>
                  <a:cubicBezTo>
                    <a:pt x="3237" y="33057"/>
                    <a:pt x="2770" y="33024"/>
                    <a:pt x="2336" y="32824"/>
                  </a:cubicBezTo>
                  <a:cubicBezTo>
                    <a:pt x="1936" y="32623"/>
                    <a:pt x="1602" y="32290"/>
                    <a:pt x="1435" y="31856"/>
                  </a:cubicBezTo>
                  <a:lnTo>
                    <a:pt x="334" y="28754"/>
                  </a:lnTo>
                  <a:cubicBezTo>
                    <a:pt x="1" y="27887"/>
                    <a:pt x="468" y="26886"/>
                    <a:pt x="1368" y="26552"/>
                  </a:cubicBezTo>
                  <a:lnTo>
                    <a:pt x="5405" y="25085"/>
                  </a:lnTo>
                  <a:cubicBezTo>
                    <a:pt x="5038" y="22816"/>
                    <a:pt x="5138" y="20481"/>
                    <a:pt x="5705" y="18246"/>
                  </a:cubicBezTo>
                  <a:lnTo>
                    <a:pt x="1835" y="16412"/>
                  </a:lnTo>
                  <a:cubicBezTo>
                    <a:pt x="968" y="16012"/>
                    <a:pt x="601" y="14977"/>
                    <a:pt x="1002" y="14144"/>
                  </a:cubicBezTo>
                  <a:lnTo>
                    <a:pt x="2403" y="11175"/>
                  </a:lnTo>
                  <a:cubicBezTo>
                    <a:pt x="2569" y="10741"/>
                    <a:pt x="2936" y="10441"/>
                    <a:pt x="3370" y="10274"/>
                  </a:cubicBezTo>
                  <a:cubicBezTo>
                    <a:pt x="3804" y="10107"/>
                    <a:pt x="4271" y="10141"/>
                    <a:pt x="4704" y="10341"/>
                  </a:cubicBezTo>
                  <a:lnTo>
                    <a:pt x="8574" y="12142"/>
                  </a:lnTo>
                  <a:cubicBezTo>
                    <a:pt x="9941" y="10274"/>
                    <a:pt x="11643" y="8740"/>
                    <a:pt x="13644" y="7539"/>
                  </a:cubicBezTo>
                  <a:lnTo>
                    <a:pt x="12176" y="3503"/>
                  </a:lnTo>
                  <a:cubicBezTo>
                    <a:pt x="11843" y="2602"/>
                    <a:pt x="12310" y="1601"/>
                    <a:pt x="13210" y="1268"/>
                  </a:cubicBezTo>
                  <a:lnTo>
                    <a:pt x="16279" y="167"/>
                  </a:lnTo>
                  <a:cubicBezTo>
                    <a:pt x="16713" y="0"/>
                    <a:pt x="17213" y="33"/>
                    <a:pt x="17613" y="234"/>
                  </a:cubicBezTo>
                  <a:cubicBezTo>
                    <a:pt x="18047" y="434"/>
                    <a:pt x="18347" y="767"/>
                    <a:pt x="18514" y="1201"/>
                  </a:cubicBezTo>
                  <a:lnTo>
                    <a:pt x="19982" y="5237"/>
                  </a:lnTo>
                  <a:cubicBezTo>
                    <a:pt x="22250" y="4870"/>
                    <a:pt x="24552" y="5004"/>
                    <a:pt x="26820" y="5537"/>
                  </a:cubicBezTo>
                  <a:lnTo>
                    <a:pt x="28621" y="1668"/>
                  </a:lnTo>
                  <a:cubicBezTo>
                    <a:pt x="29055" y="801"/>
                    <a:pt x="30089" y="434"/>
                    <a:pt x="30956" y="834"/>
                  </a:cubicBezTo>
                  <a:lnTo>
                    <a:pt x="33892" y="2235"/>
                  </a:lnTo>
                  <a:cubicBezTo>
                    <a:pt x="34759" y="2635"/>
                    <a:pt x="35126" y="3669"/>
                    <a:pt x="34726" y="4537"/>
                  </a:cubicBezTo>
                  <a:lnTo>
                    <a:pt x="32924" y="8406"/>
                  </a:lnTo>
                  <a:cubicBezTo>
                    <a:pt x="34792" y="9774"/>
                    <a:pt x="36327" y="11475"/>
                    <a:pt x="37528" y="13476"/>
                  </a:cubicBezTo>
                  <a:lnTo>
                    <a:pt x="41564" y="12009"/>
                  </a:lnTo>
                  <a:cubicBezTo>
                    <a:pt x="42465" y="11708"/>
                    <a:pt x="43465" y="12175"/>
                    <a:pt x="43799" y="13043"/>
                  </a:cubicBezTo>
                  <a:lnTo>
                    <a:pt x="44900" y="16145"/>
                  </a:lnTo>
                  <a:cubicBezTo>
                    <a:pt x="45233" y="17012"/>
                    <a:pt x="44766" y="18013"/>
                    <a:pt x="43866" y="18347"/>
                  </a:cubicBezTo>
                  <a:lnTo>
                    <a:pt x="39829" y="19814"/>
                  </a:lnTo>
                  <a:cubicBezTo>
                    <a:pt x="40196" y="22116"/>
                    <a:pt x="40096" y="24418"/>
                    <a:pt x="39529" y="26652"/>
                  </a:cubicBezTo>
                  <a:lnTo>
                    <a:pt x="43399" y="28454"/>
                  </a:lnTo>
                  <a:cubicBezTo>
                    <a:pt x="44266" y="28887"/>
                    <a:pt x="44633" y="29921"/>
                    <a:pt x="44233" y="30755"/>
                  </a:cubicBezTo>
                  <a:lnTo>
                    <a:pt x="42832" y="33724"/>
                  </a:lnTo>
                  <a:cubicBezTo>
                    <a:pt x="42431" y="34591"/>
                    <a:pt x="41397" y="34958"/>
                    <a:pt x="40530" y="34558"/>
                  </a:cubicBezTo>
                  <a:lnTo>
                    <a:pt x="36660" y="32757"/>
                  </a:lnTo>
                  <a:cubicBezTo>
                    <a:pt x="35293" y="34625"/>
                    <a:pt x="33592" y="36159"/>
                    <a:pt x="31590" y="37360"/>
                  </a:cubicBezTo>
                  <a:lnTo>
                    <a:pt x="33058" y="41396"/>
                  </a:lnTo>
                  <a:lnTo>
                    <a:pt x="33058" y="41396"/>
                  </a:lnTo>
                  <a:cubicBezTo>
                    <a:pt x="33225" y="41830"/>
                    <a:pt x="33191" y="42297"/>
                    <a:pt x="32991" y="42731"/>
                  </a:cubicBezTo>
                  <a:cubicBezTo>
                    <a:pt x="32791" y="43131"/>
                    <a:pt x="32457" y="43464"/>
                    <a:pt x="32024" y="43631"/>
                  </a:cubicBezTo>
                  <a:lnTo>
                    <a:pt x="28955" y="44732"/>
                  </a:lnTo>
                  <a:cubicBezTo>
                    <a:pt x="28755" y="44799"/>
                    <a:pt x="28555" y="44832"/>
                    <a:pt x="28354" y="44832"/>
                  </a:cubicBezTo>
                  <a:close/>
                  <a:moveTo>
                    <a:pt x="25419" y="39228"/>
                  </a:moveTo>
                  <a:cubicBezTo>
                    <a:pt x="25486" y="39228"/>
                    <a:pt x="25586" y="39295"/>
                    <a:pt x="25586" y="39362"/>
                  </a:cubicBezTo>
                  <a:lnTo>
                    <a:pt x="27120" y="43565"/>
                  </a:lnTo>
                  <a:cubicBezTo>
                    <a:pt x="27354" y="44232"/>
                    <a:pt x="28121" y="44599"/>
                    <a:pt x="28788" y="44332"/>
                  </a:cubicBezTo>
                  <a:lnTo>
                    <a:pt x="31857" y="43231"/>
                  </a:lnTo>
                  <a:cubicBezTo>
                    <a:pt x="32191" y="43098"/>
                    <a:pt x="32457" y="42864"/>
                    <a:pt x="32624" y="42564"/>
                  </a:cubicBezTo>
                  <a:cubicBezTo>
                    <a:pt x="32758" y="42230"/>
                    <a:pt x="32791" y="41863"/>
                    <a:pt x="32658" y="41563"/>
                  </a:cubicBezTo>
                  <a:lnTo>
                    <a:pt x="31156" y="37360"/>
                  </a:lnTo>
                  <a:cubicBezTo>
                    <a:pt x="31123" y="37260"/>
                    <a:pt x="31156" y="37160"/>
                    <a:pt x="31223" y="37093"/>
                  </a:cubicBezTo>
                  <a:cubicBezTo>
                    <a:pt x="33291" y="35892"/>
                    <a:pt x="35026" y="34325"/>
                    <a:pt x="36427" y="32357"/>
                  </a:cubicBezTo>
                  <a:cubicBezTo>
                    <a:pt x="36494" y="32290"/>
                    <a:pt x="36594" y="32256"/>
                    <a:pt x="36694" y="32290"/>
                  </a:cubicBezTo>
                  <a:lnTo>
                    <a:pt x="40730" y="34191"/>
                  </a:lnTo>
                  <a:cubicBezTo>
                    <a:pt x="41364" y="34491"/>
                    <a:pt x="42164" y="34225"/>
                    <a:pt x="42465" y="33557"/>
                  </a:cubicBezTo>
                  <a:lnTo>
                    <a:pt x="43866" y="30589"/>
                  </a:lnTo>
                  <a:cubicBezTo>
                    <a:pt x="44166" y="29955"/>
                    <a:pt x="43866" y="29154"/>
                    <a:pt x="43232" y="28854"/>
                  </a:cubicBezTo>
                  <a:lnTo>
                    <a:pt x="39196" y="26953"/>
                  </a:lnTo>
                  <a:cubicBezTo>
                    <a:pt x="39096" y="26919"/>
                    <a:pt x="39062" y="26819"/>
                    <a:pt x="39062" y="26719"/>
                  </a:cubicBezTo>
                  <a:cubicBezTo>
                    <a:pt x="39663" y="24418"/>
                    <a:pt x="39796" y="22049"/>
                    <a:pt x="39396" y="19714"/>
                  </a:cubicBezTo>
                  <a:cubicBezTo>
                    <a:pt x="39396" y="19614"/>
                    <a:pt x="39429" y="19514"/>
                    <a:pt x="39529" y="19481"/>
                  </a:cubicBezTo>
                  <a:lnTo>
                    <a:pt x="43732" y="17946"/>
                  </a:lnTo>
                  <a:cubicBezTo>
                    <a:pt x="44399" y="17713"/>
                    <a:pt x="44766" y="16946"/>
                    <a:pt x="44499" y="16278"/>
                  </a:cubicBezTo>
                  <a:lnTo>
                    <a:pt x="43399" y="13210"/>
                  </a:lnTo>
                  <a:cubicBezTo>
                    <a:pt x="43165" y="12509"/>
                    <a:pt x="42398" y="12175"/>
                    <a:pt x="41697" y="12409"/>
                  </a:cubicBezTo>
                  <a:lnTo>
                    <a:pt x="37528" y="13943"/>
                  </a:lnTo>
                  <a:cubicBezTo>
                    <a:pt x="37428" y="13977"/>
                    <a:pt x="37328" y="13910"/>
                    <a:pt x="37261" y="13843"/>
                  </a:cubicBezTo>
                  <a:cubicBezTo>
                    <a:pt x="36060" y="11775"/>
                    <a:pt x="34459" y="10041"/>
                    <a:pt x="32524" y="8640"/>
                  </a:cubicBezTo>
                  <a:cubicBezTo>
                    <a:pt x="32457" y="8573"/>
                    <a:pt x="32424" y="8473"/>
                    <a:pt x="32457" y="8373"/>
                  </a:cubicBezTo>
                  <a:lnTo>
                    <a:pt x="34359" y="4370"/>
                  </a:lnTo>
                  <a:cubicBezTo>
                    <a:pt x="34659" y="3703"/>
                    <a:pt x="34392" y="2902"/>
                    <a:pt x="33725" y="2602"/>
                  </a:cubicBezTo>
                  <a:lnTo>
                    <a:pt x="30756" y="1234"/>
                  </a:lnTo>
                  <a:cubicBezTo>
                    <a:pt x="30122" y="901"/>
                    <a:pt x="29322" y="1201"/>
                    <a:pt x="29022" y="1868"/>
                  </a:cubicBezTo>
                  <a:lnTo>
                    <a:pt x="27120" y="5871"/>
                  </a:lnTo>
                  <a:cubicBezTo>
                    <a:pt x="27087" y="5971"/>
                    <a:pt x="26987" y="6038"/>
                    <a:pt x="26887" y="6004"/>
                  </a:cubicBezTo>
                  <a:cubicBezTo>
                    <a:pt x="24585" y="5404"/>
                    <a:pt x="22217" y="5304"/>
                    <a:pt x="19848" y="5671"/>
                  </a:cubicBezTo>
                  <a:cubicBezTo>
                    <a:pt x="19782" y="5704"/>
                    <a:pt x="19682" y="5637"/>
                    <a:pt x="19648" y="5537"/>
                  </a:cubicBezTo>
                  <a:lnTo>
                    <a:pt x="18114" y="1368"/>
                  </a:lnTo>
                  <a:cubicBezTo>
                    <a:pt x="18014" y="1034"/>
                    <a:pt x="17747" y="767"/>
                    <a:pt x="17447" y="600"/>
                  </a:cubicBezTo>
                  <a:cubicBezTo>
                    <a:pt x="17113" y="467"/>
                    <a:pt x="16780" y="434"/>
                    <a:pt x="16446" y="567"/>
                  </a:cubicBezTo>
                  <a:lnTo>
                    <a:pt x="13377" y="1668"/>
                  </a:lnTo>
                  <a:cubicBezTo>
                    <a:pt x="12677" y="1935"/>
                    <a:pt x="12343" y="2669"/>
                    <a:pt x="12577" y="3369"/>
                  </a:cubicBezTo>
                  <a:lnTo>
                    <a:pt x="14078" y="7539"/>
                  </a:lnTo>
                  <a:cubicBezTo>
                    <a:pt x="14111" y="7639"/>
                    <a:pt x="14078" y="7739"/>
                    <a:pt x="14011" y="7806"/>
                  </a:cubicBezTo>
                  <a:cubicBezTo>
                    <a:pt x="11943" y="9006"/>
                    <a:pt x="10208" y="10608"/>
                    <a:pt x="8807" y="12542"/>
                  </a:cubicBezTo>
                  <a:cubicBezTo>
                    <a:pt x="8740" y="12609"/>
                    <a:pt x="8640" y="12642"/>
                    <a:pt x="8540" y="12609"/>
                  </a:cubicBezTo>
                  <a:lnTo>
                    <a:pt x="4504" y="10708"/>
                  </a:lnTo>
                  <a:cubicBezTo>
                    <a:pt x="4204" y="10574"/>
                    <a:pt x="3837" y="10541"/>
                    <a:pt x="3503" y="10674"/>
                  </a:cubicBezTo>
                  <a:cubicBezTo>
                    <a:pt x="3170" y="10808"/>
                    <a:pt x="2903" y="11041"/>
                    <a:pt x="2770" y="11342"/>
                  </a:cubicBezTo>
                  <a:lnTo>
                    <a:pt x="1368" y="14310"/>
                  </a:lnTo>
                  <a:cubicBezTo>
                    <a:pt x="1068" y="14977"/>
                    <a:pt x="1368" y="15745"/>
                    <a:pt x="2002" y="16045"/>
                  </a:cubicBezTo>
                  <a:lnTo>
                    <a:pt x="6039" y="17946"/>
                  </a:lnTo>
                  <a:cubicBezTo>
                    <a:pt x="6139" y="17980"/>
                    <a:pt x="6172" y="18080"/>
                    <a:pt x="6172" y="18180"/>
                  </a:cubicBezTo>
                  <a:cubicBezTo>
                    <a:pt x="5572" y="20481"/>
                    <a:pt x="5438" y="22850"/>
                    <a:pt x="5838" y="25218"/>
                  </a:cubicBezTo>
                  <a:cubicBezTo>
                    <a:pt x="5838" y="25318"/>
                    <a:pt x="5805" y="25418"/>
                    <a:pt x="5705" y="25452"/>
                  </a:cubicBezTo>
                  <a:lnTo>
                    <a:pt x="1502" y="26953"/>
                  </a:lnTo>
                  <a:cubicBezTo>
                    <a:pt x="835" y="27186"/>
                    <a:pt x="468" y="27953"/>
                    <a:pt x="735" y="28621"/>
                  </a:cubicBezTo>
                  <a:lnTo>
                    <a:pt x="1835" y="31723"/>
                  </a:lnTo>
                  <a:cubicBezTo>
                    <a:pt x="1969" y="32023"/>
                    <a:pt x="2202" y="32290"/>
                    <a:pt x="2503" y="32457"/>
                  </a:cubicBezTo>
                  <a:cubicBezTo>
                    <a:pt x="2836" y="32590"/>
                    <a:pt x="3203" y="32623"/>
                    <a:pt x="3537" y="32490"/>
                  </a:cubicBezTo>
                  <a:lnTo>
                    <a:pt x="7706" y="30989"/>
                  </a:lnTo>
                  <a:cubicBezTo>
                    <a:pt x="7806" y="30956"/>
                    <a:pt x="7907" y="30989"/>
                    <a:pt x="7973" y="31089"/>
                  </a:cubicBezTo>
                  <a:cubicBezTo>
                    <a:pt x="9174" y="33124"/>
                    <a:pt x="10775" y="34892"/>
                    <a:pt x="12710" y="36259"/>
                  </a:cubicBezTo>
                  <a:cubicBezTo>
                    <a:pt x="12777" y="36326"/>
                    <a:pt x="12810" y="36426"/>
                    <a:pt x="12777" y="36526"/>
                  </a:cubicBezTo>
                  <a:lnTo>
                    <a:pt x="10875" y="40562"/>
                  </a:lnTo>
                  <a:cubicBezTo>
                    <a:pt x="10575" y="41196"/>
                    <a:pt x="10842" y="41997"/>
                    <a:pt x="11509" y="42297"/>
                  </a:cubicBezTo>
                  <a:lnTo>
                    <a:pt x="14478" y="43698"/>
                  </a:lnTo>
                  <a:cubicBezTo>
                    <a:pt x="15112" y="43998"/>
                    <a:pt x="15912" y="43731"/>
                    <a:pt x="16212" y="43064"/>
                  </a:cubicBezTo>
                  <a:lnTo>
                    <a:pt x="18114" y="39028"/>
                  </a:lnTo>
                  <a:cubicBezTo>
                    <a:pt x="18147" y="38928"/>
                    <a:pt x="18247" y="38895"/>
                    <a:pt x="18347" y="38928"/>
                  </a:cubicBezTo>
                  <a:cubicBezTo>
                    <a:pt x="20649" y="39528"/>
                    <a:pt x="23017" y="39628"/>
                    <a:pt x="25352" y="39228"/>
                  </a:cubicBezTo>
                  <a:cubicBezTo>
                    <a:pt x="25386" y="39228"/>
                    <a:pt x="25386" y="39228"/>
                    <a:pt x="25419" y="39228"/>
                  </a:cubicBezTo>
                  <a:close/>
                  <a:moveTo>
                    <a:pt x="22617" y="31523"/>
                  </a:moveTo>
                  <a:cubicBezTo>
                    <a:pt x="21450" y="31523"/>
                    <a:pt x="20249" y="31289"/>
                    <a:pt x="19148" y="30822"/>
                  </a:cubicBezTo>
                  <a:cubicBezTo>
                    <a:pt x="16913" y="29888"/>
                    <a:pt x="15178" y="28154"/>
                    <a:pt x="14244" y="25919"/>
                  </a:cubicBezTo>
                  <a:cubicBezTo>
                    <a:pt x="13344" y="23684"/>
                    <a:pt x="13344" y="21215"/>
                    <a:pt x="14244" y="18980"/>
                  </a:cubicBezTo>
                  <a:cubicBezTo>
                    <a:pt x="15178" y="16745"/>
                    <a:pt x="16913" y="15011"/>
                    <a:pt x="19148" y="14110"/>
                  </a:cubicBezTo>
                  <a:cubicBezTo>
                    <a:pt x="21416" y="13176"/>
                    <a:pt x="23851" y="13176"/>
                    <a:pt x="26086" y="14110"/>
                  </a:cubicBezTo>
                  <a:cubicBezTo>
                    <a:pt x="28321" y="15044"/>
                    <a:pt x="30056" y="16779"/>
                    <a:pt x="30990" y="19014"/>
                  </a:cubicBezTo>
                  <a:cubicBezTo>
                    <a:pt x="31890" y="21249"/>
                    <a:pt x="31890" y="23717"/>
                    <a:pt x="30956" y="25919"/>
                  </a:cubicBezTo>
                  <a:cubicBezTo>
                    <a:pt x="30056" y="28154"/>
                    <a:pt x="28288" y="29888"/>
                    <a:pt x="26053" y="30822"/>
                  </a:cubicBezTo>
                  <a:cubicBezTo>
                    <a:pt x="24952" y="31289"/>
                    <a:pt x="23785" y="31523"/>
                    <a:pt x="22617" y="31523"/>
                  </a:cubicBezTo>
                  <a:close/>
                  <a:moveTo>
                    <a:pt x="22617" y="13810"/>
                  </a:moveTo>
                  <a:cubicBezTo>
                    <a:pt x="21483" y="13810"/>
                    <a:pt x="20382" y="14043"/>
                    <a:pt x="19315" y="14477"/>
                  </a:cubicBezTo>
                  <a:cubicBezTo>
                    <a:pt x="17180" y="15344"/>
                    <a:pt x="15512" y="17012"/>
                    <a:pt x="14645" y="19147"/>
                  </a:cubicBezTo>
                  <a:cubicBezTo>
                    <a:pt x="13744" y="21282"/>
                    <a:pt x="13744" y="23617"/>
                    <a:pt x="14645" y="25752"/>
                  </a:cubicBezTo>
                  <a:cubicBezTo>
                    <a:pt x="15512" y="27887"/>
                    <a:pt x="17180" y="29555"/>
                    <a:pt x="19315" y="30422"/>
                  </a:cubicBezTo>
                  <a:cubicBezTo>
                    <a:pt x="21416" y="31322"/>
                    <a:pt x="23785" y="31322"/>
                    <a:pt x="25919" y="30422"/>
                  </a:cubicBezTo>
                  <a:cubicBezTo>
                    <a:pt x="28054" y="29555"/>
                    <a:pt x="29689" y="27887"/>
                    <a:pt x="30589" y="25785"/>
                  </a:cubicBezTo>
                  <a:cubicBezTo>
                    <a:pt x="31490" y="23650"/>
                    <a:pt x="31490" y="21282"/>
                    <a:pt x="30589" y="19147"/>
                  </a:cubicBezTo>
                  <a:cubicBezTo>
                    <a:pt x="29722" y="17046"/>
                    <a:pt x="28054" y="15378"/>
                    <a:pt x="25919" y="14477"/>
                  </a:cubicBezTo>
                  <a:cubicBezTo>
                    <a:pt x="24852" y="14043"/>
                    <a:pt x="23751" y="13810"/>
                    <a:pt x="22617" y="13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473327" y="1289643"/>
              <a:ext cx="90841" cy="90841"/>
            </a:xfrm>
            <a:custGeom>
              <a:rect b="b" l="l" r="r" t="t"/>
              <a:pathLst>
                <a:path extrusionOk="0" h="4905" w="4905">
                  <a:moveTo>
                    <a:pt x="2436" y="4904"/>
                  </a:moveTo>
                  <a:cubicBezTo>
                    <a:pt x="2436" y="4904"/>
                    <a:pt x="2436" y="4904"/>
                    <a:pt x="2436" y="4904"/>
                  </a:cubicBezTo>
                  <a:cubicBezTo>
                    <a:pt x="2369" y="4904"/>
                    <a:pt x="2303" y="4871"/>
                    <a:pt x="2269" y="4804"/>
                  </a:cubicBezTo>
                  <a:lnTo>
                    <a:pt x="1502" y="3403"/>
                  </a:lnTo>
                  <a:lnTo>
                    <a:pt x="101" y="2636"/>
                  </a:lnTo>
                  <a:cubicBezTo>
                    <a:pt x="34" y="2602"/>
                    <a:pt x="1" y="2536"/>
                    <a:pt x="1" y="2436"/>
                  </a:cubicBezTo>
                  <a:cubicBezTo>
                    <a:pt x="1" y="2369"/>
                    <a:pt x="34" y="2302"/>
                    <a:pt x="101" y="2269"/>
                  </a:cubicBezTo>
                  <a:lnTo>
                    <a:pt x="1502" y="1502"/>
                  </a:lnTo>
                  <a:lnTo>
                    <a:pt x="2269" y="101"/>
                  </a:lnTo>
                  <a:cubicBezTo>
                    <a:pt x="2303" y="34"/>
                    <a:pt x="2403" y="1"/>
                    <a:pt x="2469" y="1"/>
                  </a:cubicBezTo>
                  <a:lnTo>
                    <a:pt x="2469" y="1"/>
                  </a:lnTo>
                  <a:cubicBezTo>
                    <a:pt x="2536" y="1"/>
                    <a:pt x="2603" y="34"/>
                    <a:pt x="2636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1" y="2302"/>
                    <a:pt x="4904" y="2402"/>
                    <a:pt x="4904" y="2469"/>
                  </a:cubicBezTo>
                  <a:cubicBezTo>
                    <a:pt x="4904" y="2536"/>
                    <a:pt x="4871" y="2602"/>
                    <a:pt x="4804" y="2636"/>
                  </a:cubicBezTo>
                  <a:lnTo>
                    <a:pt x="3403" y="3403"/>
                  </a:lnTo>
                  <a:lnTo>
                    <a:pt x="2636" y="4804"/>
                  </a:lnTo>
                  <a:cubicBezTo>
                    <a:pt x="2603" y="4871"/>
                    <a:pt x="2536" y="4904"/>
                    <a:pt x="2436" y="4904"/>
                  </a:cubicBezTo>
                  <a:close/>
                  <a:moveTo>
                    <a:pt x="635" y="2469"/>
                  </a:moveTo>
                  <a:lnTo>
                    <a:pt x="1769" y="3069"/>
                  </a:lnTo>
                  <a:cubicBezTo>
                    <a:pt x="1802" y="3069"/>
                    <a:pt x="1836" y="3103"/>
                    <a:pt x="1836" y="3136"/>
                  </a:cubicBezTo>
                  <a:lnTo>
                    <a:pt x="2436" y="4270"/>
                  </a:lnTo>
                  <a:lnTo>
                    <a:pt x="3070" y="3170"/>
                  </a:lnTo>
                  <a:cubicBezTo>
                    <a:pt x="3070" y="3136"/>
                    <a:pt x="3103" y="3103"/>
                    <a:pt x="3137" y="3069"/>
                  </a:cubicBezTo>
                  <a:lnTo>
                    <a:pt x="4237" y="2469"/>
                  </a:lnTo>
                  <a:lnTo>
                    <a:pt x="3137" y="1869"/>
                  </a:lnTo>
                  <a:cubicBezTo>
                    <a:pt x="3103" y="1835"/>
                    <a:pt x="3070" y="1802"/>
                    <a:pt x="3070" y="1769"/>
                  </a:cubicBezTo>
                  <a:lnTo>
                    <a:pt x="2469" y="668"/>
                  </a:lnTo>
                  <a:lnTo>
                    <a:pt x="1836" y="1769"/>
                  </a:lnTo>
                  <a:cubicBezTo>
                    <a:pt x="1836" y="1802"/>
                    <a:pt x="1802" y="1835"/>
                    <a:pt x="1769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6"/>
            <p:cNvSpPr/>
            <p:nvPr/>
          </p:nvSpPr>
          <p:spPr>
            <a:xfrm>
              <a:off x="4657231" y="2036564"/>
              <a:ext cx="19" cy="33373"/>
            </a:xfrm>
            <a:custGeom>
              <a:rect b="b" l="l" r="r" t="t"/>
              <a:pathLst>
                <a:path extrusionOk="0" h="1802" w="1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6"/>
            <p:cNvSpPr/>
            <p:nvPr/>
          </p:nvSpPr>
          <p:spPr>
            <a:xfrm>
              <a:off x="4652897" y="2032860"/>
              <a:ext cx="8056" cy="41411"/>
            </a:xfrm>
            <a:custGeom>
              <a:rect b="b" l="l" r="r" t="t"/>
              <a:pathLst>
                <a:path extrusionOk="0" h="2236" w="435"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lnTo>
                    <a:pt x="1" y="2002"/>
                  </a:lnTo>
                  <a:cubicBezTo>
                    <a:pt x="1" y="2135"/>
                    <a:pt x="101" y="2235"/>
                    <a:pt x="234" y="2235"/>
                  </a:cubicBezTo>
                  <a:cubicBezTo>
                    <a:pt x="334" y="2235"/>
                    <a:pt x="434" y="2135"/>
                    <a:pt x="434" y="2002"/>
                  </a:cubicBezTo>
                  <a:lnTo>
                    <a:pt x="434" y="200"/>
                  </a:lnTo>
                  <a:cubicBezTo>
                    <a:pt x="434" y="67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657231" y="2123056"/>
              <a:ext cx="19" cy="33373"/>
            </a:xfrm>
            <a:custGeom>
              <a:rect b="b" l="l" r="r" t="t"/>
              <a:pathLst>
                <a:path extrusionOk="0" h="1802" w="1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52897" y="2118722"/>
              <a:ext cx="8056" cy="41411"/>
            </a:xfrm>
            <a:custGeom>
              <a:rect b="b" l="l" r="r" t="t"/>
              <a:pathLst>
                <a:path extrusionOk="0" h="2236" w="435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036"/>
                  </a:lnTo>
                  <a:cubicBezTo>
                    <a:pt x="1" y="2169"/>
                    <a:pt x="101" y="2236"/>
                    <a:pt x="234" y="2236"/>
                  </a:cubicBezTo>
                  <a:cubicBezTo>
                    <a:pt x="334" y="2236"/>
                    <a:pt x="434" y="2136"/>
                    <a:pt x="434" y="2036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96687" y="2096497"/>
              <a:ext cx="33984" cy="19"/>
            </a:xfrm>
            <a:custGeom>
              <a:rect b="b" l="l" r="r" t="t"/>
              <a:pathLst>
                <a:path extrusionOk="0" h="1" w="1835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592964" y="2092774"/>
              <a:ext cx="41411" cy="7445"/>
            </a:xfrm>
            <a:custGeom>
              <a:rect b="b" l="l" r="r" t="t"/>
              <a:pathLst>
                <a:path extrusionOk="0" h="402" w="2236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34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683179" y="2096497"/>
              <a:ext cx="33984" cy="19"/>
            </a:xfrm>
            <a:custGeom>
              <a:rect b="b" l="l" r="r" t="t"/>
              <a:pathLst>
                <a:path extrusionOk="0" h="1" w="1835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679456" y="2092774"/>
              <a:ext cx="41411" cy="7445"/>
            </a:xfrm>
            <a:custGeom>
              <a:rect b="b" l="l" r="r" t="t"/>
              <a:pathLst>
                <a:path extrusionOk="0" h="402" w="2236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675752" y="2115018"/>
              <a:ext cx="23502" cy="24113"/>
            </a:xfrm>
            <a:custGeom>
              <a:rect b="b" l="l" r="r" t="t"/>
              <a:pathLst>
                <a:path extrusionOk="0" h="1302" w="1269">
                  <a:moveTo>
                    <a:pt x="1268" y="130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671436" y="2111017"/>
              <a:ext cx="32132" cy="31817"/>
            </a:xfrm>
            <a:custGeom>
              <a:rect b="b" l="l" r="r" t="t"/>
              <a:pathLst>
                <a:path extrusionOk="0" h="1718" w="1735">
                  <a:moveTo>
                    <a:pt x="230" y="0"/>
                  </a:moveTo>
                  <a:cubicBezTo>
                    <a:pt x="175" y="0"/>
                    <a:pt x="117" y="17"/>
                    <a:pt x="67" y="50"/>
                  </a:cubicBezTo>
                  <a:cubicBezTo>
                    <a:pt x="0" y="150"/>
                    <a:pt x="0" y="284"/>
                    <a:pt x="67" y="350"/>
                  </a:cubicBezTo>
                  <a:lnTo>
                    <a:pt x="1368" y="1651"/>
                  </a:lnTo>
                  <a:cubicBezTo>
                    <a:pt x="1401" y="1685"/>
                    <a:pt x="1468" y="1718"/>
                    <a:pt x="1501" y="1718"/>
                  </a:cubicBezTo>
                  <a:cubicBezTo>
                    <a:pt x="1568" y="1718"/>
                    <a:pt x="1601" y="1685"/>
                    <a:pt x="1668" y="1651"/>
                  </a:cubicBezTo>
                  <a:cubicBezTo>
                    <a:pt x="1735" y="1551"/>
                    <a:pt x="1735" y="1418"/>
                    <a:pt x="1668" y="1351"/>
                  </a:cubicBezTo>
                  <a:lnTo>
                    <a:pt x="367" y="50"/>
                  </a:lnTo>
                  <a:cubicBezTo>
                    <a:pt x="334" y="17"/>
                    <a:pt x="28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6"/>
            <p:cNvSpPr/>
            <p:nvPr/>
          </p:nvSpPr>
          <p:spPr>
            <a:xfrm>
              <a:off x="4614596" y="2053862"/>
              <a:ext cx="23483" cy="24113"/>
            </a:xfrm>
            <a:custGeom>
              <a:rect b="b" l="l" r="r" t="t"/>
              <a:pathLst>
                <a:path extrusionOk="0" h="1302" w="1268">
                  <a:moveTo>
                    <a:pt x="1268" y="130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6"/>
            <p:cNvSpPr/>
            <p:nvPr/>
          </p:nvSpPr>
          <p:spPr>
            <a:xfrm>
              <a:off x="4610263" y="2050010"/>
              <a:ext cx="32151" cy="31669"/>
            </a:xfrm>
            <a:custGeom>
              <a:rect b="b" l="l" r="r" t="t"/>
              <a:pathLst>
                <a:path extrusionOk="0" h="1710" w="1736">
                  <a:moveTo>
                    <a:pt x="234" y="0"/>
                  </a:moveTo>
                  <a:cubicBezTo>
                    <a:pt x="184" y="0"/>
                    <a:pt x="134" y="25"/>
                    <a:pt x="101" y="75"/>
                  </a:cubicBezTo>
                  <a:cubicBezTo>
                    <a:pt x="1" y="142"/>
                    <a:pt x="1" y="275"/>
                    <a:pt x="101" y="375"/>
                  </a:cubicBezTo>
                  <a:lnTo>
                    <a:pt x="1369" y="1643"/>
                  </a:lnTo>
                  <a:cubicBezTo>
                    <a:pt x="1402" y="1676"/>
                    <a:pt x="1469" y="1710"/>
                    <a:pt x="1502" y="1710"/>
                  </a:cubicBezTo>
                  <a:cubicBezTo>
                    <a:pt x="1569" y="1710"/>
                    <a:pt x="1635" y="1676"/>
                    <a:pt x="1669" y="1643"/>
                  </a:cubicBezTo>
                  <a:cubicBezTo>
                    <a:pt x="1735" y="1576"/>
                    <a:pt x="1735" y="1443"/>
                    <a:pt x="1669" y="1343"/>
                  </a:cubicBezTo>
                  <a:lnTo>
                    <a:pt x="368" y="75"/>
                  </a:ln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4675752" y="2053862"/>
              <a:ext cx="23502" cy="24113"/>
            </a:xfrm>
            <a:custGeom>
              <a:rect b="b" l="l" r="r" t="t"/>
              <a:pathLst>
                <a:path extrusionOk="0" h="1302" w="1269">
                  <a:moveTo>
                    <a:pt x="1268" y="0"/>
                  </a:moveTo>
                  <a:lnTo>
                    <a:pt x="1" y="13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4671436" y="2050010"/>
              <a:ext cx="32132" cy="31669"/>
            </a:xfrm>
            <a:custGeom>
              <a:rect b="b" l="l" r="r" t="t"/>
              <a:pathLst>
                <a:path extrusionOk="0" h="1710" w="1735">
                  <a:moveTo>
                    <a:pt x="1506" y="0"/>
                  </a:moveTo>
                  <a:cubicBezTo>
                    <a:pt x="1451" y="0"/>
                    <a:pt x="1401" y="25"/>
                    <a:pt x="1368" y="75"/>
                  </a:cubicBezTo>
                  <a:lnTo>
                    <a:pt x="67" y="1343"/>
                  </a:lnTo>
                  <a:cubicBezTo>
                    <a:pt x="0" y="1443"/>
                    <a:pt x="0" y="1576"/>
                    <a:pt x="67" y="1643"/>
                  </a:cubicBezTo>
                  <a:cubicBezTo>
                    <a:pt x="100" y="1676"/>
                    <a:pt x="167" y="1710"/>
                    <a:pt x="234" y="1710"/>
                  </a:cubicBezTo>
                  <a:cubicBezTo>
                    <a:pt x="267" y="1710"/>
                    <a:pt x="334" y="1676"/>
                    <a:pt x="367" y="1643"/>
                  </a:cubicBezTo>
                  <a:lnTo>
                    <a:pt x="1668" y="375"/>
                  </a:lnTo>
                  <a:cubicBezTo>
                    <a:pt x="1735" y="275"/>
                    <a:pt x="1735" y="142"/>
                    <a:pt x="1668" y="75"/>
                  </a:cubicBezTo>
                  <a:cubicBezTo>
                    <a:pt x="1618" y="25"/>
                    <a:pt x="1560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4614596" y="2115018"/>
              <a:ext cx="23483" cy="24113"/>
            </a:xfrm>
            <a:custGeom>
              <a:rect b="b" l="l" r="r" t="t"/>
              <a:pathLst>
                <a:path extrusionOk="0" h="1302" w="1268">
                  <a:moveTo>
                    <a:pt x="1268" y="1"/>
                  </a:moveTo>
                  <a:lnTo>
                    <a:pt x="0" y="1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4610263" y="2111017"/>
              <a:ext cx="32151" cy="31817"/>
            </a:xfrm>
            <a:custGeom>
              <a:rect b="b" l="l" r="r" t="t"/>
              <a:pathLst>
                <a:path extrusionOk="0" h="1718" w="1736">
                  <a:moveTo>
                    <a:pt x="1519" y="0"/>
                  </a:moveTo>
                  <a:cubicBezTo>
                    <a:pt x="1469" y="0"/>
                    <a:pt x="1419" y="17"/>
                    <a:pt x="1369" y="50"/>
                  </a:cubicBezTo>
                  <a:lnTo>
                    <a:pt x="101" y="1351"/>
                  </a:lnTo>
                  <a:cubicBezTo>
                    <a:pt x="1" y="1451"/>
                    <a:pt x="1" y="1551"/>
                    <a:pt x="101" y="1651"/>
                  </a:cubicBezTo>
                  <a:cubicBezTo>
                    <a:pt x="134" y="1685"/>
                    <a:pt x="168" y="1718"/>
                    <a:pt x="234" y="1718"/>
                  </a:cubicBezTo>
                  <a:cubicBezTo>
                    <a:pt x="301" y="1718"/>
                    <a:pt x="334" y="1685"/>
                    <a:pt x="368" y="1651"/>
                  </a:cubicBezTo>
                  <a:lnTo>
                    <a:pt x="1669" y="350"/>
                  </a:lnTo>
                  <a:cubicBezTo>
                    <a:pt x="1735" y="284"/>
                    <a:pt x="1735" y="150"/>
                    <a:pt x="1669" y="50"/>
                  </a:cubicBezTo>
                  <a:cubicBezTo>
                    <a:pt x="1619" y="17"/>
                    <a:pt x="156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5151456" y="1689987"/>
              <a:ext cx="730855" cy="647441"/>
            </a:xfrm>
            <a:custGeom>
              <a:rect b="b" l="l" r="r" t="t"/>
              <a:pathLst>
                <a:path extrusionOk="0" h="34959" w="39463">
                  <a:moveTo>
                    <a:pt x="568" y="0"/>
                  </a:moveTo>
                  <a:cubicBezTo>
                    <a:pt x="268" y="0"/>
                    <a:pt x="1" y="234"/>
                    <a:pt x="1" y="567"/>
                  </a:cubicBezTo>
                  <a:lnTo>
                    <a:pt x="1" y="34391"/>
                  </a:lnTo>
                  <a:cubicBezTo>
                    <a:pt x="1" y="34692"/>
                    <a:pt x="234" y="34925"/>
                    <a:pt x="535" y="34925"/>
                  </a:cubicBezTo>
                  <a:lnTo>
                    <a:pt x="38895" y="34958"/>
                  </a:lnTo>
                  <a:cubicBezTo>
                    <a:pt x="39196" y="34958"/>
                    <a:pt x="39429" y="34692"/>
                    <a:pt x="39462" y="34391"/>
                  </a:cubicBezTo>
                  <a:lnTo>
                    <a:pt x="39462" y="567"/>
                  </a:lnTo>
                  <a:cubicBezTo>
                    <a:pt x="39462" y="267"/>
                    <a:pt x="39229" y="33"/>
                    <a:pt x="38929" y="33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5132305" y="1672688"/>
              <a:ext cx="731466" cy="646830"/>
            </a:xfrm>
            <a:custGeom>
              <a:rect b="b" l="l" r="r" t="t"/>
              <a:pathLst>
                <a:path extrusionOk="0" h="34926" w="39496">
                  <a:moveTo>
                    <a:pt x="568" y="0"/>
                  </a:moveTo>
                  <a:cubicBezTo>
                    <a:pt x="268" y="0"/>
                    <a:pt x="34" y="234"/>
                    <a:pt x="34" y="534"/>
                  </a:cubicBezTo>
                  <a:lnTo>
                    <a:pt x="1" y="34358"/>
                  </a:lnTo>
                  <a:cubicBezTo>
                    <a:pt x="1" y="34692"/>
                    <a:pt x="268" y="34925"/>
                    <a:pt x="568" y="34925"/>
                  </a:cubicBezTo>
                  <a:lnTo>
                    <a:pt x="38929" y="34925"/>
                  </a:lnTo>
                  <a:cubicBezTo>
                    <a:pt x="39229" y="34925"/>
                    <a:pt x="39462" y="34692"/>
                    <a:pt x="39462" y="34391"/>
                  </a:cubicBezTo>
                  <a:lnTo>
                    <a:pt x="39496" y="567"/>
                  </a:lnTo>
                  <a:cubicBezTo>
                    <a:pt x="39496" y="267"/>
                    <a:pt x="39229" y="0"/>
                    <a:pt x="38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5128601" y="1668966"/>
              <a:ext cx="738874" cy="654867"/>
            </a:xfrm>
            <a:custGeom>
              <a:rect b="b" l="l" r="r" t="t"/>
              <a:pathLst>
                <a:path extrusionOk="0" h="35360" w="39896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329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592"/>
                  </a:lnTo>
                  <a:cubicBezTo>
                    <a:pt x="39462" y="34692"/>
                    <a:pt x="39429" y="34759"/>
                    <a:pt x="39362" y="34826"/>
                  </a:cubicBezTo>
                  <a:cubicBezTo>
                    <a:pt x="39295" y="34893"/>
                    <a:pt x="39195" y="34926"/>
                    <a:pt x="39129" y="34926"/>
                  </a:cubicBezTo>
                  <a:lnTo>
                    <a:pt x="768" y="34926"/>
                  </a:lnTo>
                  <a:cubicBezTo>
                    <a:pt x="668" y="34926"/>
                    <a:pt x="568" y="34893"/>
                    <a:pt x="501" y="34826"/>
                  </a:cubicBezTo>
                  <a:cubicBezTo>
                    <a:pt x="468" y="34759"/>
                    <a:pt x="401" y="34659"/>
                    <a:pt x="401" y="34592"/>
                  </a:cubicBezTo>
                  <a:lnTo>
                    <a:pt x="434" y="735"/>
                  </a:lnTo>
                  <a:cubicBezTo>
                    <a:pt x="434" y="668"/>
                    <a:pt x="468" y="568"/>
                    <a:pt x="534" y="501"/>
                  </a:cubicBezTo>
                  <a:cubicBezTo>
                    <a:pt x="601" y="435"/>
                    <a:pt x="7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568" y="1"/>
                    <a:pt x="401" y="68"/>
                    <a:pt x="234" y="201"/>
                  </a:cubicBezTo>
                  <a:cubicBezTo>
                    <a:pt x="101" y="368"/>
                    <a:pt x="34" y="535"/>
                    <a:pt x="34" y="735"/>
                  </a:cubicBezTo>
                  <a:lnTo>
                    <a:pt x="1" y="34592"/>
                  </a:lnTo>
                  <a:cubicBezTo>
                    <a:pt x="1" y="34793"/>
                    <a:pt x="101" y="34959"/>
                    <a:pt x="234" y="35126"/>
                  </a:cubicBezTo>
                  <a:cubicBezTo>
                    <a:pt x="368" y="35260"/>
                    <a:pt x="568" y="35326"/>
                    <a:pt x="768" y="35326"/>
                  </a:cubicBezTo>
                  <a:lnTo>
                    <a:pt x="39129" y="35360"/>
                  </a:lnTo>
                  <a:cubicBezTo>
                    <a:pt x="39329" y="35360"/>
                    <a:pt x="39496" y="35260"/>
                    <a:pt x="39662" y="35126"/>
                  </a:cubicBezTo>
                  <a:cubicBezTo>
                    <a:pt x="39796" y="34993"/>
                    <a:pt x="39862" y="34793"/>
                    <a:pt x="39862" y="34592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5132935" y="1672688"/>
              <a:ext cx="730836" cy="64264"/>
            </a:xfrm>
            <a:custGeom>
              <a:rect b="b" l="l" r="r" t="t"/>
              <a:pathLst>
                <a:path extrusionOk="0" h="3470" w="39462">
                  <a:moveTo>
                    <a:pt x="39428" y="3469"/>
                  </a:moveTo>
                  <a:lnTo>
                    <a:pt x="0" y="3436"/>
                  </a:lnTo>
                  <a:lnTo>
                    <a:pt x="0" y="534"/>
                  </a:lnTo>
                  <a:cubicBezTo>
                    <a:pt x="0" y="234"/>
                    <a:pt x="234" y="0"/>
                    <a:pt x="534" y="0"/>
                  </a:cubicBezTo>
                  <a:lnTo>
                    <a:pt x="38895" y="0"/>
                  </a:lnTo>
                  <a:cubicBezTo>
                    <a:pt x="39195" y="0"/>
                    <a:pt x="39462" y="267"/>
                    <a:pt x="39462" y="5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5128601" y="1668966"/>
              <a:ext cx="738874" cy="71691"/>
            </a:xfrm>
            <a:custGeom>
              <a:rect b="b" l="l" r="r" t="t"/>
              <a:pathLst>
                <a:path extrusionOk="0" h="3871" w="39896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295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70"/>
                  </a:lnTo>
                  <a:lnTo>
                    <a:pt x="434" y="3437"/>
                  </a:lnTo>
                  <a:lnTo>
                    <a:pt x="434" y="735"/>
                  </a:lnTo>
                  <a:cubicBezTo>
                    <a:pt x="434" y="568"/>
                    <a:pt x="6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368" y="1"/>
                    <a:pt x="34" y="335"/>
                    <a:pt x="34" y="735"/>
                  </a:cubicBezTo>
                  <a:lnTo>
                    <a:pt x="1" y="3637"/>
                  </a:lnTo>
                  <a:cubicBezTo>
                    <a:pt x="1" y="3704"/>
                    <a:pt x="34" y="3737"/>
                    <a:pt x="67" y="3804"/>
                  </a:cubicBezTo>
                  <a:cubicBezTo>
                    <a:pt x="101" y="3837"/>
                    <a:pt x="167" y="3837"/>
                    <a:pt x="234" y="3837"/>
                  </a:cubicBezTo>
                  <a:lnTo>
                    <a:pt x="39662" y="3870"/>
                  </a:lnTo>
                  <a:cubicBezTo>
                    <a:pt x="39796" y="3870"/>
                    <a:pt x="39896" y="3770"/>
                    <a:pt x="39896" y="3670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6"/>
            <p:cNvSpPr/>
            <p:nvPr/>
          </p:nvSpPr>
          <p:spPr>
            <a:xfrm>
              <a:off x="5339885" y="2386235"/>
              <a:ext cx="236019" cy="19"/>
            </a:xfrm>
            <a:custGeom>
              <a:rect b="b" l="l" r="r" t="t"/>
              <a:pathLst>
                <a:path extrusionOk="0" h="1" w="12744">
                  <a:moveTo>
                    <a:pt x="1" y="1"/>
                  </a:moveTo>
                  <a:lnTo>
                    <a:pt x="1274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6"/>
            <p:cNvSpPr/>
            <p:nvPr/>
          </p:nvSpPr>
          <p:spPr>
            <a:xfrm>
              <a:off x="5336181" y="2381919"/>
              <a:ext cx="243427" cy="8038"/>
            </a:xfrm>
            <a:custGeom>
              <a:rect b="b" l="l" r="r" t="t"/>
              <a:pathLst>
                <a:path extrusionOk="0" h="434" w="13144">
                  <a:moveTo>
                    <a:pt x="201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12943" y="434"/>
                  </a:lnTo>
                  <a:cubicBezTo>
                    <a:pt x="13043" y="434"/>
                    <a:pt x="13143" y="334"/>
                    <a:pt x="13143" y="234"/>
                  </a:cubicBezTo>
                  <a:cubicBezTo>
                    <a:pt x="13143" y="100"/>
                    <a:pt x="13043" y="0"/>
                    <a:pt x="1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5380668" y="2424535"/>
              <a:ext cx="155086" cy="8056"/>
            </a:xfrm>
            <a:custGeom>
              <a:rect b="b" l="l" r="r" t="t"/>
              <a:pathLst>
                <a:path extrusionOk="0" h="435" w="8374">
                  <a:moveTo>
                    <a:pt x="200" y="1"/>
                  </a:moveTo>
                  <a:cubicBezTo>
                    <a:pt x="67" y="1"/>
                    <a:pt x="0" y="101"/>
                    <a:pt x="0" y="234"/>
                  </a:cubicBezTo>
                  <a:cubicBezTo>
                    <a:pt x="0" y="334"/>
                    <a:pt x="67" y="434"/>
                    <a:pt x="200" y="434"/>
                  </a:cubicBezTo>
                  <a:lnTo>
                    <a:pt x="8140" y="434"/>
                  </a:lnTo>
                  <a:cubicBezTo>
                    <a:pt x="8273" y="434"/>
                    <a:pt x="8373" y="334"/>
                    <a:pt x="8373" y="234"/>
                  </a:cubicBezTo>
                  <a:cubicBezTo>
                    <a:pt x="8373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6"/>
            <p:cNvSpPr/>
            <p:nvPr/>
          </p:nvSpPr>
          <p:spPr>
            <a:xfrm>
              <a:off x="5279341" y="1806130"/>
              <a:ext cx="416404" cy="416385"/>
            </a:xfrm>
            <a:custGeom>
              <a:rect b="b" l="l" r="r" t="t"/>
              <a:pathLst>
                <a:path extrusionOk="0" h="22483" w="22484">
                  <a:moveTo>
                    <a:pt x="22484" y="11242"/>
                  </a:moveTo>
                  <a:cubicBezTo>
                    <a:pt x="22484" y="17446"/>
                    <a:pt x="17447" y="22483"/>
                    <a:pt x="11242" y="22483"/>
                  </a:cubicBezTo>
                  <a:cubicBezTo>
                    <a:pt x="5038" y="22483"/>
                    <a:pt x="1" y="17446"/>
                    <a:pt x="1" y="11242"/>
                  </a:cubicBezTo>
                  <a:cubicBezTo>
                    <a:pt x="1" y="5037"/>
                    <a:pt x="5038" y="0"/>
                    <a:pt x="11242" y="0"/>
                  </a:cubicBezTo>
                  <a:cubicBezTo>
                    <a:pt x="17447" y="0"/>
                    <a:pt x="22484" y="5037"/>
                    <a:pt x="22484" y="112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6"/>
            <p:cNvSpPr/>
            <p:nvPr/>
          </p:nvSpPr>
          <p:spPr>
            <a:xfrm>
              <a:off x="5245374" y="1802277"/>
              <a:ext cx="484354" cy="424571"/>
            </a:xfrm>
            <a:custGeom>
              <a:rect b="b" l="l" r="r" t="t"/>
              <a:pathLst>
                <a:path extrusionOk="0" h="22925" w="26153">
                  <a:moveTo>
                    <a:pt x="13077" y="428"/>
                  </a:moveTo>
                  <a:cubicBezTo>
                    <a:pt x="14998" y="428"/>
                    <a:pt x="16943" y="928"/>
                    <a:pt x="18714" y="1976"/>
                  </a:cubicBezTo>
                  <a:cubicBezTo>
                    <a:pt x="23951" y="5078"/>
                    <a:pt x="25685" y="11850"/>
                    <a:pt x="22583" y="17087"/>
                  </a:cubicBezTo>
                  <a:cubicBezTo>
                    <a:pt x="20502" y="20563"/>
                    <a:pt x="16819" y="22496"/>
                    <a:pt x="13046" y="22496"/>
                  </a:cubicBezTo>
                  <a:cubicBezTo>
                    <a:pt x="11135" y="22496"/>
                    <a:pt x="9200" y="22000"/>
                    <a:pt x="7439" y="20956"/>
                  </a:cubicBezTo>
                  <a:cubicBezTo>
                    <a:pt x="2202" y="17854"/>
                    <a:pt x="467" y="11049"/>
                    <a:pt x="3569" y="5812"/>
                  </a:cubicBezTo>
                  <a:cubicBezTo>
                    <a:pt x="5645" y="2345"/>
                    <a:pt x="9314" y="428"/>
                    <a:pt x="13077" y="428"/>
                  </a:cubicBezTo>
                  <a:close/>
                  <a:moveTo>
                    <a:pt x="13079" y="1"/>
                  </a:moveTo>
                  <a:cubicBezTo>
                    <a:pt x="9168" y="1"/>
                    <a:pt x="5359" y="2007"/>
                    <a:pt x="3236" y="5612"/>
                  </a:cubicBezTo>
                  <a:cubicBezTo>
                    <a:pt x="0" y="11049"/>
                    <a:pt x="1801" y="18088"/>
                    <a:pt x="7239" y="21323"/>
                  </a:cubicBezTo>
                  <a:cubicBezTo>
                    <a:pt x="9073" y="22391"/>
                    <a:pt x="11075" y="22925"/>
                    <a:pt x="13043" y="22925"/>
                  </a:cubicBezTo>
                  <a:cubicBezTo>
                    <a:pt x="16979" y="22925"/>
                    <a:pt x="20782" y="20923"/>
                    <a:pt x="22917" y="17320"/>
                  </a:cubicBezTo>
                  <a:cubicBezTo>
                    <a:pt x="26152" y="11883"/>
                    <a:pt x="24351" y="4845"/>
                    <a:pt x="18914" y="1609"/>
                  </a:cubicBezTo>
                  <a:cubicBezTo>
                    <a:pt x="17081" y="519"/>
                    <a:pt x="15067" y="1"/>
                    <a:pt x="13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5328773" y="1869767"/>
              <a:ext cx="317544" cy="289282"/>
            </a:xfrm>
            <a:custGeom>
              <a:rect b="b" l="l" r="r" t="t"/>
              <a:pathLst>
                <a:path extrusionOk="0" h="15620" w="17146">
                  <a:moveTo>
                    <a:pt x="8569" y="0"/>
                  </a:moveTo>
                  <a:cubicBezTo>
                    <a:pt x="6572" y="0"/>
                    <a:pt x="4570" y="767"/>
                    <a:pt x="3036" y="2302"/>
                  </a:cubicBezTo>
                  <a:cubicBezTo>
                    <a:pt x="0" y="5337"/>
                    <a:pt x="0" y="10274"/>
                    <a:pt x="3036" y="13343"/>
                  </a:cubicBezTo>
                  <a:cubicBezTo>
                    <a:pt x="4570" y="14861"/>
                    <a:pt x="6572" y="15620"/>
                    <a:pt x="8569" y="15620"/>
                  </a:cubicBezTo>
                  <a:cubicBezTo>
                    <a:pt x="10566" y="15620"/>
                    <a:pt x="12559" y="14861"/>
                    <a:pt x="14077" y="13343"/>
                  </a:cubicBezTo>
                  <a:cubicBezTo>
                    <a:pt x="17146" y="10274"/>
                    <a:pt x="17146" y="5337"/>
                    <a:pt x="14077" y="2302"/>
                  </a:cubicBezTo>
                  <a:cubicBezTo>
                    <a:pt x="12559" y="767"/>
                    <a:pt x="10566" y="0"/>
                    <a:pt x="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5339274" y="1866044"/>
              <a:ext cx="296542" cy="296561"/>
            </a:xfrm>
            <a:custGeom>
              <a:rect b="b" l="l" r="r" t="t"/>
              <a:pathLst>
                <a:path extrusionOk="0" h="16013" w="16012">
                  <a:moveTo>
                    <a:pt x="8006" y="401"/>
                  </a:moveTo>
                  <a:cubicBezTo>
                    <a:pt x="12209" y="401"/>
                    <a:pt x="15612" y="3837"/>
                    <a:pt x="15612" y="8007"/>
                  </a:cubicBezTo>
                  <a:cubicBezTo>
                    <a:pt x="15612" y="12210"/>
                    <a:pt x="12209" y="15612"/>
                    <a:pt x="8006" y="15612"/>
                  </a:cubicBezTo>
                  <a:cubicBezTo>
                    <a:pt x="3803" y="15612"/>
                    <a:pt x="401" y="12210"/>
                    <a:pt x="401" y="8007"/>
                  </a:cubicBezTo>
                  <a:cubicBezTo>
                    <a:pt x="401" y="3837"/>
                    <a:pt x="3803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570" y="1"/>
                    <a:pt x="0" y="3603"/>
                    <a:pt x="0" y="8007"/>
                  </a:cubicBezTo>
                  <a:cubicBezTo>
                    <a:pt x="0" y="12443"/>
                    <a:pt x="3570" y="16012"/>
                    <a:pt x="8006" y="16012"/>
                  </a:cubicBezTo>
                  <a:cubicBezTo>
                    <a:pt x="12409" y="16012"/>
                    <a:pt x="16012" y="12443"/>
                    <a:pt x="16012" y="8007"/>
                  </a:cubicBezTo>
                  <a:cubicBezTo>
                    <a:pt x="16012" y="3603"/>
                    <a:pt x="12409" y="1"/>
                    <a:pt x="8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6"/>
            <p:cNvSpPr/>
            <p:nvPr/>
          </p:nvSpPr>
          <p:spPr>
            <a:xfrm>
              <a:off x="5387465" y="1914235"/>
              <a:ext cx="200183" cy="200794"/>
            </a:xfrm>
            <a:custGeom>
              <a:rect b="b" l="l" r="r" t="t"/>
              <a:pathLst>
                <a:path extrusionOk="0" h="10842" w="10809">
                  <a:moveTo>
                    <a:pt x="1335" y="3003"/>
                  </a:moveTo>
                  <a:cubicBezTo>
                    <a:pt x="0" y="5238"/>
                    <a:pt x="734" y="8140"/>
                    <a:pt x="2969" y="9474"/>
                  </a:cubicBezTo>
                  <a:cubicBezTo>
                    <a:pt x="5237" y="10842"/>
                    <a:pt x="8139" y="10075"/>
                    <a:pt x="9474" y="7840"/>
                  </a:cubicBezTo>
                  <a:cubicBezTo>
                    <a:pt x="10808" y="5571"/>
                    <a:pt x="10074" y="2669"/>
                    <a:pt x="7839" y="1335"/>
                  </a:cubicBezTo>
                  <a:cubicBezTo>
                    <a:pt x="5571" y="1"/>
                    <a:pt x="2669" y="735"/>
                    <a:pt x="1335" y="3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6"/>
            <p:cNvSpPr/>
            <p:nvPr/>
          </p:nvSpPr>
          <p:spPr>
            <a:xfrm>
              <a:off x="5383131" y="1923051"/>
              <a:ext cx="208832" cy="183329"/>
            </a:xfrm>
            <a:custGeom>
              <a:rect b="b" l="l" r="r" t="t"/>
              <a:pathLst>
                <a:path extrusionOk="0" h="9899" w="11276">
                  <a:moveTo>
                    <a:pt x="5638" y="392"/>
                  </a:moveTo>
                  <a:cubicBezTo>
                    <a:pt x="6439" y="392"/>
                    <a:pt x="7239" y="626"/>
                    <a:pt x="7940" y="1026"/>
                  </a:cubicBezTo>
                  <a:cubicBezTo>
                    <a:pt x="9007" y="1660"/>
                    <a:pt x="9741" y="2660"/>
                    <a:pt x="10041" y="3828"/>
                  </a:cubicBezTo>
                  <a:cubicBezTo>
                    <a:pt x="10342" y="4995"/>
                    <a:pt x="10141" y="6230"/>
                    <a:pt x="9541" y="7264"/>
                  </a:cubicBezTo>
                  <a:cubicBezTo>
                    <a:pt x="8701" y="8678"/>
                    <a:pt x="7187" y="9478"/>
                    <a:pt x="5641" y="9478"/>
                  </a:cubicBezTo>
                  <a:cubicBezTo>
                    <a:pt x="4853" y="9478"/>
                    <a:pt x="4057" y="9270"/>
                    <a:pt x="3337" y="8831"/>
                  </a:cubicBezTo>
                  <a:cubicBezTo>
                    <a:pt x="2269" y="8231"/>
                    <a:pt x="1535" y="7230"/>
                    <a:pt x="1235" y="6063"/>
                  </a:cubicBezTo>
                  <a:cubicBezTo>
                    <a:pt x="935" y="4895"/>
                    <a:pt x="1135" y="3661"/>
                    <a:pt x="1735" y="2627"/>
                  </a:cubicBezTo>
                  <a:cubicBezTo>
                    <a:pt x="2369" y="1593"/>
                    <a:pt x="3337" y="859"/>
                    <a:pt x="4504" y="559"/>
                  </a:cubicBezTo>
                  <a:cubicBezTo>
                    <a:pt x="4904" y="459"/>
                    <a:pt x="5271" y="392"/>
                    <a:pt x="5638" y="392"/>
                  </a:cubicBezTo>
                  <a:close/>
                  <a:moveTo>
                    <a:pt x="5651" y="0"/>
                  </a:moveTo>
                  <a:cubicBezTo>
                    <a:pt x="5237" y="0"/>
                    <a:pt x="4819" y="52"/>
                    <a:pt x="4404" y="159"/>
                  </a:cubicBezTo>
                  <a:cubicBezTo>
                    <a:pt x="3136" y="459"/>
                    <a:pt x="2069" y="1259"/>
                    <a:pt x="1368" y="2427"/>
                  </a:cubicBezTo>
                  <a:cubicBezTo>
                    <a:pt x="1" y="4762"/>
                    <a:pt x="768" y="7797"/>
                    <a:pt x="3103" y="9198"/>
                  </a:cubicBezTo>
                  <a:cubicBezTo>
                    <a:pt x="3870" y="9665"/>
                    <a:pt x="4738" y="9899"/>
                    <a:pt x="5638" y="9899"/>
                  </a:cubicBezTo>
                  <a:cubicBezTo>
                    <a:pt x="6038" y="9899"/>
                    <a:pt x="6439" y="9832"/>
                    <a:pt x="6872" y="9732"/>
                  </a:cubicBezTo>
                  <a:cubicBezTo>
                    <a:pt x="8140" y="9398"/>
                    <a:pt x="9207" y="8598"/>
                    <a:pt x="9908" y="7464"/>
                  </a:cubicBezTo>
                  <a:cubicBezTo>
                    <a:pt x="11276" y="5129"/>
                    <a:pt x="10508" y="2093"/>
                    <a:pt x="8173" y="692"/>
                  </a:cubicBezTo>
                  <a:cubicBezTo>
                    <a:pt x="7401" y="238"/>
                    <a:pt x="6535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6"/>
            <p:cNvSpPr/>
            <p:nvPr/>
          </p:nvSpPr>
          <p:spPr>
            <a:xfrm>
              <a:off x="5436878" y="1963667"/>
              <a:ext cx="101341" cy="101323"/>
            </a:xfrm>
            <a:custGeom>
              <a:rect b="b" l="l" r="r" t="t"/>
              <a:pathLst>
                <a:path extrusionOk="0" h="5471" w="5472">
                  <a:moveTo>
                    <a:pt x="2736" y="1401"/>
                  </a:moveTo>
                  <a:cubicBezTo>
                    <a:pt x="3470" y="1401"/>
                    <a:pt x="4070" y="2002"/>
                    <a:pt x="4070" y="2736"/>
                  </a:cubicBezTo>
                  <a:cubicBezTo>
                    <a:pt x="4070" y="3469"/>
                    <a:pt x="3470" y="4070"/>
                    <a:pt x="2736" y="4070"/>
                  </a:cubicBezTo>
                  <a:cubicBezTo>
                    <a:pt x="2002" y="4070"/>
                    <a:pt x="1402" y="3469"/>
                    <a:pt x="1402" y="2736"/>
                  </a:cubicBezTo>
                  <a:cubicBezTo>
                    <a:pt x="1402" y="2002"/>
                    <a:pt x="2002" y="1401"/>
                    <a:pt x="2736" y="1401"/>
                  </a:cubicBezTo>
                  <a:close/>
                  <a:moveTo>
                    <a:pt x="2736" y="0"/>
                  </a:moveTo>
                  <a:cubicBezTo>
                    <a:pt x="1235" y="0"/>
                    <a:pt x="1" y="1235"/>
                    <a:pt x="1" y="2736"/>
                  </a:cubicBezTo>
                  <a:cubicBezTo>
                    <a:pt x="1" y="4237"/>
                    <a:pt x="1235" y="5471"/>
                    <a:pt x="2736" y="5471"/>
                  </a:cubicBezTo>
                  <a:cubicBezTo>
                    <a:pt x="4237" y="5471"/>
                    <a:pt x="5471" y="4270"/>
                    <a:pt x="5471" y="2736"/>
                  </a:cubicBezTo>
                  <a:cubicBezTo>
                    <a:pt x="5471" y="1235"/>
                    <a:pt x="4237" y="0"/>
                    <a:pt x="2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6"/>
            <p:cNvSpPr/>
            <p:nvPr/>
          </p:nvSpPr>
          <p:spPr>
            <a:xfrm>
              <a:off x="5433174" y="1959963"/>
              <a:ext cx="108749" cy="109361"/>
            </a:xfrm>
            <a:custGeom>
              <a:rect b="b" l="l" r="r" t="t"/>
              <a:pathLst>
                <a:path extrusionOk="0" h="5905" w="5872">
                  <a:moveTo>
                    <a:pt x="2936" y="1801"/>
                  </a:moveTo>
                  <a:cubicBezTo>
                    <a:pt x="3570" y="1801"/>
                    <a:pt x="4070" y="2302"/>
                    <a:pt x="4070" y="2936"/>
                  </a:cubicBezTo>
                  <a:cubicBezTo>
                    <a:pt x="4070" y="3569"/>
                    <a:pt x="3570" y="4070"/>
                    <a:pt x="2936" y="4070"/>
                  </a:cubicBezTo>
                  <a:cubicBezTo>
                    <a:pt x="2302" y="4070"/>
                    <a:pt x="1802" y="3569"/>
                    <a:pt x="1802" y="2936"/>
                  </a:cubicBezTo>
                  <a:cubicBezTo>
                    <a:pt x="1802" y="2335"/>
                    <a:pt x="2302" y="1801"/>
                    <a:pt x="2936" y="1801"/>
                  </a:cubicBezTo>
                  <a:close/>
                  <a:moveTo>
                    <a:pt x="2936" y="1401"/>
                  </a:moveTo>
                  <a:cubicBezTo>
                    <a:pt x="2069" y="1401"/>
                    <a:pt x="1402" y="2102"/>
                    <a:pt x="1402" y="2936"/>
                  </a:cubicBezTo>
                  <a:cubicBezTo>
                    <a:pt x="1402" y="3803"/>
                    <a:pt x="2069" y="4503"/>
                    <a:pt x="2936" y="4503"/>
                  </a:cubicBezTo>
                  <a:cubicBezTo>
                    <a:pt x="3803" y="4503"/>
                    <a:pt x="4471" y="3803"/>
                    <a:pt x="4471" y="2936"/>
                  </a:cubicBezTo>
                  <a:cubicBezTo>
                    <a:pt x="4471" y="2102"/>
                    <a:pt x="3803" y="1401"/>
                    <a:pt x="2936" y="1401"/>
                  </a:cubicBezTo>
                  <a:close/>
                  <a:moveTo>
                    <a:pt x="2936" y="400"/>
                  </a:moveTo>
                  <a:cubicBezTo>
                    <a:pt x="4337" y="400"/>
                    <a:pt x="5471" y="1568"/>
                    <a:pt x="5471" y="2936"/>
                  </a:cubicBezTo>
                  <a:cubicBezTo>
                    <a:pt x="5471" y="4337"/>
                    <a:pt x="4337" y="5471"/>
                    <a:pt x="2936" y="5471"/>
                  </a:cubicBezTo>
                  <a:cubicBezTo>
                    <a:pt x="1535" y="5471"/>
                    <a:pt x="401" y="4337"/>
                    <a:pt x="401" y="2936"/>
                  </a:cubicBezTo>
                  <a:cubicBezTo>
                    <a:pt x="401" y="1535"/>
                    <a:pt x="1535" y="400"/>
                    <a:pt x="2936" y="400"/>
                  </a:cubicBezTo>
                  <a:close/>
                  <a:moveTo>
                    <a:pt x="2936" y="0"/>
                  </a:moveTo>
                  <a:cubicBezTo>
                    <a:pt x="1302" y="0"/>
                    <a:pt x="1" y="1334"/>
                    <a:pt x="1" y="2936"/>
                  </a:cubicBezTo>
                  <a:cubicBezTo>
                    <a:pt x="1" y="4570"/>
                    <a:pt x="1302" y="5904"/>
                    <a:pt x="2936" y="5904"/>
                  </a:cubicBezTo>
                  <a:cubicBezTo>
                    <a:pt x="4571" y="5904"/>
                    <a:pt x="5872" y="4570"/>
                    <a:pt x="5872" y="2936"/>
                  </a:cubicBezTo>
                  <a:cubicBezTo>
                    <a:pt x="5872" y="1334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6"/>
            <p:cNvSpPr/>
            <p:nvPr/>
          </p:nvSpPr>
          <p:spPr>
            <a:xfrm>
              <a:off x="5342367" y="1850098"/>
              <a:ext cx="148271" cy="169791"/>
            </a:xfrm>
            <a:custGeom>
              <a:rect b="b" l="l" r="r" t="t"/>
              <a:pathLst>
                <a:path extrusionOk="0" h="9168" w="8006">
                  <a:moveTo>
                    <a:pt x="287" y="1"/>
                  </a:moveTo>
                  <a:cubicBezTo>
                    <a:pt x="229" y="1"/>
                    <a:pt x="176" y="19"/>
                    <a:pt x="134" y="61"/>
                  </a:cubicBezTo>
                  <a:cubicBezTo>
                    <a:pt x="0" y="161"/>
                    <a:pt x="0" y="362"/>
                    <a:pt x="100" y="462"/>
                  </a:cubicBezTo>
                  <a:lnTo>
                    <a:pt x="7506" y="9068"/>
                  </a:lnTo>
                  <a:cubicBezTo>
                    <a:pt x="7572" y="9134"/>
                    <a:pt x="7639" y="9168"/>
                    <a:pt x="7706" y="9168"/>
                  </a:cubicBezTo>
                  <a:cubicBezTo>
                    <a:pt x="7772" y="9168"/>
                    <a:pt x="7839" y="9134"/>
                    <a:pt x="7906" y="9101"/>
                  </a:cubicBezTo>
                  <a:cubicBezTo>
                    <a:pt x="8006" y="9001"/>
                    <a:pt x="8006" y="8834"/>
                    <a:pt x="7906" y="8701"/>
                  </a:cubicBezTo>
                  <a:lnTo>
                    <a:pt x="534" y="95"/>
                  </a:lnTo>
                  <a:cubicBezTo>
                    <a:pt x="456" y="37"/>
                    <a:pt x="368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6"/>
            <p:cNvSpPr/>
            <p:nvPr/>
          </p:nvSpPr>
          <p:spPr>
            <a:xfrm>
              <a:off x="5302825" y="1811556"/>
              <a:ext cx="56856" cy="55301"/>
            </a:xfrm>
            <a:custGeom>
              <a:rect b="b" l="l" r="r" t="t"/>
              <a:pathLst>
                <a:path extrusionOk="0" h="2986" w="3070">
                  <a:moveTo>
                    <a:pt x="2256" y="1"/>
                  </a:moveTo>
                  <a:cubicBezTo>
                    <a:pt x="2238" y="1"/>
                    <a:pt x="2219" y="3"/>
                    <a:pt x="2202" y="7"/>
                  </a:cubicBezTo>
                  <a:cubicBezTo>
                    <a:pt x="2035" y="41"/>
                    <a:pt x="1968" y="174"/>
                    <a:pt x="1968" y="341"/>
                  </a:cubicBezTo>
                  <a:lnTo>
                    <a:pt x="2335" y="2009"/>
                  </a:lnTo>
                  <a:cubicBezTo>
                    <a:pt x="2335" y="2063"/>
                    <a:pt x="2291" y="2118"/>
                    <a:pt x="2238" y="2118"/>
                  </a:cubicBezTo>
                  <a:cubicBezTo>
                    <a:pt x="2226" y="2118"/>
                    <a:pt x="2214" y="2115"/>
                    <a:pt x="2202" y="2109"/>
                  </a:cubicBezTo>
                  <a:lnTo>
                    <a:pt x="434" y="1442"/>
                  </a:lnTo>
                  <a:cubicBezTo>
                    <a:pt x="405" y="1436"/>
                    <a:pt x="377" y="1433"/>
                    <a:pt x="349" y="1433"/>
                  </a:cubicBezTo>
                  <a:cubicBezTo>
                    <a:pt x="214" y="1433"/>
                    <a:pt x="95" y="1498"/>
                    <a:pt x="67" y="1609"/>
                  </a:cubicBezTo>
                  <a:cubicBezTo>
                    <a:pt x="0" y="1775"/>
                    <a:pt x="100" y="1909"/>
                    <a:pt x="234" y="1976"/>
                  </a:cubicBezTo>
                  <a:lnTo>
                    <a:pt x="2936" y="2976"/>
                  </a:lnTo>
                  <a:cubicBezTo>
                    <a:pt x="2948" y="2982"/>
                    <a:pt x="2960" y="2985"/>
                    <a:pt x="2972" y="2985"/>
                  </a:cubicBezTo>
                  <a:cubicBezTo>
                    <a:pt x="3025" y="2985"/>
                    <a:pt x="3069" y="2931"/>
                    <a:pt x="3069" y="2876"/>
                  </a:cubicBezTo>
                  <a:lnTo>
                    <a:pt x="2535" y="208"/>
                  </a:lnTo>
                  <a:cubicBezTo>
                    <a:pt x="2507" y="92"/>
                    <a:pt x="2377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6"/>
            <p:cNvSpPr/>
            <p:nvPr/>
          </p:nvSpPr>
          <p:spPr>
            <a:xfrm>
              <a:off x="5300343" y="1808352"/>
              <a:ext cx="62412" cy="61431"/>
            </a:xfrm>
            <a:custGeom>
              <a:rect b="b" l="l" r="r" t="t"/>
              <a:pathLst>
                <a:path extrusionOk="0" h="3317" w="3370">
                  <a:moveTo>
                    <a:pt x="2369" y="314"/>
                  </a:moveTo>
                  <a:cubicBezTo>
                    <a:pt x="2403" y="314"/>
                    <a:pt x="2436" y="314"/>
                    <a:pt x="2436" y="347"/>
                  </a:cubicBezTo>
                  <a:cubicBezTo>
                    <a:pt x="2469" y="381"/>
                    <a:pt x="2503" y="381"/>
                    <a:pt x="2503" y="414"/>
                  </a:cubicBezTo>
                  <a:lnTo>
                    <a:pt x="3003" y="2949"/>
                  </a:lnTo>
                  <a:lnTo>
                    <a:pt x="401" y="2015"/>
                  </a:lnTo>
                  <a:cubicBezTo>
                    <a:pt x="368" y="1982"/>
                    <a:pt x="368" y="1982"/>
                    <a:pt x="334" y="1948"/>
                  </a:cubicBezTo>
                  <a:cubicBezTo>
                    <a:pt x="334" y="1915"/>
                    <a:pt x="334" y="1882"/>
                    <a:pt x="334" y="1848"/>
                  </a:cubicBezTo>
                  <a:cubicBezTo>
                    <a:pt x="368" y="1815"/>
                    <a:pt x="368" y="1782"/>
                    <a:pt x="401" y="1782"/>
                  </a:cubicBezTo>
                  <a:lnTo>
                    <a:pt x="501" y="1782"/>
                  </a:lnTo>
                  <a:lnTo>
                    <a:pt x="2269" y="2449"/>
                  </a:lnTo>
                  <a:cubicBezTo>
                    <a:pt x="2296" y="2458"/>
                    <a:pt x="2323" y="2462"/>
                    <a:pt x="2349" y="2462"/>
                  </a:cubicBezTo>
                  <a:cubicBezTo>
                    <a:pt x="2421" y="2462"/>
                    <a:pt x="2487" y="2431"/>
                    <a:pt x="2536" y="2382"/>
                  </a:cubicBezTo>
                  <a:cubicBezTo>
                    <a:pt x="2603" y="2349"/>
                    <a:pt x="2636" y="2249"/>
                    <a:pt x="2603" y="2149"/>
                  </a:cubicBezTo>
                  <a:lnTo>
                    <a:pt x="2269" y="481"/>
                  </a:lnTo>
                  <a:cubicBezTo>
                    <a:pt x="2269" y="414"/>
                    <a:pt x="2303" y="347"/>
                    <a:pt x="2369" y="314"/>
                  </a:cubicBezTo>
                  <a:close/>
                  <a:moveTo>
                    <a:pt x="2389" y="1"/>
                  </a:moveTo>
                  <a:cubicBezTo>
                    <a:pt x="2359" y="1"/>
                    <a:pt x="2329" y="5"/>
                    <a:pt x="2303" y="14"/>
                  </a:cubicBezTo>
                  <a:cubicBezTo>
                    <a:pt x="2069" y="80"/>
                    <a:pt x="1902" y="281"/>
                    <a:pt x="1969" y="514"/>
                  </a:cubicBezTo>
                  <a:lnTo>
                    <a:pt x="2269" y="2115"/>
                  </a:lnTo>
                  <a:lnTo>
                    <a:pt x="601" y="1481"/>
                  </a:lnTo>
                  <a:cubicBezTo>
                    <a:pt x="551" y="1465"/>
                    <a:pt x="501" y="1456"/>
                    <a:pt x="447" y="1456"/>
                  </a:cubicBezTo>
                  <a:cubicBezTo>
                    <a:pt x="393" y="1456"/>
                    <a:pt x="334" y="1465"/>
                    <a:pt x="268" y="1481"/>
                  </a:cubicBezTo>
                  <a:cubicBezTo>
                    <a:pt x="168" y="1548"/>
                    <a:pt x="101" y="1615"/>
                    <a:pt x="68" y="1748"/>
                  </a:cubicBezTo>
                  <a:cubicBezTo>
                    <a:pt x="1" y="1848"/>
                    <a:pt x="1" y="1948"/>
                    <a:pt x="68" y="2082"/>
                  </a:cubicBezTo>
                  <a:cubicBezTo>
                    <a:pt x="101" y="2182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316"/>
                    <a:pt x="3070" y="3316"/>
                    <a:pt x="3103" y="3316"/>
                  </a:cubicBezTo>
                  <a:cubicBezTo>
                    <a:pt x="3170" y="3316"/>
                    <a:pt x="3203" y="3283"/>
                    <a:pt x="3270" y="3249"/>
                  </a:cubicBezTo>
                  <a:cubicBezTo>
                    <a:pt x="3337" y="3183"/>
                    <a:pt x="3370" y="3116"/>
                    <a:pt x="3337" y="3016"/>
                  </a:cubicBezTo>
                  <a:lnTo>
                    <a:pt x="2803" y="347"/>
                  </a:lnTo>
                  <a:cubicBezTo>
                    <a:pt x="2803" y="247"/>
                    <a:pt x="2736" y="147"/>
                    <a:pt x="2636" y="80"/>
                  </a:cubicBezTo>
                  <a:cubicBezTo>
                    <a:pt x="2563" y="32"/>
                    <a:pt x="2472" y="1"/>
                    <a:pt x="2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>
              <a:off x="5317642" y="1828373"/>
              <a:ext cx="56856" cy="55616"/>
            </a:xfrm>
            <a:custGeom>
              <a:rect b="b" l="l" r="r" t="t"/>
              <a:pathLst>
                <a:path extrusionOk="0" h="3003" w="3070">
                  <a:moveTo>
                    <a:pt x="2202" y="0"/>
                  </a:moveTo>
                  <a:cubicBezTo>
                    <a:pt x="2036" y="33"/>
                    <a:pt x="1936" y="200"/>
                    <a:pt x="1969" y="334"/>
                  </a:cubicBezTo>
                  <a:lnTo>
                    <a:pt x="2336" y="2035"/>
                  </a:lnTo>
                  <a:cubicBezTo>
                    <a:pt x="2336" y="2102"/>
                    <a:pt x="2269" y="2135"/>
                    <a:pt x="2202" y="2135"/>
                  </a:cubicBezTo>
                  <a:lnTo>
                    <a:pt x="401" y="1468"/>
                  </a:lnTo>
                  <a:cubicBezTo>
                    <a:pt x="372" y="1453"/>
                    <a:pt x="341" y="1447"/>
                    <a:pt x="310" y="1447"/>
                  </a:cubicBezTo>
                  <a:cubicBezTo>
                    <a:pt x="201" y="1447"/>
                    <a:pt x="94" y="1530"/>
                    <a:pt x="68" y="1635"/>
                  </a:cubicBezTo>
                  <a:cubicBezTo>
                    <a:pt x="1" y="1768"/>
                    <a:pt x="68" y="1935"/>
                    <a:pt x="234" y="2002"/>
                  </a:cubicBezTo>
                  <a:lnTo>
                    <a:pt x="2936" y="3002"/>
                  </a:lnTo>
                  <a:cubicBezTo>
                    <a:pt x="3003" y="3002"/>
                    <a:pt x="3070" y="2969"/>
                    <a:pt x="3070" y="2902"/>
                  </a:cubicBezTo>
                  <a:lnTo>
                    <a:pt x="2536" y="234"/>
                  </a:lnTo>
                  <a:cubicBezTo>
                    <a:pt x="2503" y="67"/>
                    <a:pt x="2336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6"/>
            <p:cNvSpPr/>
            <p:nvPr/>
          </p:nvSpPr>
          <p:spPr>
            <a:xfrm>
              <a:off x="5315178" y="1825651"/>
              <a:ext cx="62412" cy="61431"/>
            </a:xfrm>
            <a:custGeom>
              <a:rect b="b" l="l" r="r" t="t"/>
              <a:pathLst>
                <a:path extrusionOk="0" h="3317" w="3370">
                  <a:moveTo>
                    <a:pt x="2369" y="314"/>
                  </a:moveTo>
                  <a:cubicBezTo>
                    <a:pt x="2402" y="314"/>
                    <a:pt x="2436" y="314"/>
                    <a:pt x="2436" y="347"/>
                  </a:cubicBezTo>
                  <a:cubicBezTo>
                    <a:pt x="2469" y="347"/>
                    <a:pt x="2502" y="381"/>
                    <a:pt x="2502" y="414"/>
                  </a:cubicBezTo>
                  <a:lnTo>
                    <a:pt x="3003" y="2949"/>
                  </a:lnTo>
                  <a:lnTo>
                    <a:pt x="3003" y="2949"/>
                  </a:lnTo>
                  <a:lnTo>
                    <a:pt x="401" y="1982"/>
                  </a:lnTo>
                  <a:cubicBezTo>
                    <a:pt x="367" y="1982"/>
                    <a:pt x="367" y="1948"/>
                    <a:pt x="334" y="1915"/>
                  </a:cubicBezTo>
                  <a:cubicBezTo>
                    <a:pt x="334" y="1915"/>
                    <a:pt x="334" y="1848"/>
                    <a:pt x="334" y="1848"/>
                  </a:cubicBezTo>
                  <a:cubicBezTo>
                    <a:pt x="334" y="1815"/>
                    <a:pt x="367" y="1782"/>
                    <a:pt x="401" y="1748"/>
                  </a:cubicBezTo>
                  <a:lnTo>
                    <a:pt x="501" y="1748"/>
                  </a:lnTo>
                  <a:lnTo>
                    <a:pt x="2269" y="2415"/>
                  </a:lnTo>
                  <a:cubicBezTo>
                    <a:pt x="2310" y="2429"/>
                    <a:pt x="2352" y="2437"/>
                    <a:pt x="2391" y="2437"/>
                  </a:cubicBezTo>
                  <a:cubicBezTo>
                    <a:pt x="2446" y="2437"/>
                    <a:pt x="2497" y="2421"/>
                    <a:pt x="2536" y="2382"/>
                  </a:cubicBezTo>
                  <a:cubicBezTo>
                    <a:pt x="2602" y="2315"/>
                    <a:pt x="2602" y="2249"/>
                    <a:pt x="2602" y="2149"/>
                  </a:cubicBezTo>
                  <a:lnTo>
                    <a:pt x="2269" y="447"/>
                  </a:lnTo>
                  <a:cubicBezTo>
                    <a:pt x="2235" y="381"/>
                    <a:pt x="2302" y="314"/>
                    <a:pt x="2369" y="314"/>
                  </a:cubicBezTo>
                  <a:close/>
                  <a:moveTo>
                    <a:pt x="2388" y="1"/>
                  </a:moveTo>
                  <a:cubicBezTo>
                    <a:pt x="2358" y="1"/>
                    <a:pt x="2329" y="5"/>
                    <a:pt x="2302" y="14"/>
                  </a:cubicBezTo>
                  <a:cubicBezTo>
                    <a:pt x="2069" y="47"/>
                    <a:pt x="1902" y="281"/>
                    <a:pt x="1969" y="514"/>
                  </a:cubicBezTo>
                  <a:lnTo>
                    <a:pt x="2269" y="2082"/>
                  </a:lnTo>
                  <a:lnTo>
                    <a:pt x="601" y="1481"/>
                  </a:lnTo>
                  <a:cubicBezTo>
                    <a:pt x="551" y="1448"/>
                    <a:pt x="493" y="1431"/>
                    <a:pt x="434" y="1431"/>
                  </a:cubicBezTo>
                  <a:cubicBezTo>
                    <a:pt x="376" y="1431"/>
                    <a:pt x="317" y="1448"/>
                    <a:pt x="267" y="1481"/>
                  </a:cubicBezTo>
                  <a:cubicBezTo>
                    <a:pt x="167" y="1515"/>
                    <a:pt x="101" y="1615"/>
                    <a:pt x="34" y="1715"/>
                  </a:cubicBezTo>
                  <a:cubicBezTo>
                    <a:pt x="0" y="1815"/>
                    <a:pt x="0" y="1948"/>
                    <a:pt x="67" y="2048"/>
                  </a:cubicBezTo>
                  <a:cubicBezTo>
                    <a:pt x="101" y="2149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283"/>
                    <a:pt x="3069" y="3316"/>
                    <a:pt x="3103" y="3316"/>
                  </a:cubicBezTo>
                  <a:cubicBezTo>
                    <a:pt x="3169" y="3316"/>
                    <a:pt x="3203" y="3283"/>
                    <a:pt x="3269" y="3249"/>
                  </a:cubicBezTo>
                  <a:cubicBezTo>
                    <a:pt x="3336" y="3183"/>
                    <a:pt x="3370" y="3083"/>
                    <a:pt x="3336" y="3016"/>
                  </a:cubicBezTo>
                  <a:lnTo>
                    <a:pt x="2802" y="347"/>
                  </a:lnTo>
                  <a:cubicBezTo>
                    <a:pt x="2769" y="247"/>
                    <a:pt x="2702" y="147"/>
                    <a:pt x="2636" y="80"/>
                  </a:cubicBezTo>
                  <a:cubicBezTo>
                    <a:pt x="2562" y="32"/>
                    <a:pt x="2471" y="1"/>
                    <a:pt x="2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6" name="Google Shape;1776;p26"/>
          <p:cNvGrpSpPr/>
          <p:nvPr/>
        </p:nvGrpSpPr>
        <p:grpSpPr>
          <a:xfrm>
            <a:off x="5907997" y="2111638"/>
            <a:ext cx="857463" cy="742419"/>
            <a:chOff x="5616047" y="2074865"/>
            <a:chExt cx="1676041" cy="1451172"/>
          </a:xfrm>
        </p:grpSpPr>
        <p:sp>
          <p:nvSpPr>
            <p:cNvPr id="1777" name="Google Shape;1777;p26"/>
            <p:cNvSpPr/>
            <p:nvPr/>
          </p:nvSpPr>
          <p:spPr>
            <a:xfrm>
              <a:off x="5616047" y="2074865"/>
              <a:ext cx="1676041" cy="1451172"/>
            </a:xfrm>
            <a:custGeom>
              <a:rect b="b" l="l" r="r" t="t"/>
              <a:pathLst>
                <a:path extrusionOk="0" h="78357" w="90499">
                  <a:moveTo>
                    <a:pt x="90499" y="78357"/>
                  </a:moveTo>
                  <a:lnTo>
                    <a:pt x="0" y="78357"/>
                  </a:lnTo>
                  <a:lnTo>
                    <a:pt x="0" y="1"/>
                  </a:lnTo>
                  <a:lnTo>
                    <a:pt x="904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6"/>
            <p:cNvSpPr/>
            <p:nvPr/>
          </p:nvSpPr>
          <p:spPr>
            <a:xfrm>
              <a:off x="5684629" y="2140965"/>
              <a:ext cx="1538271" cy="1331940"/>
            </a:xfrm>
            <a:custGeom>
              <a:rect b="b" l="l" r="r" t="t"/>
              <a:pathLst>
                <a:path extrusionOk="0" h="71919" w="83060">
                  <a:moveTo>
                    <a:pt x="0" y="1"/>
                  </a:moveTo>
                  <a:lnTo>
                    <a:pt x="0" y="71919"/>
                  </a:lnTo>
                  <a:lnTo>
                    <a:pt x="83060" y="71919"/>
                  </a:lnTo>
                  <a:lnTo>
                    <a:pt x="830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6"/>
            <p:cNvSpPr/>
            <p:nvPr/>
          </p:nvSpPr>
          <p:spPr>
            <a:xfrm>
              <a:off x="5680906" y="2137261"/>
              <a:ext cx="1546327" cy="1339978"/>
            </a:xfrm>
            <a:custGeom>
              <a:rect b="b" l="l" r="r" t="t"/>
              <a:pathLst>
                <a:path extrusionOk="0" h="72353" w="83495">
                  <a:moveTo>
                    <a:pt x="83060" y="401"/>
                  </a:moveTo>
                  <a:lnTo>
                    <a:pt x="83060" y="71919"/>
                  </a:lnTo>
                  <a:lnTo>
                    <a:pt x="401" y="71919"/>
                  </a:lnTo>
                  <a:lnTo>
                    <a:pt x="401" y="401"/>
                  </a:lnTo>
                  <a:close/>
                  <a:moveTo>
                    <a:pt x="1" y="1"/>
                  </a:moveTo>
                  <a:lnTo>
                    <a:pt x="1" y="72353"/>
                  </a:lnTo>
                  <a:lnTo>
                    <a:pt x="83494" y="72353"/>
                  </a:lnTo>
                  <a:lnTo>
                    <a:pt x="83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684629" y="2140965"/>
              <a:ext cx="1538271" cy="122954"/>
            </a:xfrm>
            <a:custGeom>
              <a:rect b="b" l="l" r="r" t="t"/>
              <a:pathLst>
                <a:path extrusionOk="0" h="6639" w="83060">
                  <a:moveTo>
                    <a:pt x="0" y="1"/>
                  </a:moveTo>
                  <a:lnTo>
                    <a:pt x="83060" y="1"/>
                  </a:lnTo>
                  <a:lnTo>
                    <a:pt x="83060" y="6639"/>
                  </a:lnTo>
                  <a:lnTo>
                    <a:pt x="0" y="66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680906" y="2137261"/>
              <a:ext cx="1546327" cy="130381"/>
            </a:xfrm>
            <a:custGeom>
              <a:rect b="b" l="l" r="r" t="t"/>
              <a:pathLst>
                <a:path extrusionOk="0" h="7040" w="83495">
                  <a:moveTo>
                    <a:pt x="83060" y="401"/>
                  </a:moveTo>
                  <a:lnTo>
                    <a:pt x="83060" y="6639"/>
                  </a:lnTo>
                  <a:lnTo>
                    <a:pt x="401" y="6639"/>
                  </a:lnTo>
                  <a:lnTo>
                    <a:pt x="401" y="401"/>
                  </a:lnTo>
                  <a:close/>
                  <a:moveTo>
                    <a:pt x="201" y="1"/>
                  </a:moveTo>
                  <a:cubicBezTo>
                    <a:pt x="101" y="1"/>
                    <a:pt x="1" y="67"/>
                    <a:pt x="1" y="201"/>
                  </a:cubicBezTo>
                  <a:lnTo>
                    <a:pt x="1" y="6839"/>
                  </a:lnTo>
                  <a:cubicBezTo>
                    <a:pt x="1" y="6939"/>
                    <a:pt x="101" y="7039"/>
                    <a:pt x="201" y="7039"/>
                  </a:cubicBezTo>
                  <a:lnTo>
                    <a:pt x="83261" y="7039"/>
                  </a:lnTo>
                  <a:cubicBezTo>
                    <a:pt x="83394" y="7039"/>
                    <a:pt x="83494" y="6939"/>
                    <a:pt x="83494" y="6839"/>
                  </a:cubicBezTo>
                  <a:lnTo>
                    <a:pt x="83494" y="201"/>
                  </a:lnTo>
                  <a:cubicBezTo>
                    <a:pt x="83494" y="67"/>
                    <a:pt x="83394" y="1"/>
                    <a:pt x="8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6345040" y="2389328"/>
              <a:ext cx="302728" cy="292227"/>
            </a:xfrm>
            <a:custGeom>
              <a:rect b="b" l="l" r="r" t="t"/>
              <a:pathLst>
                <a:path extrusionOk="0" h="15779" w="16346">
                  <a:moveTo>
                    <a:pt x="8173" y="0"/>
                  </a:moveTo>
                  <a:cubicBezTo>
                    <a:pt x="3670" y="0"/>
                    <a:pt x="1" y="3436"/>
                    <a:pt x="1" y="7673"/>
                  </a:cubicBezTo>
                  <a:lnTo>
                    <a:pt x="1" y="15512"/>
                  </a:lnTo>
                  <a:cubicBezTo>
                    <a:pt x="1" y="15678"/>
                    <a:pt x="134" y="15778"/>
                    <a:pt x="268" y="15778"/>
                  </a:cubicBezTo>
                  <a:cubicBezTo>
                    <a:pt x="401" y="15778"/>
                    <a:pt x="501" y="15678"/>
                    <a:pt x="501" y="15512"/>
                  </a:cubicBezTo>
                  <a:lnTo>
                    <a:pt x="501" y="7673"/>
                  </a:lnTo>
                  <a:cubicBezTo>
                    <a:pt x="501" y="3703"/>
                    <a:pt x="3937" y="501"/>
                    <a:pt x="8173" y="501"/>
                  </a:cubicBezTo>
                  <a:cubicBezTo>
                    <a:pt x="12410" y="501"/>
                    <a:pt x="15846" y="3703"/>
                    <a:pt x="15846" y="7673"/>
                  </a:cubicBezTo>
                  <a:lnTo>
                    <a:pt x="15846" y="15178"/>
                  </a:lnTo>
                  <a:cubicBezTo>
                    <a:pt x="15846" y="15311"/>
                    <a:pt x="15946" y="15411"/>
                    <a:pt x="16112" y="15411"/>
                  </a:cubicBezTo>
                  <a:cubicBezTo>
                    <a:pt x="16246" y="15411"/>
                    <a:pt x="16346" y="15311"/>
                    <a:pt x="16346" y="15178"/>
                  </a:cubicBezTo>
                  <a:lnTo>
                    <a:pt x="16346" y="7673"/>
                  </a:lnTo>
                  <a:cubicBezTo>
                    <a:pt x="16346" y="3436"/>
                    <a:pt x="12677" y="0"/>
                    <a:pt x="8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6605755" y="2556125"/>
              <a:ext cx="231685" cy="675258"/>
            </a:xfrm>
            <a:custGeom>
              <a:rect b="b" l="l" r="r" t="t"/>
              <a:pathLst>
                <a:path extrusionOk="0" h="36461" w="12510">
                  <a:moveTo>
                    <a:pt x="2936" y="1"/>
                  </a:moveTo>
                  <a:lnTo>
                    <a:pt x="2769" y="31690"/>
                  </a:lnTo>
                  <a:lnTo>
                    <a:pt x="1" y="36460"/>
                  </a:lnTo>
                  <a:lnTo>
                    <a:pt x="12510" y="36460"/>
                  </a:lnTo>
                  <a:lnTo>
                    <a:pt x="10375" y="31390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6600810" y="2551198"/>
              <a:ext cx="241575" cy="685129"/>
            </a:xfrm>
            <a:custGeom>
              <a:rect b="b" l="l" r="r" t="t"/>
              <a:pathLst>
                <a:path extrusionOk="0" h="36994" w="13044">
                  <a:moveTo>
                    <a:pt x="10842" y="500"/>
                  </a:moveTo>
                  <a:lnTo>
                    <a:pt x="10375" y="31656"/>
                  </a:lnTo>
                  <a:cubicBezTo>
                    <a:pt x="10375" y="31689"/>
                    <a:pt x="10408" y="31723"/>
                    <a:pt x="10408" y="31756"/>
                  </a:cubicBezTo>
                  <a:lnTo>
                    <a:pt x="12410" y="36493"/>
                  </a:lnTo>
                  <a:lnTo>
                    <a:pt x="701" y="36493"/>
                  </a:lnTo>
                  <a:lnTo>
                    <a:pt x="3236" y="32090"/>
                  </a:lnTo>
                  <a:cubicBezTo>
                    <a:pt x="3270" y="32023"/>
                    <a:pt x="3270" y="31990"/>
                    <a:pt x="3270" y="31956"/>
                  </a:cubicBezTo>
                  <a:lnTo>
                    <a:pt x="3437" y="500"/>
                  </a:lnTo>
                  <a:close/>
                  <a:moveTo>
                    <a:pt x="3203" y="0"/>
                  </a:moveTo>
                  <a:cubicBezTo>
                    <a:pt x="3070" y="0"/>
                    <a:pt x="2936" y="100"/>
                    <a:pt x="2936" y="234"/>
                  </a:cubicBezTo>
                  <a:lnTo>
                    <a:pt x="2769" y="31890"/>
                  </a:lnTo>
                  <a:lnTo>
                    <a:pt x="68" y="36593"/>
                  </a:lnTo>
                  <a:cubicBezTo>
                    <a:pt x="1" y="36693"/>
                    <a:pt x="1" y="36760"/>
                    <a:pt x="68" y="36860"/>
                  </a:cubicBezTo>
                  <a:cubicBezTo>
                    <a:pt x="101" y="36926"/>
                    <a:pt x="168" y="36993"/>
                    <a:pt x="268" y="36993"/>
                  </a:cubicBezTo>
                  <a:lnTo>
                    <a:pt x="12777" y="36993"/>
                  </a:lnTo>
                  <a:cubicBezTo>
                    <a:pt x="12877" y="36993"/>
                    <a:pt x="12943" y="36926"/>
                    <a:pt x="13010" y="36860"/>
                  </a:cubicBezTo>
                  <a:cubicBezTo>
                    <a:pt x="13044" y="36793"/>
                    <a:pt x="13044" y="36693"/>
                    <a:pt x="13010" y="36626"/>
                  </a:cubicBezTo>
                  <a:lnTo>
                    <a:pt x="10909" y="31589"/>
                  </a:lnTo>
                  <a:lnTo>
                    <a:pt x="11342" y="267"/>
                  </a:lnTo>
                  <a:cubicBezTo>
                    <a:pt x="11342" y="200"/>
                    <a:pt x="11342" y="133"/>
                    <a:pt x="11276" y="67"/>
                  </a:cubicBezTo>
                  <a:cubicBezTo>
                    <a:pt x="11242" y="33"/>
                    <a:pt x="11176" y="0"/>
                    <a:pt x="1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6052820" y="2556125"/>
              <a:ext cx="612864" cy="675258"/>
            </a:xfrm>
            <a:custGeom>
              <a:rect b="b" l="l" r="r" t="t"/>
              <a:pathLst>
                <a:path extrusionOk="0" h="36461" w="33092">
                  <a:moveTo>
                    <a:pt x="11142" y="1"/>
                  </a:moveTo>
                  <a:lnTo>
                    <a:pt x="2069" y="1"/>
                  </a:lnTo>
                  <a:lnTo>
                    <a:pt x="1702" y="1"/>
                  </a:lnTo>
                  <a:lnTo>
                    <a:pt x="2069" y="25052"/>
                  </a:lnTo>
                  <a:lnTo>
                    <a:pt x="2069" y="31323"/>
                  </a:lnTo>
                  <a:lnTo>
                    <a:pt x="1" y="36460"/>
                  </a:lnTo>
                  <a:lnTo>
                    <a:pt x="2069" y="36460"/>
                  </a:lnTo>
                  <a:lnTo>
                    <a:pt x="12510" y="36460"/>
                  </a:lnTo>
                  <a:lnTo>
                    <a:pt x="33091" y="36460"/>
                  </a:lnTo>
                  <a:lnTo>
                    <a:pt x="33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6047894" y="2551198"/>
              <a:ext cx="622735" cy="685129"/>
            </a:xfrm>
            <a:custGeom>
              <a:rect b="b" l="l" r="r" t="t"/>
              <a:pathLst>
                <a:path extrusionOk="0" h="36994" w="33625">
                  <a:moveTo>
                    <a:pt x="33124" y="500"/>
                  </a:moveTo>
                  <a:lnTo>
                    <a:pt x="33124" y="36493"/>
                  </a:lnTo>
                  <a:lnTo>
                    <a:pt x="634" y="36493"/>
                  </a:lnTo>
                  <a:lnTo>
                    <a:pt x="2569" y="31689"/>
                  </a:lnTo>
                  <a:cubicBezTo>
                    <a:pt x="2569" y="31656"/>
                    <a:pt x="2569" y="31623"/>
                    <a:pt x="2569" y="31589"/>
                  </a:cubicBezTo>
                  <a:lnTo>
                    <a:pt x="2569" y="25318"/>
                  </a:lnTo>
                  <a:lnTo>
                    <a:pt x="2202" y="500"/>
                  </a:lnTo>
                  <a:close/>
                  <a:moveTo>
                    <a:pt x="1968" y="0"/>
                  </a:moveTo>
                  <a:cubicBezTo>
                    <a:pt x="1902" y="0"/>
                    <a:pt x="1835" y="33"/>
                    <a:pt x="1768" y="67"/>
                  </a:cubicBezTo>
                  <a:cubicBezTo>
                    <a:pt x="1735" y="133"/>
                    <a:pt x="1701" y="200"/>
                    <a:pt x="1701" y="267"/>
                  </a:cubicBezTo>
                  <a:lnTo>
                    <a:pt x="2068" y="25318"/>
                  </a:lnTo>
                  <a:lnTo>
                    <a:pt x="2068" y="31556"/>
                  </a:lnTo>
                  <a:lnTo>
                    <a:pt x="33" y="36626"/>
                  </a:lnTo>
                  <a:cubicBezTo>
                    <a:pt x="0" y="36726"/>
                    <a:pt x="33" y="36793"/>
                    <a:pt x="67" y="36860"/>
                  </a:cubicBezTo>
                  <a:cubicBezTo>
                    <a:pt x="100" y="36926"/>
                    <a:pt x="200" y="36993"/>
                    <a:pt x="267" y="36993"/>
                  </a:cubicBezTo>
                  <a:lnTo>
                    <a:pt x="33357" y="36993"/>
                  </a:lnTo>
                  <a:cubicBezTo>
                    <a:pt x="33524" y="36993"/>
                    <a:pt x="33624" y="36860"/>
                    <a:pt x="33624" y="36726"/>
                  </a:cubicBezTo>
                  <a:lnTo>
                    <a:pt x="33624" y="267"/>
                  </a:lnTo>
                  <a:cubicBezTo>
                    <a:pt x="33624" y="133"/>
                    <a:pt x="33491" y="0"/>
                    <a:pt x="3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6721287" y="2594444"/>
              <a:ext cx="55004" cy="627661"/>
            </a:xfrm>
            <a:custGeom>
              <a:rect b="b" l="l" r="r" t="t"/>
              <a:pathLst>
                <a:path extrusionOk="0" h="33891" w="2970">
                  <a:moveTo>
                    <a:pt x="501" y="0"/>
                  </a:moveTo>
                  <a:cubicBezTo>
                    <a:pt x="367" y="0"/>
                    <a:pt x="234" y="100"/>
                    <a:pt x="234" y="267"/>
                  </a:cubicBezTo>
                  <a:lnTo>
                    <a:pt x="1" y="29888"/>
                  </a:lnTo>
                  <a:cubicBezTo>
                    <a:pt x="1" y="29955"/>
                    <a:pt x="1" y="29988"/>
                    <a:pt x="34" y="30022"/>
                  </a:cubicBezTo>
                  <a:lnTo>
                    <a:pt x="2469" y="33758"/>
                  </a:lnTo>
                  <a:cubicBezTo>
                    <a:pt x="2536" y="33824"/>
                    <a:pt x="2602" y="33891"/>
                    <a:pt x="2702" y="33891"/>
                  </a:cubicBezTo>
                  <a:cubicBezTo>
                    <a:pt x="2736" y="33891"/>
                    <a:pt x="2803" y="33858"/>
                    <a:pt x="2836" y="33824"/>
                  </a:cubicBezTo>
                  <a:cubicBezTo>
                    <a:pt x="2936" y="33758"/>
                    <a:pt x="2969" y="33591"/>
                    <a:pt x="2903" y="33491"/>
                  </a:cubicBezTo>
                  <a:lnTo>
                    <a:pt x="501" y="29821"/>
                  </a:lnTo>
                  <a:lnTo>
                    <a:pt x="734" y="267"/>
                  </a:lnTo>
                  <a:cubicBezTo>
                    <a:pt x="734" y="100"/>
                    <a:pt x="634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6483426" y="2642617"/>
              <a:ext cx="55634" cy="52541"/>
            </a:xfrm>
            <a:custGeom>
              <a:rect b="b" l="l" r="r" t="t"/>
              <a:pathLst>
                <a:path extrusionOk="0" h="2837" w="3004">
                  <a:moveTo>
                    <a:pt x="1502" y="501"/>
                  </a:moveTo>
                  <a:cubicBezTo>
                    <a:pt x="2069" y="501"/>
                    <a:pt x="2503" y="902"/>
                    <a:pt x="2503" y="1435"/>
                  </a:cubicBezTo>
                  <a:cubicBezTo>
                    <a:pt x="2503" y="1936"/>
                    <a:pt x="2069" y="2336"/>
                    <a:pt x="1502" y="2336"/>
                  </a:cubicBezTo>
                  <a:cubicBezTo>
                    <a:pt x="935" y="2336"/>
                    <a:pt x="501" y="1936"/>
                    <a:pt x="501" y="1435"/>
                  </a:cubicBezTo>
                  <a:cubicBezTo>
                    <a:pt x="501" y="902"/>
                    <a:pt x="968" y="501"/>
                    <a:pt x="1502" y="501"/>
                  </a:cubicBezTo>
                  <a:close/>
                  <a:moveTo>
                    <a:pt x="1502" y="1"/>
                  </a:moveTo>
                  <a:cubicBezTo>
                    <a:pt x="668" y="1"/>
                    <a:pt x="1" y="635"/>
                    <a:pt x="1" y="1435"/>
                  </a:cubicBezTo>
                  <a:cubicBezTo>
                    <a:pt x="1" y="2202"/>
                    <a:pt x="668" y="2836"/>
                    <a:pt x="1502" y="2836"/>
                  </a:cubicBezTo>
                  <a:cubicBezTo>
                    <a:pt x="2336" y="2836"/>
                    <a:pt x="3003" y="2202"/>
                    <a:pt x="3003" y="1435"/>
                  </a:cubicBezTo>
                  <a:cubicBezTo>
                    <a:pt x="3003" y="635"/>
                    <a:pt x="2336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6180094" y="2642617"/>
              <a:ext cx="56245" cy="52541"/>
            </a:xfrm>
            <a:custGeom>
              <a:rect b="b" l="l" r="r" t="t"/>
              <a:pathLst>
                <a:path extrusionOk="0" h="2837" w="3037">
                  <a:moveTo>
                    <a:pt x="1502" y="501"/>
                  </a:moveTo>
                  <a:cubicBezTo>
                    <a:pt x="2069" y="501"/>
                    <a:pt x="2536" y="902"/>
                    <a:pt x="2536" y="1435"/>
                  </a:cubicBezTo>
                  <a:cubicBezTo>
                    <a:pt x="2536" y="1936"/>
                    <a:pt x="2069" y="2336"/>
                    <a:pt x="1502" y="2336"/>
                  </a:cubicBezTo>
                  <a:cubicBezTo>
                    <a:pt x="968" y="2336"/>
                    <a:pt x="501" y="1936"/>
                    <a:pt x="501" y="1435"/>
                  </a:cubicBezTo>
                  <a:cubicBezTo>
                    <a:pt x="501" y="902"/>
                    <a:pt x="968" y="501"/>
                    <a:pt x="1502" y="501"/>
                  </a:cubicBezTo>
                  <a:close/>
                  <a:moveTo>
                    <a:pt x="1502" y="1"/>
                  </a:moveTo>
                  <a:cubicBezTo>
                    <a:pt x="668" y="1"/>
                    <a:pt x="1" y="635"/>
                    <a:pt x="1" y="1435"/>
                  </a:cubicBezTo>
                  <a:cubicBezTo>
                    <a:pt x="1" y="2202"/>
                    <a:pt x="668" y="2836"/>
                    <a:pt x="1502" y="2836"/>
                  </a:cubicBezTo>
                  <a:cubicBezTo>
                    <a:pt x="2336" y="2836"/>
                    <a:pt x="3036" y="2202"/>
                    <a:pt x="3036" y="1435"/>
                  </a:cubicBezTo>
                  <a:cubicBezTo>
                    <a:pt x="3036" y="635"/>
                    <a:pt x="2336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6203579" y="2380067"/>
              <a:ext cx="311988" cy="301487"/>
            </a:xfrm>
            <a:custGeom>
              <a:rect b="b" l="l" r="r" t="t"/>
              <a:pathLst>
                <a:path extrusionOk="0" h="16279" w="16846">
                  <a:moveTo>
                    <a:pt x="8406" y="0"/>
                  </a:moveTo>
                  <a:cubicBezTo>
                    <a:pt x="3770" y="0"/>
                    <a:pt x="0" y="3569"/>
                    <a:pt x="0" y="7906"/>
                  </a:cubicBezTo>
                  <a:lnTo>
                    <a:pt x="0" y="16012"/>
                  </a:lnTo>
                  <a:cubicBezTo>
                    <a:pt x="0" y="16178"/>
                    <a:pt x="100" y="16278"/>
                    <a:pt x="234" y="16278"/>
                  </a:cubicBezTo>
                  <a:cubicBezTo>
                    <a:pt x="400" y="16278"/>
                    <a:pt x="501" y="16178"/>
                    <a:pt x="501" y="16012"/>
                  </a:cubicBezTo>
                  <a:lnTo>
                    <a:pt x="501" y="7906"/>
                  </a:lnTo>
                  <a:cubicBezTo>
                    <a:pt x="501" y="3836"/>
                    <a:pt x="4036" y="500"/>
                    <a:pt x="8406" y="500"/>
                  </a:cubicBezTo>
                  <a:cubicBezTo>
                    <a:pt x="12776" y="500"/>
                    <a:pt x="16345" y="3836"/>
                    <a:pt x="16345" y="7906"/>
                  </a:cubicBezTo>
                  <a:lnTo>
                    <a:pt x="16345" y="15645"/>
                  </a:lnTo>
                  <a:cubicBezTo>
                    <a:pt x="16345" y="15778"/>
                    <a:pt x="16445" y="15911"/>
                    <a:pt x="16579" y="15911"/>
                  </a:cubicBezTo>
                  <a:cubicBezTo>
                    <a:pt x="16712" y="15911"/>
                    <a:pt x="16846" y="15778"/>
                    <a:pt x="16846" y="15645"/>
                  </a:cubicBezTo>
                  <a:lnTo>
                    <a:pt x="16846" y="7906"/>
                  </a:lnTo>
                  <a:cubicBezTo>
                    <a:pt x="16846" y="3569"/>
                    <a:pt x="13076" y="0"/>
                    <a:pt x="8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6191837" y="2734053"/>
              <a:ext cx="321266" cy="76636"/>
            </a:xfrm>
            <a:custGeom>
              <a:rect b="b" l="l" r="r" t="t"/>
              <a:pathLst>
                <a:path extrusionOk="0" h="4138" w="17347">
                  <a:moveTo>
                    <a:pt x="15345" y="501"/>
                  </a:moveTo>
                  <a:cubicBezTo>
                    <a:pt x="16179" y="501"/>
                    <a:pt x="16846" y="1168"/>
                    <a:pt x="16846" y="2002"/>
                  </a:cubicBezTo>
                  <a:lnTo>
                    <a:pt x="16846" y="2136"/>
                  </a:lnTo>
                  <a:cubicBezTo>
                    <a:pt x="16846" y="2970"/>
                    <a:pt x="16179" y="3637"/>
                    <a:pt x="15345" y="3637"/>
                  </a:cubicBezTo>
                  <a:lnTo>
                    <a:pt x="2035" y="3637"/>
                  </a:lnTo>
                  <a:cubicBezTo>
                    <a:pt x="1201" y="3637"/>
                    <a:pt x="501" y="2970"/>
                    <a:pt x="501" y="2136"/>
                  </a:cubicBezTo>
                  <a:lnTo>
                    <a:pt x="501" y="2002"/>
                  </a:lnTo>
                  <a:cubicBezTo>
                    <a:pt x="501" y="1168"/>
                    <a:pt x="1201" y="501"/>
                    <a:pt x="2035" y="501"/>
                  </a:cubicBezTo>
                  <a:close/>
                  <a:moveTo>
                    <a:pt x="2035" y="1"/>
                  </a:moveTo>
                  <a:cubicBezTo>
                    <a:pt x="934" y="1"/>
                    <a:pt x="0" y="901"/>
                    <a:pt x="0" y="2002"/>
                  </a:cubicBezTo>
                  <a:lnTo>
                    <a:pt x="0" y="2136"/>
                  </a:lnTo>
                  <a:cubicBezTo>
                    <a:pt x="0" y="3236"/>
                    <a:pt x="901" y="4137"/>
                    <a:pt x="2035" y="4137"/>
                  </a:cubicBezTo>
                  <a:lnTo>
                    <a:pt x="15345" y="4137"/>
                  </a:lnTo>
                  <a:cubicBezTo>
                    <a:pt x="16445" y="4137"/>
                    <a:pt x="17346" y="3236"/>
                    <a:pt x="17346" y="2136"/>
                  </a:cubicBezTo>
                  <a:lnTo>
                    <a:pt x="17346" y="2002"/>
                  </a:lnTo>
                  <a:cubicBezTo>
                    <a:pt x="17346" y="901"/>
                    <a:pt x="16445" y="1"/>
                    <a:pt x="15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