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4" r:id="rId4"/>
    <p:sldId id="291" r:id="rId5"/>
    <p:sldId id="285" r:id="rId6"/>
    <p:sldId id="286" r:id="rId7"/>
    <p:sldId id="293" r:id="rId8"/>
    <p:sldId id="287" r:id="rId9"/>
    <p:sldId id="288" r:id="rId10"/>
    <p:sldId id="292" r:id="rId11"/>
    <p:sldId id="289" r:id="rId12"/>
    <p:sldId id="278" r:id="rId13"/>
    <p:sldId id="29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80" d="100"/>
          <a:sy n="80" d="100"/>
        </p:scale>
        <p:origin x="84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от 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2.6834709055307705E-2</c:v>
                </c:pt>
                <c:pt idx="1">
                  <c:v>0.10733883622123101</c:v>
                </c:pt>
                <c:pt idx="2">
                  <c:v>0.24151238149775905</c:v>
                </c:pt>
                <c:pt idx="3">
                  <c:v>0.42935534488492405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1.7174213795396895</c:v>
                </c:pt>
                <c:pt idx="8">
                  <c:v>2.1736114334798695</c:v>
                </c:pt>
                <c:pt idx="9">
                  <c:v>2.6834709055309305</c:v>
                </c:pt>
              </c:numCache>
            </c:numRef>
          </c:yVal>
          <c:smooth val="1"/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0.54889177613131912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02944"/>
        <c:axId val="232544104"/>
      </c:scatterChart>
      <c:valAx>
        <c:axId val="23260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544104"/>
        <c:crosses val="autoZero"/>
        <c:crossBetween val="midCat"/>
      </c:valAx>
      <c:valAx>
        <c:axId val="23254410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602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угла 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2.5875006470093311E-2</c:v>
                </c:pt>
                <c:pt idx="1">
                  <c:v>0.10350002588037302</c:v>
                </c:pt>
                <c:pt idx="2">
                  <c:v>0.23287505823082996</c:v>
                </c:pt>
                <c:pt idx="3">
                  <c:v>0.41400010352149302</c:v>
                </c:pt>
                <c:pt idx="4">
                  <c:v>0.64687516175232784</c:v>
                </c:pt>
                <c:pt idx="5">
                  <c:v>0.93150023292332107</c:v>
                </c:pt>
                <c:pt idx="6">
                  <c:v>1.2678753170346095</c:v>
                </c:pt>
                <c:pt idx="7">
                  <c:v>1.6560004140859701</c:v>
                </c:pt>
                <c:pt idx="8">
                  <c:v>2.0958755240775195</c:v>
                </c:pt>
                <c:pt idx="9">
                  <c:v>2.5875006470093109</c:v>
                </c:pt>
              </c:numCache>
            </c:numRef>
          </c:yVal>
          <c:smooth val="1"/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4.4816825850438925E-2</c:v>
                </c:pt>
                <c:pt idx="1">
                  <c:v>0.17926730340175603</c:v>
                </c:pt>
                <c:pt idx="2">
                  <c:v>0.40335143265391993</c:v>
                </c:pt>
                <c:pt idx="3">
                  <c:v>0.71706921360702214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2.8682768544280894</c:v>
                </c:pt>
                <c:pt idx="8">
                  <c:v>3.6301628938851196</c:v>
                </c:pt>
                <c:pt idx="9">
                  <c:v>4.4816825850437016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437872"/>
        <c:axId val="232456592"/>
      </c:scatterChart>
      <c:valAx>
        <c:axId val="23243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456592"/>
        <c:crosses val="autoZero"/>
        <c:crossBetween val="midCat"/>
      </c:valAx>
      <c:valAx>
        <c:axId val="23245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437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0.24000000000000002</c:v>
                </c:pt>
                <c:pt idx="3">
                  <c:v>0.39000000000000007</c:v>
                </c:pt>
                <c:pt idx="4">
                  <c:v>0.62000000000000011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289264"/>
        <c:axId val="233275264"/>
      </c:scatterChart>
      <c:valAx>
        <c:axId val="23228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3275264"/>
        <c:crosses val="autoZero"/>
        <c:crossBetween val="midCat"/>
      </c:valAx>
      <c:valAx>
        <c:axId val="2332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28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26.04.2018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331.vsdx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3.emf"/><Relationship Id="rId4" Type="http://schemas.openxmlformats.org/officeDocument/2006/relationships/image" Target="../media/image14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</a:t>
            </a:r>
            <a:r>
              <a:rPr lang="ru-RU" sz="2000" dirty="0" smtClean="0"/>
              <a:t>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24744"/>
            <a:ext cx="3000571" cy="43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427"/>
              </p:ext>
            </p:extLst>
          </p:nvPr>
        </p:nvGraphicFramePr>
        <p:xfrm>
          <a:off x="4067944" y="1107345"/>
          <a:ext cx="4892422" cy="2218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/>
                <a:gridCol w="2444150"/>
              </a:tblGrid>
              <a:tr h="3121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8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4" t="-14349" r="-248" b="-3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3540"/>
              </p:ext>
            </p:extLst>
          </p:nvPr>
        </p:nvGraphicFramePr>
        <p:xfrm>
          <a:off x="179512" y="4546326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028" y="987187"/>
            <a:ext cx="2431164" cy="35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582</TotalTime>
  <Words>433</Words>
  <Application>Microsoft Office PowerPoint</Application>
  <PresentationFormat>Экран (4:3)</PresentationFormat>
  <Paragraphs>94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Times New Roman</vt:lpstr>
      <vt:lpstr>Тема Office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46</cp:revision>
  <dcterms:created xsi:type="dcterms:W3CDTF">2018-04-19T17:59:03Z</dcterms:created>
  <dcterms:modified xsi:type="dcterms:W3CDTF">2018-04-26T06:11:50Z</dcterms:modified>
</cp:coreProperties>
</file>