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0" r:id="rId2"/>
    <p:sldId id="281" r:id="rId3"/>
    <p:sldId id="284" r:id="rId4"/>
    <p:sldId id="291" r:id="rId5"/>
    <p:sldId id="285" r:id="rId6"/>
    <p:sldId id="286" r:id="rId7"/>
    <p:sldId id="293" r:id="rId8"/>
    <p:sldId id="287" r:id="rId9"/>
    <p:sldId id="288" r:id="rId10"/>
    <p:sldId id="292" r:id="rId11"/>
    <p:sldId id="289" r:id="rId12"/>
    <p:sldId id="278" r:id="rId13"/>
    <p:sldId id="29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80" d="100"/>
          <a:sy n="80" d="100"/>
        </p:scale>
        <p:origin x="60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от плотности материала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0.32933506567877607</c:v>
                </c:pt>
                <c:pt idx="3">
                  <c:v>0.58548456120672776</c:v>
                </c:pt>
                <c:pt idx="4">
                  <c:v>0.91481962688549712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2.3419382448269106</c:v>
                </c:pt>
                <c:pt idx="8">
                  <c:v>2.9640155911088697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2.6834709055307705E-2</c:v>
                </c:pt>
                <c:pt idx="1">
                  <c:v>0.10733883622123101</c:v>
                </c:pt>
                <c:pt idx="2">
                  <c:v>0.24151238149775905</c:v>
                </c:pt>
                <c:pt idx="3">
                  <c:v>0.42935534488492405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1.7174213795396895</c:v>
                </c:pt>
                <c:pt idx="8">
                  <c:v>2.1736114334798695</c:v>
                </c:pt>
                <c:pt idx="9">
                  <c:v>2.6834709055309305</c:v>
                </c:pt>
              </c:numCache>
            </c:numRef>
          </c:yVal>
          <c:smooth val="1"/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0.54889177613131912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920328"/>
        <c:axId val="129705152"/>
      </c:scatterChart>
      <c:valAx>
        <c:axId val="174920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705152"/>
        <c:crosses val="autoZero"/>
        <c:crossBetween val="midCat"/>
      </c:valAx>
      <c:valAx>
        <c:axId val="12970515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920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угла острия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2.5875006470093311E-2</c:v>
                </c:pt>
                <c:pt idx="1">
                  <c:v>0.10350002588037302</c:v>
                </c:pt>
                <c:pt idx="2">
                  <c:v>0.23287505823082996</c:v>
                </c:pt>
                <c:pt idx="3">
                  <c:v>0.41400010352149302</c:v>
                </c:pt>
                <c:pt idx="4">
                  <c:v>0.64687516175232784</c:v>
                </c:pt>
                <c:pt idx="5">
                  <c:v>0.93150023292332107</c:v>
                </c:pt>
                <c:pt idx="6">
                  <c:v>1.2678753170346095</c:v>
                </c:pt>
                <c:pt idx="7">
                  <c:v>1.6560004140859701</c:v>
                </c:pt>
                <c:pt idx="8">
                  <c:v>2.0958755240775195</c:v>
                </c:pt>
                <c:pt idx="9">
                  <c:v>2.5875006470093109</c:v>
                </c:pt>
              </c:numCache>
            </c:numRef>
          </c:yVal>
          <c:smooth val="1"/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0.32933506567877607</c:v>
                </c:pt>
                <c:pt idx="3">
                  <c:v>0.58548456120672776</c:v>
                </c:pt>
                <c:pt idx="4">
                  <c:v>0.91481962688549712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2.3419382448269106</c:v>
                </c:pt>
                <c:pt idx="8">
                  <c:v>2.9640155911088697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4.4816825850438925E-2</c:v>
                </c:pt>
                <c:pt idx="1">
                  <c:v>0.17926730340175603</c:v>
                </c:pt>
                <c:pt idx="2">
                  <c:v>0.40335143265391993</c:v>
                </c:pt>
                <c:pt idx="3">
                  <c:v>0.71706921360702214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2.8682768544280894</c:v>
                </c:pt>
                <c:pt idx="8">
                  <c:v>3.6301628938851196</c:v>
                </c:pt>
                <c:pt idx="9">
                  <c:v>4.4816825850437016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49624"/>
        <c:axId val="177125840"/>
      </c:scatterChart>
      <c:valAx>
        <c:axId val="177049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125840"/>
        <c:crosses val="autoZero"/>
        <c:crossBetween val="midCat"/>
      </c:valAx>
      <c:valAx>
        <c:axId val="17712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049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0.24000000000000002</c:v>
                </c:pt>
                <c:pt idx="3">
                  <c:v>0.39000000000000007</c:v>
                </c:pt>
                <c:pt idx="4">
                  <c:v>0.62000000000000011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0.32933506567877607</c:v>
                </c:pt>
                <c:pt idx="3">
                  <c:v>0.58548456120672776</c:v>
                </c:pt>
                <c:pt idx="4">
                  <c:v>0.91481962688549712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2.3419382448269106</c:v>
                </c:pt>
                <c:pt idx="8">
                  <c:v>2.9640155911088697</c:v>
                </c:pt>
                <c:pt idx="9">
                  <c:v>3.6592785075419898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236344"/>
        <c:axId val="177239800"/>
      </c:scatterChart>
      <c:valAx>
        <c:axId val="17723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239800"/>
        <c:crosses val="autoZero"/>
        <c:crossBetween val="midCat"/>
      </c:valAx>
      <c:valAx>
        <c:axId val="17723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236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27.04.2018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1.emf"/><Relationship Id="rId5" Type="http://schemas.openxmlformats.org/officeDocument/2006/relationships/image" Target="../media/image15.png"/><Relationship Id="rId10" Type="http://schemas.openxmlformats.org/officeDocument/2006/relationships/image" Target="../media/image10.emf"/><Relationship Id="rId4" Type="http://schemas.openxmlformats.org/officeDocument/2006/relationships/image" Target="../media/image14.png"/><Relationship Id="rId9" Type="http://schemas.openxmlformats.org/officeDocument/2006/relationships/package" Target="../embeddings/_________Microsoft_Visio3311.vsd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д.ф-м.н</a:t>
            </a:r>
            <a:r>
              <a:rPr lang="ru-RU" sz="2400" dirty="0" smtClean="0">
                <a:solidFill>
                  <a:schemeClr val="bg1"/>
                </a:solidFill>
              </a:rPr>
              <a:t>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модель, описывающая отклонение иглы при движении в вязкоупругих материалах в 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653136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подзадачи,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вязкоупругие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вязкоупругие ткани;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деформации вязкоупругих тканей.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 постановка решаемой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вязкоупругих тканях;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  <a:blipFill rotWithShape="0">
                <a:blip r:embed="rId3" cstate="print"/>
                <a:stretch>
                  <a:fillRect l="-1357" t="-1325" r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662095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124744"/>
            <a:ext cx="3000571" cy="43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8427"/>
              </p:ext>
            </p:extLst>
          </p:nvPr>
        </p:nvGraphicFramePr>
        <p:xfrm>
          <a:off x="4067944" y="1107345"/>
          <a:ext cx="4892422" cy="22185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48272"/>
                <a:gridCol w="2444150"/>
              </a:tblGrid>
              <a:tr h="3121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отклонения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78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(4)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37321"/>
                  </p:ext>
                </p:extLst>
              </p:nvPr>
            </p:nvGraphicFramePr>
            <p:xfrm>
              <a:off x="4058980" y="3442683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291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:endParaRPr lang="ru-RU" sz="1800" kern="1200" baseline="300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:endParaRPr lang="ru-RU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:endParaRPr lang="ru-RU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37321"/>
                  </p:ext>
                </p:extLst>
              </p:nvPr>
            </p:nvGraphicFramePr>
            <p:xfrm>
              <a:off x="4058980" y="3442683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7534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4" t="-14349" r="-248" b="-3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r:id="rId9" imgW="666627" imgH="914400" progId="">
                  <p:embed/>
                </p:oleObj>
              </mc:Choice>
              <mc:Fallback>
                <p:oleObj r:id="rId9" imgW="666627" imgH="91440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33540"/>
              </p:ext>
            </p:extLst>
          </p:nvPr>
        </p:nvGraphicFramePr>
        <p:xfrm>
          <a:off x="179512" y="4546326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028" y="987187"/>
            <a:ext cx="2431164" cy="35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 smtClean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614</TotalTime>
  <Words>433</Words>
  <Application>Microsoft Office PowerPoint</Application>
  <PresentationFormat>Экран (4:3)</PresentationFormat>
  <Paragraphs>94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Symbol</vt:lpstr>
      <vt:lpstr>Times New Roman</vt:lpstr>
      <vt:lpstr>Тема Office</vt:lpstr>
      <vt:lpstr>Модель деформируемого объекта управления</vt:lpstr>
      <vt:lpstr>Робототехника в современной медицине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  <vt:lpstr>Публикации Сотрудничество с цнии ртк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User</cp:lastModifiedBy>
  <cp:revision>46</cp:revision>
  <dcterms:created xsi:type="dcterms:W3CDTF">2018-04-19T17:59:03Z</dcterms:created>
  <dcterms:modified xsi:type="dcterms:W3CDTF">2018-04-27T06:07:22Z</dcterms:modified>
</cp:coreProperties>
</file>