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284" r:id="rId4"/>
    <p:sldId id="291" r:id="rId5"/>
    <p:sldId id="285" r:id="rId6"/>
    <p:sldId id="286" r:id="rId7"/>
    <p:sldId id="293" r:id="rId8"/>
    <p:sldId id="287" r:id="rId9"/>
    <p:sldId id="288" r:id="rId10"/>
    <p:sldId id="292" r:id="rId11"/>
    <p:sldId id="289" r:id="rId12"/>
    <p:sldId id="278" r:id="rId13"/>
    <p:sldId id="29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>
      <p:cViewPr varScale="1">
        <p:scale>
          <a:sx n="76" d="100"/>
          <a:sy n="76" d="100"/>
        </p:scale>
        <p:origin x="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306576"/>
        <c:axId val="1668305488"/>
      </c:scatterChart>
      <c:valAx>
        <c:axId val="166830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5488"/>
        <c:crosses val="autoZero"/>
        <c:crossBetween val="midCat"/>
      </c:valAx>
      <c:valAx>
        <c:axId val="166830548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296784"/>
        <c:axId val="1668307120"/>
      </c:scatterChart>
      <c:valAx>
        <c:axId val="166829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7120"/>
        <c:crosses val="autoZero"/>
        <c:crossBetween val="midCat"/>
      </c:valAx>
      <c:valAx>
        <c:axId val="16683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29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300048"/>
        <c:axId val="1668309296"/>
      </c:scatterChart>
      <c:valAx>
        <c:axId val="166830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9296"/>
        <c:crosses val="autoZero"/>
        <c:crossBetween val="midCat"/>
      </c:valAx>
      <c:valAx>
        <c:axId val="166830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8300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05.05.2018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_________Microsoft_Visio1.vsd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.vsdx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15.png"/><Relationship Id="rId10" Type="http://schemas.openxmlformats.org/officeDocument/2006/relationships/package" Target="../embeddings/_________Microsoft_Visio3.vsdx"/><Relationship Id="rId4" Type="http://schemas.openxmlformats.org/officeDocument/2006/relationships/image" Target="../media/image14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 cstate="print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62095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99815"/>
              </p:ext>
            </p:extLst>
          </p:nvPr>
        </p:nvGraphicFramePr>
        <p:xfrm>
          <a:off x="5364088" y="929895"/>
          <a:ext cx="3573760" cy="528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1533485" imgH="2266950" progId="">
                  <p:embed/>
                </p:oleObj>
              </mc:Choice>
              <mc:Fallback>
                <p:oleObj name="Visio" r:id="rId4" imgW="1533485" imgH="226695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29895"/>
                        <a:ext cx="3573760" cy="528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8427"/>
              </p:ext>
            </p:extLst>
          </p:nvPr>
        </p:nvGraphicFramePr>
        <p:xfrm>
          <a:off x="4067944" y="1107345"/>
          <a:ext cx="4892422" cy="2218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272"/>
                <a:gridCol w="2444150"/>
              </a:tblGrid>
              <a:tr h="3121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8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291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:endParaRPr lang="ru-RU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534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4" t="-14349" r="-248" b="-3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3540"/>
              </p:ext>
            </p:extLst>
          </p:nvPr>
        </p:nvGraphicFramePr>
        <p:xfrm>
          <a:off x="179512" y="4546326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12202"/>
              </p:ext>
            </p:extLst>
          </p:nvPr>
        </p:nvGraphicFramePr>
        <p:xfrm>
          <a:off x="543755" y="909010"/>
          <a:ext cx="2571512" cy="377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Visio" r:id="rId10" imgW="1514399" imgH="2219498" progId="">
                  <p:embed/>
                </p:oleObj>
              </mc:Choice>
              <mc:Fallback>
                <p:oleObj name="Visio" r:id="rId10" imgW="1514399" imgH="2219498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55" y="909010"/>
                        <a:ext cx="2571512" cy="3774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796</TotalTime>
  <Words>439</Words>
  <Application>Microsoft Office PowerPoint</Application>
  <PresentationFormat>Экран (4:3)</PresentationFormat>
  <Paragraphs>94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Druzhinin_Vasily</cp:lastModifiedBy>
  <cp:revision>52</cp:revision>
  <dcterms:created xsi:type="dcterms:W3CDTF">2018-04-19T17:59:03Z</dcterms:created>
  <dcterms:modified xsi:type="dcterms:W3CDTF">2018-05-05T14:12:32Z</dcterms:modified>
</cp:coreProperties>
</file>