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2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F49B-6C51-4FCB-BDBE-536A268AD9DF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DECC-3B3E-4DA8-BF2A-DBB06CDFA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44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F49B-6C51-4FCB-BDBE-536A268AD9DF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DECC-3B3E-4DA8-BF2A-DBB06CDFA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55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F49B-6C51-4FCB-BDBE-536A268AD9DF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DECC-3B3E-4DA8-BF2A-DBB06CDFA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76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F49B-6C51-4FCB-BDBE-536A268AD9DF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DECC-3B3E-4DA8-BF2A-DBB06CDFA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40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F49B-6C51-4FCB-BDBE-536A268AD9DF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DECC-3B3E-4DA8-BF2A-DBB06CDFA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82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F49B-6C51-4FCB-BDBE-536A268AD9DF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DECC-3B3E-4DA8-BF2A-DBB06CDFA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7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F49B-6C51-4FCB-BDBE-536A268AD9DF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DECC-3B3E-4DA8-BF2A-DBB06CDFA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38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F49B-6C51-4FCB-BDBE-536A268AD9DF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DECC-3B3E-4DA8-BF2A-DBB06CDFA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93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F49B-6C51-4FCB-BDBE-536A268AD9DF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DECC-3B3E-4DA8-BF2A-DBB06CDFA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60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F49B-6C51-4FCB-BDBE-536A268AD9DF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DECC-3B3E-4DA8-BF2A-DBB06CDFA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54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F49B-6C51-4FCB-BDBE-536A268AD9DF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DECC-3B3E-4DA8-BF2A-DBB06CDFA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3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F49B-6C51-4FCB-BDBE-536A268AD9DF}" type="datetimeFigureOut">
              <a:rPr lang="ru-RU" smtClean="0"/>
              <a:t>04.04.2018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CDECC-3B3E-4DA8-BF2A-DBB06CDFA6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81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Корабельные волны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Дружинин В.Г.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127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Вид волн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5092"/>
            <a:ext cx="5749431" cy="32340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234" y="2258504"/>
            <a:ext cx="3162300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925043" y="3235121"/>
                <a:ext cx="28244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ru-RU" dirty="0" smtClean="0"/>
                  <a:t>П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−испульс сил давления  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043" y="3235121"/>
                <a:ext cx="282449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968" t="-28889" b="-5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3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Волн образующее действие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848" y="1690688"/>
            <a:ext cx="8558304" cy="23692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848" y="4387256"/>
            <a:ext cx="4327457" cy="247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99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9583"/>
          </a:xfrm>
        </p:spPr>
        <p:txBody>
          <a:bodyPr/>
          <a:lstStyle/>
          <a:p>
            <a:r>
              <a:rPr lang="ru-RU" dirty="0" smtClean="0"/>
              <a:t>Волны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6473"/>
            <a:ext cx="3162300" cy="685800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>
            <a:off x="4466492" y="2080286"/>
            <a:ext cx="1312985" cy="198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479931" y="1892338"/>
                <a:ext cx="3777762" cy="5740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𝑔𝑡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 при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ru-RU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sSup>
                          <m:sSupPr>
                            <m:ctrlPr>
                              <a:rPr lang="ru-RU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ru-RU" sz="2400" dirty="0" smtClean="0"/>
                  <a:t> при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sz="2400" dirty="0" smtClean="0"/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931" y="1892338"/>
                <a:ext cx="3777762" cy="574068"/>
              </a:xfrm>
              <a:prstGeom prst="rect">
                <a:avLst/>
              </a:prstGeom>
              <a:blipFill rotWithShape="0">
                <a:blip r:embed="rId3"/>
                <a:stretch>
                  <a:fillRect l="-161" b="-178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595456" y="3221984"/>
                <a:ext cx="7281978" cy="612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Т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ак как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𝑃𝑄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а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𝑂𝑄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то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и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зависят от положения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56" y="3221984"/>
                <a:ext cx="7281978" cy="6127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68812" y="4886928"/>
                <a:ext cx="799963" cy="430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dirty="0" smtClean="0"/>
                  <a:t> = 0</a:t>
                </a:r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812" y="4886928"/>
                <a:ext cx="799963" cy="430374"/>
              </a:xfrm>
              <a:prstGeom prst="rect">
                <a:avLst/>
              </a:prstGeom>
              <a:blipFill rotWithShape="0">
                <a:blip r:embed="rId5"/>
                <a:stretch>
                  <a:fillRect r="-16794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Стрелка вниз 10"/>
          <p:cNvSpPr/>
          <p:nvPr/>
        </p:nvSpPr>
        <p:spPr>
          <a:xfrm>
            <a:off x="9012633" y="2621280"/>
            <a:ext cx="354887" cy="1930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углом 11"/>
          <p:cNvSpPr/>
          <p:nvPr/>
        </p:nvSpPr>
        <p:spPr>
          <a:xfrm rot="5400000">
            <a:off x="7648595" y="3369273"/>
            <a:ext cx="1090890" cy="1351280"/>
          </a:xfrm>
          <a:prstGeom prst="bentArrow">
            <a:avLst>
              <a:gd name="adj1" fmla="val 9167"/>
              <a:gd name="adj2" fmla="val 13942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77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Условия результирующей амплитуды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36598"/>
            <a:ext cx="5800725" cy="11620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39556"/>
            <a:ext cx="4327457" cy="2470744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>
            <a:off x="6419850" y="2271713"/>
            <a:ext cx="1714500" cy="204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074563" y="2202180"/>
                <a:ext cx="15557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𝑂𝑄𝑃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4563" y="2202180"/>
                <a:ext cx="1555747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32631" y="3739556"/>
                <a:ext cx="37017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Рассматривая 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631" y="3739556"/>
                <a:ext cx="3701719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Стрелка вправо 8"/>
          <p:cNvSpPr/>
          <p:nvPr/>
        </p:nvSpPr>
        <p:spPr>
          <a:xfrm>
            <a:off x="8217313" y="3852605"/>
            <a:ext cx="857250" cy="317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7526" y="3549561"/>
            <a:ext cx="3023443" cy="92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8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Условия результирующей амплитуды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2687" y="2029619"/>
            <a:ext cx="7286625" cy="2647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60017" y="5482590"/>
                <a:ext cx="427196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𝑀𝑂𝑃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=19° 56′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017" y="5482590"/>
                <a:ext cx="4271963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554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0100" y="111125"/>
            <a:ext cx="10515600" cy="1325563"/>
          </a:xfrm>
        </p:spPr>
        <p:txBody>
          <a:bodyPr/>
          <a:lstStyle/>
          <a:p>
            <a:r>
              <a:rPr lang="ru-RU" dirty="0" smtClean="0"/>
              <a:t>Вид корабельных волн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375737"/>
            <a:ext cx="3788448" cy="108459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4253247"/>
            <a:ext cx="9623582" cy="2069432"/>
          </a:xfrm>
          <a:prstGeom prst="rect">
            <a:avLst/>
          </a:prstGeom>
        </p:spPr>
      </p:pic>
      <p:sp>
        <p:nvSpPr>
          <p:cNvPr id="6" name="Стрелка вниз 5"/>
          <p:cNvSpPr/>
          <p:nvPr/>
        </p:nvSpPr>
        <p:spPr>
          <a:xfrm>
            <a:off x="800100" y="2668674"/>
            <a:ext cx="685800" cy="13191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262937" y="2725780"/>
                <a:ext cx="8816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Где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 расс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тояние точки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до соответствующего центра возмущений 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или </m:t>
                          </m:r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937" y="2725780"/>
                <a:ext cx="881600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46" b="-347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262937" y="3261624"/>
                <a:ext cx="91390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937" y="3261624"/>
                <a:ext cx="913904" cy="5186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206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2475"/>
            <a:ext cx="10515600" cy="1112800"/>
          </a:xfrm>
        </p:spPr>
        <p:txBody>
          <a:bodyPr/>
          <a:lstStyle/>
          <a:p>
            <a:r>
              <a:rPr lang="ru-RU" dirty="0"/>
              <a:t>Вид корабельных волн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7" y="2209025"/>
            <a:ext cx="4495800" cy="32480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947" y="1589900"/>
            <a:ext cx="1543050" cy="6191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005525" y="1604629"/>
                <a:ext cx="5054332" cy="604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Расстояние между соседними гребнями 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с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525" y="1604629"/>
                <a:ext cx="5054332" cy="6043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Стрелка вниз 8"/>
          <p:cNvSpPr/>
          <p:nvPr/>
        </p:nvSpPr>
        <p:spPr>
          <a:xfrm>
            <a:off x="8335926" y="2307265"/>
            <a:ext cx="372138" cy="10526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3345" y="3513949"/>
            <a:ext cx="1257300" cy="638175"/>
          </a:xfrm>
          <a:prstGeom prst="rect">
            <a:avLst/>
          </a:prstGeom>
        </p:spPr>
      </p:pic>
      <p:sp>
        <p:nvSpPr>
          <p:cNvPr id="11" name="Стрелка вниз 10"/>
          <p:cNvSpPr/>
          <p:nvPr/>
        </p:nvSpPr>
        <p:spPr>
          <a:xfrm>
            <a:off x="8335926" y="4152124"/>
            <a:ext cx="372138" cy="10526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431929" y="5704422"/>
                <a:ext cx="4468787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Скорость распространения волн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929" y="5704422"/>
                <a:ext cx="4468787" cy="81836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98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77902" y="2704287"/>
            <a:ext cx="8667307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ВНИМАНИЕ!!!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8582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80</Words>
  <Application>Microsoft Office PowerPoint</Application>
  <PresentationFormat>Широкоэкранный</PresentationFormat>
  <Paragraphs>21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Тема Office</vt:lpstr>
      <vt:lpstr>Корабельные волны</vt:lpstr>
      <vt:lpstr>Вид волн</vt:lpstr>
      <vt:lpstr>Волн образующее действие</vt:lpstr>
      <vt:lpstr>Волны</vt:lpstr>
      <vt:lpstr>Условия результирующей амплитуды</vt:lpstr>
      <vt:lpstr>Условия результирующей амплитуды</vt:lpstr>
      <vt:lpstr>Вид корабельных волн</vt:lpstr>
      <vt:lpstr>Вид корабельных волн</vt:lpstr>
      <vt:lpstr>СПАСИБО ЗА ВНИМАНИЕ!!!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Корабельные волны</dc:title>
  <dc:creator>User</dc:creator>
  <cp:lastModifiedBy>User</cp:lastModifiedBy>
  <cp:revision>15</cp:revision>
  <dcterms:created xsi:type="dcterms:W3CDTF">2018-04-04T07:19:54Z</dcterms:created>
  <dcterms:modified xsi:type="dcterms:W3CDTF">2018-04-04T16:01:25Z</dcterms:modified>
</cp:coreProperties>
</file>