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292" r:id="rId14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77423" autoAdjust="0"/>
  </p:normalViewPr>
  <p:slideViewPr>
    <p:cSldViewPr showGuides="1">
      <p:cViewPr varScale="1">
        <p:scale>
          <a:sx n="119" d="100"/>
          <a:sy n="119" d="100"/>
        </p:scale>
        <p:origin x="1692" y="96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647672"/>
        <c:axId val="199353728"/>
      </c:scatterChart>
      <c:valAx>
        <c:axId val="240647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353728"/>
        <c:crosses val="autoZero"/>
        <c:crossBetween val="midCat"/>
      </c:valAx>
      <c:valAx>
        <c:axId val="19935372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647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297592"/>
        <c:axId val="240406416"/>
      </c:scatterChart>
      <c:valAx>
        <c:axId val="240297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406416"/>
        <c:crosses val="autoZero"/>
        <c:crossBetween val="midCat"/>
      </c:valAx>
      <c:valAx>
        <c:axId val="2404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297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557640"/>
        <c:axId val="240558024"/>
      </c:scatterChart>
      <c:valAx>
        <c:axId val="240557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558024"/>
        <c:crosses val="autoZero"/>
        <c:crossBetween val="midCat"/>
      </c:valAx>
      <c:valAx>
        <c:axId val="24055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557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en-US" dirty="0" smtClean="0"/>
              <a:t>T,N</a:t>
            </a:r>
            <a:r>
              <a:rPr lang="ru-RU" dirty="0" smtClean="0"/>
              <a:t>– тангенциальная и перерезывающая силы;</a:t>
            </a:r>
            <a:r>
              <a:rPr lang="en-US" dirty="0" smtClean="0"/>
              <a:t> M</a:t>
            </a:r>
            <a:r>
              <a:rPr lang="ru-RU" dirty="0" smtClean="0"/>
              <a:t> – изгибающий момент;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Pn</a:t>
            </a:r>
            <a:r>
              <a:rPr lang="ru-RU" dirty="0" smtClean="0"/>
              <a:t>– тангенциальная и нормальная компоненты распределенной нагрузки; </a:t>
            </a:r>
            <a:r>
              <a:rPr lang="en-US" dirty="0" smtClean="0"/>
              <a:t>A </a:t>
            </a:r>
            <a:r>
              <a:rPr lang="ru-RU" dirty="0" smtClean="0"/>
              <a:t>– параметр Ламе; </a:t>
            </a:r>
            <a:r>
              <a:rPr lang="en-US" dirty="0" smtClean="0"/>
              <a:t>R(a)</a:t>
            </a:r>
            <a:r>
              <a:rPr lang="ru-RU" dirty="0" smtClean="0"/>
              <a:t> – радиус  кривизны стержня.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– жесткости на растяжение и изгиб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29.05.2018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____Microsoft_Visio11111111.vsdx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0.png"/><Relationship Id="rId12" Type="http://schemas.openxmlformats.org/officeDocument/2006/relationships/package" Target="../embeddings/_________Microsoft_Visio23333333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190.png"/><Relationship Id="rId5" Type="http://schemas.openxmlformats.org/officeDocument/2006/relationships/image" Target="../media/image20.emf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package" Target="../embeddings/_________Microsoft_Visio32222222.vsdx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61577" y="915566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Плотность материала  </a:t>
            </a:r>
            <a:r>
              <a:rPr lang="en-US" dirty="0" smtClean="0"/>
              <a:t>– </a:t>
            </a:r>
            <a:r>
              <a:rPr lang="ru-RU" dirty="0" smtClean="0"/>
              <a:t> 1500 </a:t>
            </a:r>
            <a:r>
              <a:rPr lang="ru-RU" dirty="0" smtClean="0">
                <a:solidFill>
                  <a:schemeClr val="dk1"/>
                </a:solidFill>
              </a:rPr>
              <a:t>кг/м</a:t>
            </a:r>
            <a:r>
              <a:rPr lang="ru-RU" baseline="30000" dirty="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Робототехника в современной медицине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9750" y="915988"/>
            <a:ext cx="7920038" cy="374332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ПНИЭР по теме: </a:t>
            </a:r>
            <a:r>
              <a:rPr lang="ru-RU" sz="1400" dirty="0" smtClean="0">
                <a:latin typeface="Arial" charset="0"/>
                <a:cs typeface="Arial" charset="0"/>
              </a:rPr>
              <a:t>исследование </a:t>
            </a:r>
            <a:r>
              <a:rPr lang="ru-RU" sz="1400" dirty="0">
                <a:latin typeface="Arial" charset="0"/>
                <a:cs typeface="Arial" charset="0"/>
              </a:rPr>
              <a:t>принципов построения и создания робототехнических </a:t>
            </a:r>
            <a:r>
              <a:rPr lang="ru-RU" sz="1400" dirty="0" smtClean="0">
                <a:latin typeface="Arial" charset="0"/>
                <a:cs typeface="Arial" charset="0"/>
              </a:rPr>
              <a:t>средств </a:t>
            </a:r>
            <a:r>
              <a:rPr lang="ru-RU" sz="1400" dirty="0">
                <a:latin typeface="Arial" charset="0"/>
                <a:cs typeface="Arial" charset="0"/>
              </a:rPr>
              <a:t>доставки радионуклидных микроисточников в опухолевую </a:t>
            </a:r>
            <a:r>
              <a:rPr lang="ru-RU" sz="1400" dirty="0" smtClean="0">
                <a:latin typeface="Arial" charset="0"/>
                <a:cs typeface="Arial" charset="0"/>
              </a:rPr>
              <a:t>область </a:t>
            </a:r>
            <a:r>
              <a:rPr lang="ru-RU" sz="1400" dirty="0">
                <a:latin typeface="Arial" charset="0"/>
                <a:cs typeface="Arial" charset="0"/>
              </a:rPr>
              <a:t>при </a:t>
            </a:r>
            <a:r>
              <a:rPr lang="ru-RU" sz="1400" dirty="0" smtClean="0">
                <a:latin typeface="Arial" charset="0"/>
                <a:cs typeface="Arial" charset="0"/>
              </a:rPr>
              <a:t>операциях брахитерапии.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>
                <a:latin typeface="Arial" charset="0"/>
                <a:cs typeface="Arial" charset="0"/>
              </a:rPr>
              <a:t>Срок реализации проекта: </a:t>
            </a:r>
            <a:r>
              <a:rPr lang="ru-RU" sz="1400" dirty="0" smtClean="0">
                <a:latin typeface="Arial" charset="0"/>
                <a:cs typeface="Arial" charset="0"/>
              </a:rPr>
              <a:t>17.06.2014-31.12.2016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Основные задачи проекта: </a:t>
            </a:r>
            <a:endParaRPr lang="ru-RU" sz="1400" b="1" dirty="0">
              <a:latin typeface="Arial" charset="0"/>
              <a:cs typeface="Arial" charset="0"/>
            </a:endParaRP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подходов к созданию роботизированной системы для проведения манипуляций по введению радионуклидных микроисточников в опухолевую область с минимальной травматичностью для пациента.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Разработка математической модели движения кончика иглы в теле пациента по линейной и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алгоритмов функционирования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Изготовление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Проведение экспериментальных исследований по перемещению иглы по линейной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проекта ТЗ на ОКР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endParaRPr lang="ru-RU" sz="1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Результаты мат. моделирования и экспериментальных исследований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74" y="2842108"/>
            <a:ext cx="3146558" cy="144016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93" y="911198"/>
            <a:ext cx="3146558" cy="17325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11198"/>
            <a:ext cx="28294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7" y="2707396"/>
            <a:ext cx="4008599" cy="5439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259684"/>
            <a:ext cx="1945285" cy="218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774" y="3475881"/>
            <a:ext cx="1616968" cy="468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201" y="3878355"/>
            <a:ext cx="1790700" cy="419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661" y="4265285"/>
            <a:ext cx="2733675" cy="3143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817" y="4500561"/>
            <a:ext cx="2822777" cy="3995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9189" y="3322986"/>
            <a:ext cx="1313707" cy="5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управления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68" y="987574"/>
            <a:ext cx="6450508" cy="196319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225498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2254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017586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026289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5" imgW="1514399" imgH="2266950" progId="Visio.Drawing.15">
                  <p:embed/>
                </p:oleObj>
              </mc:Choice>
              <mc:Fallback>
                <p:oleObj name="Visio" r:id="rId5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167844" y="314781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4" y="3147814"/>
                <a:ext cx="1900777" cy="5064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12" imgW="666627" imgH="914400" progId="">
                  <p:embed/>
                </p:oleObj>
              </mc:Choice>
              <mc:Fallback>
                <p:oleObj r:id="rId12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763</Words>
  <Application>Microsoft Office PowerPoint</Application>
  <PresentationFormat>Экран (16:9)</PresentationFormat>
  <Paragraphs>134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User</cp:lastModifiedBy>
  <cp:revision>232</cp:revision>
  <cp:lastPrinted>2016-01-28T13:41:37Z</cp:lastPrinted>
  <dcterms:created xsi:type="dcterms:W3CDTF">2013-10-29T10:35:50Z</dcterms:created>
  <dcterms:modified xsi:type="dcterms:W3CDTF">2018-05-29T05:37:45Z</dcterms:modified>
</cp:coreProperties>
</file>