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0" r:id="rId2"/>
    <p:sldId id="281" r:id="rId3"/>
    <p:sldId id="294" r:id="rId4"/>
    <p:sldId id="295" r:id="rId5"/>
    <p:sldId id="284" r:id="rId6"/>
    <p:sldId id="291" r:id="rId7"/>
    <p:sldId id="285" r:id="rId8"/>
    <p:sldId id="286" r:id="rId9"/>
    <p:sldId id="293" r:id="rId10"/>
    <p:sldId id="287" r:id="rId11"/>
    <p:sldId id="288" r:id="rId12"/>
    <p:sldId id="292" r:id="rId13"/>
    <p:sldId id="289" r:id="rId14"/>
    <p:sldId id="278" r:id="rId15"/>
    <p:sldId id="29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3833824"/>
        <c:axId val="-813832192"/>
      </c:scatterChart>
      <c:valAx>
        <c:axId val="-81383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2192"/>
        <c:crosses val="autoZero"/>
        <c:crossBetween val="midCat"/>
      </c:valAx>
      <c:valAx>
        <c:axId val="-81383219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3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3835456"/>
        <c:axId val="-813837088"/>
      </c:scatterChart>
      <c:valAx>
        <c:axId val="-81383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7088"/>
        <c:crosses val="autoZero"/>
        <c:crossBetween val="midCat"/>
      </c:valAx>
      <c:valAx>
        <c:axId val="-8138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3834912"/>
        <c:axId val="-813824576"/>
      </c:scatterChart>
      <c:valAx>
        <c:axId val="-81383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24576"/>
        <c:crosses val="autoZero"/>
        <c:crossBetween val="midCat"/>
      </c:valAx>
      <c:valAx>
        <c:axId val="-81382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4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09.05.2018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.vsdx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package" Target="../embeddings/_________Microsoft_Visio3.vsdx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</a:t>
            </a:r>
            <a:r>
              <a:rPr lang="ru-RU" dirty="0" smtClean="0"/>
              <a:t>тканях человека в </a:t>
            </a:r>
            <a:r>
              <a:rPr lang="ru-RU" dirty="0" smtClean="0"/>
              <a:t>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" y="1088007"/>
            <a:ext cx="8820472" cy="324182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4235130"/>
            <a:ext cx="324802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44371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управления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95272"/>
            <a:ext cx="6450508" cy="196319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712848" y="3681954"/>
            <a:ext cx="3052029" cy="9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заданной траектории</a:t>
            </a:r>
            <a:endParaRPr lang="ru-RU" sz="2400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699980" y="3682814"/>
            <a:ext cx="4980471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Поступательное </a:t>
            </a:r>
            <a:r>
              <a:rPr lang="ru-RU" sz="2400" dirty="0" smtClean="0">
                <a:solidFill>
                  <a:schemeClr val="tx1"/>
                </a:solidFill>
              </a:rPr>
              <a:t>движение,</a:t>
            </a:r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96136" y="5280731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683568" y="5152531"/>
            <a:ext cx="5012868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Заданная траектория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911011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000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sz="2000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</a:t>
            </a:r>
            <a:r>
              <a:rPr lang="ru-RU" sz="2400" dirty="0" smtClean="0"/>
              <a:t>ткани </a:t>
            </a:r>
            <a:r>
              <a:rPr lang="ru-RU" sz="2400" dirty="0"/>
              <a:t>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</a:t>
            </a:r>
            <a:r>
              <a:rPr lang="ru-RU" sz="2400" dirty="0" smtClean="0"/>
              <a:t>ткань;</a:t>
            </a:r>
            <a:endParaRPr lang="ru-RU" sz="2400" dirty="0"/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</a:t>
            </a:r>
            <a:r>
              <a:rPr lang="ru-RU" sz="2400" dirty="0" smtClean="0"/>
              <a:t>деформации ткани человека.</a:t>
            </a:r>
            <a:endParaRPr lang="ru-RU" sz="2400" dirty="0"/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pPr lvl="0"/>
                <a:endParaRPr lang="ru-RU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  <a:blipFill>
                <a:blip r:embed="rId3"/>
                <a:stretch>
                  <a:fillRect l="-1357" t="-2231" r="-22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2" y="5076860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652120" y="987231"/>
            <a:ext cx="11777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35879"/>
              </p:ext>
            </p:extLst>
          </p:nvPr>
        </p:nvGraphicFramePr>
        <p:xfrm>
          <a:off x="5652119" y="987232"/>
          <a:ext cx="3412469" cy="510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4" imgW="1514399" imgH="2266950" progId="Visio.Drawing.15">
                  <p:embed/>
                </p:oleObj>
              </mc:Choice>
              <mc:Fallback>
                <p:oleObj name="Visio" r:id="rId4" imgW="1514399" imgH="2266950" progId="Visio.Drawing.1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987232"/>
                        <a:ext cx="3412469" cy="510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99145"/>
              </p:ext>
            </p:extLst>
          </p:nvPr>
        </p:nvGraphicFramePr>
        <p:xfrm>
          <a:off x="3949038" y="1028758"/>
          <a:ext cx="5000613" cy="29001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60610" y="1633758"/>
                <a:ext cx="2429436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10" y="1633758"/>
                <a:ext cx="2429436" cy="7609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160610" y="2344121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10" y="2344121"/>
                <a:ext cx="242589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68305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smtClean="0"/>
                            <a:t>–</a:t>
                          </a:r>
                          <a:r>
                            <a:rPr lang="ru-RU" dirty="0" smtClean="0"/>
                            <a:t> текущая итерация моделирования</a:t>
                          </a:r>
                          <a:endParaRPr lang="ru-RU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68305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1" t="-22478" r="-363" b="-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9230"/>
              </p:ext>
            </p:extLst>
          </p:nvPr>
        </p:nvGraphicFramePr>
        <p:xfrm>
          <a:off x="41768" y="4525478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49038" y="3059868"/>
                <a:ext cx="2506199" cy="86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38" y="3059868"/>
                <a:ext cx="2506199" cy="869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8"/>
          <p:cNvSpPr>
            <a:spLocks noChangeArrowheads="1"/>
          </p:cNvSpPr>
          <p:nvPr/>
        </p:nvSpPr>
        <p:spPr bwMode="auto">
          <a:xfrm flipV="1">
            <a:off x="772673" y="620227"/>
            <a:ext cx="8722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50210"/>
              </p:ext>
            </p:extLst>
          </p:nvPr>
        </p:nvGraphicFramePr>
        <p:xfrm>
          <a:off x="457569" y="1052276"/>
          <a:ext cx="2560816" cy="34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Visio" r:id="rId11" imgW="1514399" imgH="2219498" progId="Visio.Drawing.15">
                  <p:embed/>
                </p:oleObj>
              </mc:Choice>
              <mc:Fallback>
                <p:oleObj name="Visio" r:id="rId11" imgW="1514399" imgH="2219498" progId="Visio.Drawing.15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69" y="1052276"/>
                        <a:ext cx="2560816" cy="347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1115</TotalTime>
  <Words>493</Words>
  <Application>Microsoft Office PowerPoint</Application>
  <PresentationFormat>Экран (4:3)</PresentationFormat>
  <Paragraphs>108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Тема Office</vt:lpstr>
      <vt:lpstr>Visio</vt:lpstr>
      <vt:lpstr>Модель деформируемого объекта управления</vt:lpstr>
      <vt:lpstr>Робототехника в современной медицине</vt:lpstr>
      <vt:lpstr>Операция</vt:lpstr>
      <vt:lpstr>Цель управления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70</cp:revision>
  <dcterms:created xsi:type="dcterms:W3CDTF">2018-04-19T17:59:03Z</dcterms:created>
  <dcterms:modified xsi:type="dcterms:W3CDTF">2018-05-09T19:11:27Z</dcterms:modified>
</cp:coreProperties>
</file>