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4"/>
  </p:notesMasterIdLst>
  <p:sldIdLst>
    <p:sldId id="256" r:id="rId2"/>
    <p:sldId id="260" r:id="rId3"/>
    <p:sldId id="261" r:id="rId4"/>
    <p:sldId id="281" r:id="rId5"/>
    <p:sldId id="282" r:id="rId6"/>
    <p:sldId id="283" r:id="rId7"/>
    <p:sldId id="284" r:id="rId8"/>
    <p:sldId id="285" r:id="rId9"/>
    <p:sldId id="287" r:id="rId10"/>
    <p:sldId id="288" r:id="rId11"/>
    <p:sldId id="313" r:id="rId12"/>
    <p:sldId id="296" r:id="rId13"/>
    <p:sldId id="301" r:id="rId14"/>
    <p:sldId id="298" r:id="rId15"/>
    <p:sldId id="302" r:id="rId16"/>
    <p:sldId id="303" r:id="rId17"/>
    <p:sldId id="307" r:id="rId18"/>
    <p:sldId id="308" r:id="rId19"/>
    <p:sldId id="309" r:id="rId20"/>
    <p:sldId id="310" r:id="rId21"/>
    <p:sldId id="311" r:id="rId22"/>
    <p:sldId id="312"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Titillium Web" panose="00000500000000000000" pitchFamily="2" charset="0"/>
      <p:regular r:id="rId29"/>
      <p:bold r:id="rId30"/>
      <p:italic r:id="rId31"/>
      <p:boldItalic r:id="rId32"/>
    </p:embeddedFont>
    <p:embeddedFont>
      <p:font typeface="Titillium Web Light" panose="000004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66FF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DED31F-4C28-4180-97D3-87A74C8CC402}">
  <a:tblStyle styleId="{EBDED31F-4C28-4180-97D3-87A74C8CC4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93F4AB4-FE6C-4C75-8DE0-3188A609124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48" autoAdjust="0"/>
  </p:normalViewPr>
  <p:slideViewPr>
    <p:cSldViewPr snapToGrid="0">
      <p:cViewPr varScale="1">
        <p:scale>
          <a:sx n="103" d="100"/>
          <a:sy n="103" d="100"/>
        </p:scale>
        <p:origin x="874"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יגאל יצחקי" userId="a3ce32343e297e45" providerId="LiveId" clId="{147B3C99-CDC1-4218-89D3-62C0CC169B48}"/>
    <pc:docChg chg="custSel delSld modSld">
      <pc:chgData name="יגאל יצחקי" userId="a3ce32343e297e45" providerId="LiveId" clId="{147B3C99-CDC1-4218-89D3-62C0CC169B48}" dt="2023-03-19T06:42:50.059" v="9" actId="1076"/>
      <pc:docMkLst>
        <pc:docMk/>
      </pc:docMkLst>
      <pc:sldChg chg="del">
        <pc:chgData name="יגאל יצחקי" userId="a3ce32343e297e45" providerId="LiveId" clId="{147B3C99-CDC1-4218-89D3-62C0CC169B48}" dt="2023-03-19T06:24:39.637" v="0" actId="47"/>
        <pc:sldMkLst>
          <pc:docMk/>
          <pc:sldMk cId="392473731" sldId="286"/>
        </pc:sldMkLst>
      </pc:sldChg>
      <pc:sldChg chg="addSp delSp modSp mod">
        <pc:chgData name="יגאל יצחקי" userId="a3ce32343e297e45" providerId="LiveId" clId="{147B3C99-CDC1-4218-89D3-62C0CC169B48}" dt="2023-03-19T06:42:50.059" v="9" actId="1076"/>
        <pc:sldMkLst>
          <pc:docMk/>
          <pc:sldMk cId="3743103466" sldId="304"/>
        </pc:sldMkLst>
        <pc:picChg chg="add del mod">
          <ac:chgData name="יגאל יצחקי" userId="a3ce32343e297e45" providerId="LiveId" clId="{147B3C99-CDC1-4218-89D3-62C0CC169B48}" dt="2023-03-19T06:42:45.229" v="6" actId="478"/>
          <ac:picMkLst>
            <pc:docMk/>
            <pc:sldMk cId="3743103466" sldId="304"/>
            <ac:picMk id="3" creationId="{3680845B-794F-1B8C-DE12-CF30788716C2}"/>
          </ac:picMkLst>
        </pc:picChg>
        <pc:picChg chg="add mod">
          <ac:chgData name="יגאל יצחקי" userId="a3ce32343e297e45" providerId="LiveId" clId="{147B3C99-CDC1-4218-89D3-62C0CC169B48}" dt="2023-03-19T06:42:50.059" v="9" actId="1076"/>
          <ac:picMkLst>
            <pc:docMk/>
            <pc:sldMk cId="3743103466" sldId="304"/>
            <ac:picMk id="6" creationId="{D7B2393D-E292-F100-9D3D-2C89C1521B21}"/>
          </ac:picMkLst>
        </pc:picChg>
        <pc:picChg chg="del">
          <ac:chgData name="יגאל יצחקי" userId="a3ce32343e297e45" providerId="LiveId" clId="{147B3C99-CDC1-4218-89D3-62C0CC169B48}" dt="2023-03-19T06:41:56.436" v="1" actId="478"/>
          <ac:picMkLst>
            <pc:docMk/>
            <pc:sldMk cId="3743103466" sldId="304"/>
            <ac:picMk id="12" creationId="{816C69A9-32B6-4546-FC32-646D118B8BE3}"/>
          </ac:picMkLst>
        </pc:picChg>
      </pc:sldChg>
    </pc:docChg>
  </pc:docChgLst>
  <pc:docChgLst>
    <pc:chgData name="יגאל יצחקי" userId="a3ce32343e297e45" providerId="LiveId" clId="{D0E50C0C-7971-4E6B-B9FB-8229796E3309}"/>
    <pc:docChg chg="custSel modSld">
      <pc:chgData name="יגאל יצחקי" userId="a3ce32343e297e45" providerId="LiveId" clId="{D0E50C0C-7971-4E6B-B9FB-8229796E3309}" dt="2023-03-19T07:59:42.020" v="17" actId="20577"/>
      <pc:docMkLst>
        <pc:docMk/>
      </pc:docMkLst>
      <pc:sldChg chg="addSp modSp mod">
        <pc:chgData name="יגאל יצחקי" userId="a3ce32343e297e45" providerId="LiveId" clId="{D0E50C0C-7971-4E6B-B9FB-8229796E3309}" dt="2023-03-19T06:55:13.126" v="13" actId="255"/>
        <pc:sldMkLst>
          <pc:docMk/>
          <pc:sldMk cId="0" sldId="256"/>
        </pc:sldMkLst>
        <pc:spChg chg="add mod">
          <ac:chgData name="יגאל יצחקי" userId="a3ce32343e297e45" providerId="LiveId" clId="{D0E50C0C-7971-4E6B-B9FB-8229796E3309}" dt="2023-03-19T06:55:13.126" v="13" actId="255"/>
          <ac:spMkLst>
            <pc:docMk/>
            <pc:sldMk cId="0" sldId="256"/>
            <ac:spMk id="3" creationId="{AC9B4FB2-4327-05FA-60A0-1C86AAD06211}"/>
          </ac:spMkLst>
        </pc:spChg>
      </pc:sldChg>
      <pc:sldChg chg="modSp mod">
        <pc:chgData name="יגאל יצחקי" userId="a3ce32343e297e45" providerId="LiveId" clId="{D0E50C0C-7971-4E6B-B9FB-8229796E3309}" dt="2023-03-19T07:59:42.020" v="17" actId="20577"/>
        <pc:sldMkLst>
          <pc:docMk/>
          <pc:sldMk cId="904948286" sldId="303"/>
        </pc:sldMkLst>
        <pc:spChg chg="mod">
          <ac:chgData name="יגאל יצחקי" userId="a3ce32343e297e45" providerId="LiveId" clId="{D0E50C0C-7971-4E6B-B9FB-8229796E3309}" dt="2023-03-19T07:59:42.020" v="17" actId="20577"/>
          <ac:spMkLst>
            <pc:docMk/>
            <pc:sldMk cId="904948286" sldId="303"/>
            <ac:spMk id="5" creationId="{3FB48A2A-EC35-629E-1FD2-F3E2795FA115}"/>
          </ac:spMkLst>
        </pc:spChg>
      </pc:sldChg>
      <pc:sldChg chg="modSp mod">
        <pc:chgData name="יגאל יצחקי" userId="a3ce32343e297e45" providerId="LiveId" clId="{D0E50C0C-7971-4E6B-B9FB-8229796E3309}" dt="2023-03-19T06:57:50.322" v="15" actId="20577"/>
        <pc:sldMkLst>
          <pc:docMk/>
          <pc:sldMk cId="2306389307" sldId="311"/>
        </pc:sldMkLst>
        <pc:spChg chg="mod">
          <ac:chgData name="יגאל יצחקי" userId="a3ce32343e297e45" providerId="LiveId" clId="{D0E50C0C-7971-4E6B-B9FB-8229796E3309}" dt="2023-03-19T06:57:50.322" v="15" actId="20577"/>
          <ac:spMkLst>
            <pc:docMk/>
            <pc:sldMk cId="2306389307" sldId="311"/>
            <ac:spMk id="3" creationId="{76EB57AA-6BFD-9B5F-ACE7-E1719E66A91C}"/>
          </ac:spMkLst>
        </pc:spChg>
      </pc:sldChg>
      <pc:sldChg chg="modSp mod">
        <pc:chgData name="יגאל יצחקי" userId="a3ce32343e297e45" providerId="LiveId" clId="{D0E50C0C-7971-4E6B-B9FB-8229796E3309}" dt="2023-03-19T07:00:22.551" v="16" actId="20577"/>
        <pc:sldMkLst>
          <pc:docMk/>
          <pc:sldMk cId="2104477083" sldId="312"/>
        </pc:sldMkLst>
        <pc:spChg chg="mod">
          <ac:chgData name="יגאל יצחקי" userId="a3ce32343e297e45" providerId="LiveId" clId="{D0E50C0C-7971-4E6B-B9FB-8229796E3309}" dt="2023-03-19T07:00:22.551" v="16" actId="20577"/>
          <ac:spMkLst>
            <pc:docMk/>
            <pc:sldMk cId="2104477083" sldId="312"/>
            <ac:spMk id="3" creationId="{76EB57AA-6BFD-9B5F-ACE7-E1719E66A91C}"/>
          </ac:spMkLst>
        </pc:spChg>
      </pc:sldChg>
    </pc:docChg>
  </pc:docChgLst>
  <pc:docChgLst>
    <pc:chgData name="יגאל יצחקי" userId="a3ce32343e297e45" providerId="LiveId" clId="{58005625-8852-4E5A-ABD5-C372765E6F43}"/>
    <pc:docChg chg="undo redo custSel addSld delSld modSld sldOrd">
      <pc:chgData name="יגאל יצחקי" userId="a3ce32343e297e45" providerId="LiveId" clId="{58005625-8852-4E5A-ABD5-C372765E6F43}" dt="2023-03-12T07:07:46.720" v="4420" actId="20577"/>
      <pc:docMkLst>
        <pc:docMk/>
      </pc:docMkLst>
      <pc:sldChg chg="addSp delSp modSp add del mod">
        <pc:chgData name="יגאל יצחקי" userId="a3ce32343e297e45" providerId="LiveId" clId="{58005625-8852-4E5A-ABD5-C372765E6F43}" dt="2023-03-12T06:55:19.866" v="4262" actId="1076"/>
        <pc:sldMkLst>
          <pc:docMk/>
          <pc:sldMk cId="0" sldId="256"/>
        </pc:sldMkLst>
        <pc:spChg chg="add mod">
          <ac:chgData name="יגאל יצחקי" userId="a3ce32343e297e45" providerId="LiveId" clId="{58005625-8852-4E5A-ABD5-C372765E6F43}" dt="2023-03-12T06:55:19.866" v="4262" actId="1076"/>
          <ac:spMkLst>
            <pc:docMk/>
            <pc:sldMk cId="0" sldId="256"/>
            <ac:spMk id="2" creationId="{90D29D52-5B06-5A10-8E44-9042A35AF8E2}"/>
          </ac:spMkLst>
        </pc:spChg>
        <pc:spChg chg="add mod">
          <ac:chgData name="יגאל יצחקי" userId="a3ce32343e297e45" providerId="LiveId" clId="{58005625-8852-4E5A-ABD5-C372765E6F43}" dt="2023-03-12T06:55:12.753" v="4260" actId="20577"/>
          <ac:spMkLst>
            <pc:docMk/>
            <pc:sldMk cId="0" sldId="256"/>
            <ac:spMk id="5" creationId="{9E55BF78-CABE-D551-829A-9B7E722B9CC6}"/>
          </ac:spMkLst>
        </pc:spChg>
        <pc:spChg chg="mod">
          <ac:chgData name="יגאל יצחקי" userId="a3ce32343e297e45" providerId="LiveId" clId="{58005625-8852-4E5A-ABD5-C372765E6F43}" dt="2023-03-12T06:54:18.636" v="4254" actId="20577"/>
          <ac:spMkLst>
            <pc:docMk/>
            <pc:sldMk cId="0" sldId="256"/>
            <ac:spMk id="54" creationId="{00000000-0000-0000-0000-000000000000}"/>
          </ac:spMkLst>
        </pc:spChg>
        <pc:picChg chg="add del mod">
          <ac:chgData name="יגאל יצחקי" userId="a3ce32343e297e45" providerId="LiveId" clId="{58005625-8852-4E5A-ABD5-C372765E6F43}" dt="2023-03-12T06:52:54.514" v="4239" actId="478"/>
          <ac:picMkLst>
            <pc:docMk/>
            <pc:sldMk cId="0" sldId="256"/>
            <ac:picMk id="4" creationId="{1ED668A8-67D8-B6B9-2ADC-4EAE3BD1797E}"/>
          </ac:picMkLst>
        </pc:picChg>
      </pc:sldChg>
      <pc:sldChg chg="modSp add del mod">
        <pc:chgData name="יגאל יצחקי" userId="a3ce32343e297e45" providerId="LiveId" clId="{58005625-8852-4E5A-ABD5-C372765E6F43}" dt="2023-03-12T06:49:39.785" v="4194" actId="207"/>
        <pc:sldMkLst>
          <pc:docMk/>
          <pc:sldMk cId="0" sldId="257"/>
        </pc:sldMkLst>
        <pc:spChg chg="mod">
          <ac:chgData name="יגאל יצחקי" userId="a3ce32343e297e45" providerId="LiveId" clId="{58005625-8852-4E5A-ABD5-C372765E6F43}" dt="2023-03-12T06:49:39.785" v="4194" actId="207"/>
          <ac:spMkLst>
            <pc:docMk/>
            <pc:sldMk cId="0" sldId="257"/>
            <ac:spMk id="59" creationId="{00000000-0000-0000-0000-000000000000}"/>
          </ac:spMkLst>
        </pc:spChg>
      </pc:sldChg>
      <pc:sldChg chg="add del">
        <pc:chgData name="יגאל יצחקי" userId="a3ce32343e297e45" providerId="LiveId" clId="{58005625-8852-4E5A-ABD5-C372765E6F43}" dt="2023-03-11T20:38:03.582" v="967" actId="47"/>
        <pc:sldMkLst>
          <pc:docMk/>
          <pc:sldMk cId="0" sldId="258"/>
        </pc:sldMkLst>
      </pc:sldChg>
      <pc:sldChg chg="modSp add del mod">
        <pc:chgData name="יגאל יצחקי" userId="a3ce32343e297e45" providerId="LiveId" clId="{58005625-8852-4E5A-ABD5-C372765E6F43}" dt="2023-03-11T21:09:38.120" v="1150" actId="20577"/>
        <pc:sldMkLst>
          <pc:docMk/>
          <pc:sldMk cId="0" sldId="259"/>
        </pc:sldMkLst>
        <pc:spChg chg="mod">
          <ac:chgData name="יגאל יצחקי" userId="a3ce32343e297e45" providerId="LiveId" clId="{58005625-8852-4E5A-ABD5-C372765E6F43}" dt="2023-03-11T20:27:31.293" v="720" actId="20577"/>
          <ac:spMkLst>
            <pc:docMk/>
            <pc:sldMk cId="0" sldId="259"/>
            <ac:spMk id="75" creationId="{00000000-0000-0000-0000-000000000000}"/>
          </ac:spMkLst>
        </pc:spChg>
        <pc:spChg chg="mod">
          <ac:chgData name="יגאל יצחקי" userId="a3ce32343e297e45" providerId="LiveId" clId="{58005625-8852-4E5A-ABD5-C372765E6F43}" dt="2023-03-11T21:09:38.120" v="1150" actId="20577"/>
          <ac:spMkLst>
            <pc:docMk/>
            <pc:sldMk cId="0" sldId="259"/>
            <ac:spMk id="76" creationId="{00000000-0000-0000-0000-000000000000}"/>
          </ac:spMkLst>
        </pc:spChg>
      </pc:sldChg>
      <pc:sldChg chg="modSp add del mod">
        <pc:chgData name="יגאל יצחקי" userId="a3ce32343e297e45" providerId="LiveId" clId="{58005625-8852-4E5A-ABD5-C372765E6F43}" dt="2023-03-12T06:42:16.229" v="4003"/>
        <pc:sldMkLst>
          <pc:docMk/>
          <pc:sldMk cId="0" sldId="260"/>
        </pc:sldMkLst>
        <pc:spChg chg="mod">
          <ac:chgData name="יגאל יצחקי" userId="a3ce32343e297e45" providerId="LiveId" clId="{58005625-8852-4E5A-ABD5-C372765E6F43}" dt="2023-03-12T06:42:16.229" v="4003"/>
          <ac:spMkLst>
            <pc:docMk/>
            <pc:sldMk cId="0" sldId="260"/>
            <ac:spMk id="81" creationId="{00000000-0000-0000-0000-000000000000}"/>
          </ac:spMkLst>
        </pc:spChg>
        <pc:spChg chg="mod">
          <ac:chgData name="יגאל יצחקי" userId="a3ce32343e297e45" providerId="LiveId" clId="{58005625-8852-4E5A-ABD5-C372765E6F43}" dt="2023-03-11T21:43:56.329" v="1259" actId="20577"/>
          <ac:spMkLst>
            <pc:docMk/>
            <pc:sldMk cId="0" sldId="260"/>
            <ac:spMk id="82" creationId="{00000000-0000-0000-0000-000000000000}"/>
          </ac:spMkLst>
        </pc:spChg>
      </pc:sldChg>
      <pc:sldChg chg="add del">
        <pc:chgData name="יגאל יצחקי" userId="a3ce32343e297e45" providerId="LiveId" clId="{58005625-8852-4E5A-ABD5-C372765E6F43}" dt="2023-03-11T20:22:56.231" v="547" actId="2696"/>
        <pc:sldMkLst>
          <pc:docMk/>
          <pc:sldMk cId="3489318986" sldId="261"/>
        </pc:sldMkLst>
        <pc:spChg chg="mod">
          <ac:chgData name="יגאל יצחקי" userId="a3ce32343e297e45" providerId="LiveId" clId="{58005625-8852-4E5A-ABD5-C372765E6F43}" dt="2023-03-11T21:53:27.455" v="1662" actId="20577"/>
          <ac:spMkLst>
            <pc:docMk/>
            <pc:sldMk cId="3489318986" sldId="261"/>
            <ac:spMk id="81" creationId="{00000000-0000-0000-0000-000000000000}"/>
          </ac:spMkLst>
        </pc:spChg>
        <pc:spChg chg="mod">
          <ac:chgData name="יגאל יצחקי" userId="a3ce32343e297e45" providerId="LiveId" clId="{58005625-8852-4E5A-ABD5-C372765E6F43}" dt="2023-03-11T21:49:47.388" v="1483" actId="20577"/>
          <ac:spMkLst>
            <pc:docMk/>
            <pc:sldMk cId="3489318986" sldId="261"/>
            <ac:spMk id="82" creationId="{00000000-0000-0000-0000-000000000000}"/>
          </ac:spMkLst>
        </pc:spChg>
      </pc:sldChg>
      <pc:sldChg chg="modSp add del mod">
        <pc:chgData name="יגאל יצחקי" userId="a3ce32343e297e45" providerId="LiveId" clId="{58005625-8852-4E5A-ABD5-C372765E6F43}" dt="2023-03-11T21:07:26.330" v="1080" actId="47"/>
        <pc:sldMkLst>
          <pc:docMk/>
          <pc:sldMk cId="1124911223" sldId="262"/>
        </pc:sldMkLst>
        <pc:spChg chg="mod">
          <ac:chgData name="יגאל יצחקי" userId="a3ce32343e297e45" providerId="LiveId" clId="{58005625-8852-4E5A-ABD5-C372765E6F43}" dt="2023-03-11T21:06:39.096" v="1068" actId="21"/>
          <ac:spMkLst>
            <pc:docMk/>
            <pc:sldMk cId="1124911223" sldId="262"/>
            <ac:spMk id="82" creationId="{00000000-0000-0000-0000-000000000000}"/>
          </ac:spMkLst>
        </pc:spChg>
      </pc:sldChg>
      <pc:sldChg chg="modSp add mod">
        <pc:chgData name="יגאל יצחקי" userId="a3ce32343e297e45" providerId="LiveId" clId="{58005625-8852-4E5A-ABD5-C372765E6F43}" dt="2023-03-11T21:53:24.044" v="1660" actId="20577"/>
        <pc:sldMkLst>
          <pc:docMk/>
          <pc:sldMk cId="3873059483" sldId="262"/>
        </pc:sldMkLst>
        <pc:spChg chg="mod">
          <ac:chgData name="יגאל יצחקי" userId="a3ce32343e297e45" providerId="LiveId" clId="{58005625-8852-4E5A-ABD5-C372765E6F43}" dt="2023-03-11T21:53:24.044" v="1660" actId="20577"/>
          <ac:spMkLst>
            <pc:docMk/>
            <pc:sldMk cId="3873059483" sldId="262"/>
            <ac:spMk id="81" creationId="{00000000-0000-0000-0000-000000000000}"/>
          </ac:spMkLst>
        </pc:spChg>
        <pc:spChg chg="mod">
          <ac:chgData name="יגאל יצחקי" userId="a3ce32343e297e45" providerId="LiveId" clId="{58005625-8852-4E5A-ABD5-C372765E6F43}" dt="2023-03-11T21:52:32.485" v="1650" actId="20577"/>
          <ac:spMkLst>
            <pc:docMk/>
            <pc:sldMk cId="3873059483" sldId="262"/>
            <ac:spMk id="82" creationId="{00000000-0000-0000-0000-000000000000}"/>
          </ac:spMkLst>
        </pc:spChg>
      </pc:sldChg>
      <pc:sldChg chg="del">
        <pc:chgData name="יגאל יצחקי" userId="a3ce32343e297e45" providerId="LiveId" clId="{58005625-8852-4E5A-ABD5-C372765E6F43}" dt="2023-03-11T18:53:40.909" v="2" actId="47"/>
        <pc:sldMkLst>
          <pc:docMk/>
          <pc:sldMk cId="1159712524" sldId="263"/>
        </pc:sldMkLst>
        <pc:spChg chg="mod">
          <ac:chgData name="יגאל יצחקי" userId="a3ce32343e297e45" providerId="LiveId" clId="{58005625-8852-4E5A-ABD5-C372765E6F43}" dt="2023-03-12T06:41:28.823" v="3993" actId="207"/>
          <ac:spMkLst>
            <pc:docMk/>
            <pc:sldMk cId="1159712524" sldId="263"/>
            <ac:spMk id="81" creationId="{00000000-0000-0000-0000-000000000000}"/>
          </ac:spMkLst>
        </pc:spChg>
        <pc:spChg chg="mod">
          <ac:chgData name="יגאל יצחקי" userId="a3ce32343e297e45" providerId="LiveId" clId="{58005625-8852-4E5A-ABD5-C372765E6F43}" dt="2023-03-11T22:12:46.941" v="2391" actId="20577"/>
          <ac:spMkLst>
            <pc:docMk/>
            <pc:sldMk cId="1159712524" sldId="263"/>
            <ac:spMk id="82" creationId="{00000000-0000-0000-0000-000000000000}"/>
          </ac:spMkLst>
        </pc:spChg>
      </pc:sldChg>
      <pc:sldChg chg="del">
        <pc:chgData name="יגאל יצחקי" userId="a3ce32343e297e45" providerId="LiveId" clId="{58005625-8852-4E5A-ABD5-C372765E6F43}" dt="2023-03-11T18:53:40.978" v="3" actId="47"/>
        <pc:sldMkLst>
          <pc:docMk/>
          <pc:sldMk cId="2455679904" sldId="264"/>
        </pc:sldMkLst>
        <pc:spChg chg="mod">
          <ac:chgData name="יגאל יצחקי" userId="a3ce32343e297e45" providerId="LiveId" clId="{58005625-8852-4E5A-ABD5-C372765E6F43}" dt="2023-03-12T07:06:20.696" v="4359" actId="313"/>
          <ac:spMkLst>
            <pc:docMk/>
            <pc:sldMk cId="2455679904" sldId="264"/>
            <ac:spMk id="82" creationId="{00000000-0000-0000-0000-000000000000}"/>
          </ac:spMkLst>
        </pc:spChg>
      </pc:sldChg>
      <pc:sldChg chg="del">
        <pc:chgData name="יגאל יצחקי" userId="a3ce32343e297e45" providerId="LiveId" clId="{58005625-8852-4E5A-ABD5-C372765E6F43}" dt="2023-03-11T18:53:41.015" v="4" actId="47"/>
        <pc:sldMkLst>
          <pc:docMk/>
          <pc:sldMk cId="2622781901" sldId="265"/>
        </pc:sldMkLst>
        <pc:spChg chg="mod">
          <ac:chgData name="יגאל יצחקי" userId="a3ce32343e297e45" providerId="LiveId" clId="{58005625-8852-4E5A-ABD5-C372765E6F43}" dt="2023-03-12T06:42:41.510" v="4004" actId="207"/>
          <ac:spMkLst>
            <pc:docMk/>
            <pc:sldMk cId="2622781901" sldId="265"/>
            <ac:spMk id="81" creationId="{00000000-0000-0000-0000-000000000000}"/>
          </ac:spMkLst>
        </pc:spChg>
        <pc:spChg chg="mod">
          <ac:chgData name="יגאל יצחקי" userId="a3ce32343e297e45" providerId="LiveId" clId="{58005625-8852-4E5A-ABD5-C372765E6F43}" dt="2023-03-12T06:43:01.988" v="4005" actId="207"/>
          <ac:spMkLst>
            <pc:docMk/>
            <pc:sldMk cId="2622781901" sldId="265"/>
            <ac:spMk id="82" creationId="{00000000-0000-0000-0000-000000000000}"/>
          </ac:spMkLst>
        </pc:spChg>
      </pc:sldChg>
      <pc:sldChg chg="del">
        <pc:chgData name="יגאל יצחקי" userId="a3ce32343e297e45" providerId="LiveId" clId="{58005625-8852-4E5A-ABD5-C372765E6F43}" dt="2023-03-11T18:53:41.051" v="5" actId="47"/>
        <pc:sldMkLst>
          <pc:docMk/>
          <pc:sldMk cId="1358892213" sldId="266"/>
        </pc:sldMkLst>
        <pc:spChg chg="mod">
          <ac:chgData name="יגאל יצחקי" userId="a3ce32343e297e45" providerId="LiveId" clId="{58005625-8852-4E5A-ABD5-C372765E6F43}" dt="2023-03-11T22:42:18.403" v="3625" actId="313"/>
          <ac:spMkLst>
            <pc:docMk/>
            <pc:sldMk cId="1358892213" sldId="266"/>
            <ac:spMk id="82" creationId="{00000000-0000-0000-0000-000000000000}"/>
          </ac:spMkLst>
        </pc:spChg>
      </pc:sldChg>
      <pc:sldChg chg="del">
        <pc:chgData name="יגאל יצחקי" userId="a3ce32343e297e45" providerId="LiveId" clId="{58005625-8852-4E5A-ABD5-C372765E6F43}" dt="2023-03-11T18:53:41.088" v="6" actId="47"/>
        <pc:sldMkLst>
          <pc:docMk/>
          <pc:sldMk cId="1876548197" sldId="267"/>
        </pc:sldMkLst>
        <pc:spChg chg="mod">
          <ac:chgData name="יגאל יצחקי" userId="a3ce32343e297e45" providerId="LiveId" clId="{58005625-8852-4E5A-ABD5-C372765E6F43}" dt="2023-03-12T06:48:27.627" v="4193" actId="20577"/>
          <ac:spMkLst>
            <pc:docMk/>
            <pc:sldMk cId="1876548197" sldId="267"/>
            <ac:spMk id="75" creationId="{00000000-0000-0000-0000-000000000000}"/>
          </ac:spMkLst>
        </pc:spChg>
      </pc:sldChg>
      <pc:sldChg chg="del">
        <pc:chgData name="יגאל יצחקי" userId="a3ce32343e297e45" providerId="LiveId" clId="{58005625-8852-4E5A-ABD5-C372765E6F43}" dt="2023-03-11T18:53:41.120" v="7" actId="47"/>
        <pc:sldMkLst>
          <pc:docMk/>
          <pc:sldMk cId="2417843622" sldId="268"/>
        </pc:sldMkLst>
        <pc:spChg chg="add del mod">
          <ac:chgData name="יגאל יצחקי" userId="a3ce32343e297e45" providerId="LiveId" clId="{58005625-8852-4E5A-ABD5-C372765E6F43}" dt="2023-03-12T06:36:27.486" v="3799" actId="21"/>
          <ac:spMkLst>
            <pc:docMk/>
            <pc:sldMk cId="2417843622" sldId="268"/>
            <ac:spMk id="2" creationId="{1B734BF1-DCC8-F130-F19B-54E03BBE670E}"/>
          </ac:spMkLst>
        </pc:spChg>
        <pc:spChg chg="add del mod">
          <ac:chgData name="יגאל יצחקי" userId="a3ce32343e297e45" providerId="LiveId" clId="{58005625-8852-4E5A-ABD5-C372765E6F43}" dt="2023-03-12T06:36:45.011" v="3802" actId="1076"/>
          <ac:spMkLst>
            <pc:docMk/>
            <pc:sldMk cId="2417843622" sldId="268"/>
            <ac:spMk id="3" creationId="{07473EF8-D888-14AA-19A4-077F32576336}"/>
          </ac:spMkLst>
        </pc:spChg>
        <pc:spChg chg="mod">
          <ac:chgData name="יגאל יצחקי" userId="a3ce32343e297e45" providerId="LiveId" clId="{58005625-8852-4E5A-ABD5-C372765E6F43}" dt="2023-03-12T06:28:19.722" v="3662"/>
          <ac:spMkLst>
            <pc:docMk/>
            <pc:sldMk cId="2417843622" sldId="268"/>
            <ac:spMk id="81" creationId="{00000000-0000-0000-0000-000000000000}"/>
          </ac:spMkLst>
        </pc:spChg>
        <pc:spChg chg="mod">
          <ac:chgData name="יגאל יצחקי" userId="a3ce32343e297e45" providerId="LiveId" clId="{58005625-8852-4E5A-ABD5-C372765E6F43}" dt="2023-03-12T06:33:58.820" v="3754"/>
          <ac:spMkLst>
            <pc:docMk/>
            <pc:sldMk cId="2417843622" sldId="268"/>
            <ac:spMk id="82" creationId="{00000000-0000-0000-0000-000000000000}"/>
          </ac:spMkLst>
        </pc:spChg>
      </pc:sldChg>
      <pc:sldChg chg="del">
        <pc:chgData name="יגאל יצחקי" userId="a3ce32343e297e45" providerId="LiveId" clId="{58005625-8852-4E5A-ABD5-C372765E6F43}" dt="2023-03-11T18:53:41.150" v="8" actId="47"/>
        <pc:sldMkLst>
          <pc:docMk/>
          <pc:sldMk cId="506009627" sldId="269"/>
        </pc:sldMkLst>
        <pc:spChg chg="mod">
          <ac:chgData name="יגאל יצחקי" userId="a3ce32343e297e45" providerId="LiveId" clId="{58005625-8852-4E5A-ABD5-C372765E6F43}" dt="2023-03-12T06:56:19.750" v="4267" actId="20577"/>
          <ac:spMkLst>
            <pc:docMk/>
            <pc:sldMk cId="506009627" sldId="269"/>
            <ac:spMk id="81" creationId="{00000000-0000-0000-0000-000000000000}"/>
          </ac:spMkLst>
        </pc:spChg>
        <pc:spChg chg="mod">
          <ac:chgData name="יגאל יצחקי" userId="a3ce32343e297e45" providerId="LiveId" clId="{58005625-8852-4E5A-ABD5-C372765E6F43}" dt="2023-03-12T06:56:08.515" v="4266" actId="313"/>
          <ac:spMkLst>
            <pc:docMk/>
            <pc:sldMk cId="506009627" sldId="269"/>
            <ac:spMk id="82" creationId="{00000000-0000-0000-0000-000000000000}"/>
          </ac:spMkLst>
        </pc:spChg>
      </pc:sldChg>
      <pc:sldChg chg="addSp delSp modSp add mod">
        <pc:chgData name="יגאל יצחקי" userId="a3ce32343e297e45" providerId="LiveId" clId="{58005625-8852-4E5A-ABD5-C372765E6F43}" dt="2023-03-12T06:56:32.503" v="4271" actId="20577"/>
        <pc:sldMkLst>
          <pc:docMk/>
          <pc:sldMk cId="1304494513" sldId="270"/>
        </pc:sldMkLst>
        <pc:spChg chg="add del mod">
          <ac:chgData name="יגאל יצחקי" userId="a3ce32343e297e45" providerId="LiveId" clId="{58005625-8852-4E5A-ABD5-C372765E6F43}" dt="2023-03-12T06:56:27.869" v="4269"/>
          <ac:spMkLst>
            <pc:docMk/>
            <pc:sldMk cId="1304494513" sldId="270"/>
            <ac:spMk id="2" creationId="{FAA60D4B-551F-A0CE-F43D-43B8495531E2}"/>
          </ac:spMkLst>
        </pc:spChg>
        <pc:spChg chg="mod">
          <ac:chgData name="יגאל יצחקי" userId="a3ce32343e297e45" providerId="LiveId" clId="{58005625-8852-4E5A-ABD5-C372765E6F43}" dt="2023-03-12T06:56:32.503" v="4271" actId="20577"/>
          <ac:spMkLst>
            <pc:docMk/>
            <pc:sldMk cId="1304494513" sldId="270"/>
            <ac:spMk id="81" creationId="{00000000-0000-0000-0000-000000000000}"/>
          </ac:spMkLst>
        </pc:spChg>
        <pc:spChg chg="mod">
          <ac:chgData name="יגאל יצחקי" userId="a3ce32343e297e45" providerId="LiveId" clId="{58005625-8852-4E5A-ABD5-C372765E6F43}" dt="2023-03-12T06:46:22.282" v="4126" actId="20577"/>
          <ac:spMkLst>
            <pc:docMk/>
            <pc:sldMk cId="1304494513" sldId="270"/>
            <ac:spMk id="82" creationId="{00000000-0000-0000-0000-000000000000}"/>
          </ac:spMkLst>
        </pc:spChg>
      </pc:sldChg>
      <pc:sldChg chg="modSp add mod">
        <pc:chgData name="יגאל יצחקי" userId="a3ce32343e297e45" providerId="LiveId" clId="{58005625-8852-4E5A-ABD5-C372765E6F43}" dt="2023-03-12T06:57:02.493" v="4274" actId="20577"/>
        <pc:sldMkLst>
          <pc:docMk/>
          <pc:sldMk cId="2661712106" sldId="271"/>
        </pc:sldMkLst>
        <pc:spChg chg="mod">
          <ac:chgData name="יגאל יצחקי" userId="a3ce32343e297e45" providerId="LiveId" clId="{58005625-8852-4E5A-ABD5-C372765E6F43}" dt="2023-03-12T06:56:41.244" v="4273" actId="20577"/>
          <ac:spMkLst>
            <pc:docMk/>
            <pc:sldMk cId="2661712106" sldId="271"/>
            <ac:spMk id="81" creationId="{00000000-0000-0000-0000-000000000000}"/>
          </ac:spMkLst>
        </pc:spChg>
        <pc:spChg chg="mod">
          <ac:chgData name="יגאל יצחקי" userId="a3ce32343e297e45" providerId="LiveId" clId="{58005625-8852-4E5A-ABD5-C372765E6F43}" dt="2023-03-12T06:57:02.493" v="4274" actId="20577"/>
          <ac:spMkLst>
            <pc:docMk/>
            <pc:sldMk cId="2661712106" sldId="271"/>
            <ac:spMk id="82" creationId="{00000000-0000-0000-0000-000000000000}"/>
          </ac:spMkLst>
        </pc:spChg>
      </pc:sldChg>
      <pc:sldChg chg="modSp add mod">
        <pc:chgData name="יגאל יצחקי" userId="a3ce32343e297e45" providerId="LiveId" clId="{58005625-8852-4E5A-ABD5-C372765E6F43}" dt="2023-03-12T06:47:39.561" v="4175" actId="20577"/>
        <pc:sldMkLst>
          <pc:docMk/>
          <pc:sldMk cId="331937583" sldId="272"/>
        </pc:sldMkLst>
        <pc:spChg chg="mod">
          <ac:chgData name="יגאל יצחקי" userId="a3ce32343e297e45" providerId="LiveId" clId="{58005625-8852-4E5A-ABD5-C372765E6F43}" dt="2023-03-12T06:47:10.236" v="4154" actId="20577"/>
          <ac:spMkLst>
            <pc:docMk/>
            <pc:sldMk cId="331937583" sldId="272"/>
            <ac:spMk id="81" creationId="{00000000-0000-0000-0000-000000000000}"/>
          </ac:spMkLst>
        </pc:spChg>
        <pc:spChg chg="mod">
          <ac:chgData name="יגאל יצחקי" userId="a3ce32343e297e45" providerId="LiveId" clId="{58005625-8852-4E5A-ABD5-C372765E6F43}" dt="2023-03-12T06:47:39.561" v="4175" actId="20577"/>
          <ac:spMkLst>
            <pc:docMk/>
            <pc:sldMk cId="331937583" sldId="272"/>
            <ac:spMk id="82" creationId="{00000000-0000-0000-0000-000000000000}"/>
          </ac:spMkLst>
        </pc:spChg>
      </pc:sldChg>
      <pc:sldChg chg="del">
        <pc:chgData name="יגאל יצחקי" userId="a3ce32343e297e45" providerId="LiveId" clId="{58005625-8852-4E5A-ABD5-C372765E6F43}" dt="2023-03-11T18:53:41.278" v="12" actId="47"/>
        <pc:sldMkLst>
          <pc:docMk/>
          <pc:sldMk cId="982829393" sldId="273"/>
        </pc:sldMkLst>
        <pc:spChg chg="mod">
          <ac:chgData name="יגאל יצחקי" userId="a3ce32343e297e45" providerId="LiveId" clId="{58005625-8852-4E5A-ABD5-C372765E6F43}" dt="2023-03-12T06:57:30.193" v="4304" actId="20577"/>
          <ac:spMkLst>
            <pc:docMk/>
            <pc:sldMk cId="982829393" sldId="273"/>
            <ac:spMk id="81" creationId="{00000000-0000-0000-0000-000000000000}"/>
          </ac:spMkLst>
        </pc:spChg>
        <pc:spChg chg="mod">
          <ac:chgData name="יגאל יצחקי" userId="a3ce32343e297e45" providerId="LiveId" clId="{58005625-8852-4E5A-ABD5-C372765E6F43}" dt="2023-03-12T06:58:17.621" v="4335" actId="20577"/>
          <ac:spMkLst>
            <pc:docMk/>
            <pc:sldMk cId="982829393" sldId="273"/>
            <ac:spMk id="82" creationId="{00000000-0000-0000-0000-000000000000}"/>
          </ac:spMkLst>
        </pc:spChg>
      </pc:sldChg>
      <pc:sldChg chg="addSp delSp modSp add mod ord">
        <pc:chgData name="יגאל יצחקי" userId="a3ce32343e297e45" providerId="LiveId" clId="{58005625-8852-4E5A-ABD5-C372765E6F43}" dt="2023-03-12T07:02:24.870" v="4349"/>
        <pc:sldMkLst>
          <pc:docMk/>
          <pc:sldMk cId="3459529441" sldId="274"/>
        </pc:sldMkLst>
        <pc:spChg chg="del mod">
          <ac:chgData name="יגאל יצחקי" userId="a3ce32343e297e45" providerId="LiveId" clId="{58005625-8852-4E5A-ABD5-C372765E6F43}" dt="2023-03-12T07:00:54.511" v="4341" actId="478"/>
          <ac:spMkLst>
            <pc:docMk/>
            <pc:sldMk cId="3459529441" sldId="274"/>
            <ac:spMk id="81" creationId="{00000000-0000-0000-0000-000000000000}"/>
          </ac:spMkLst>
        </pc:spChg>
        <pc:spChg chg="del mod">
          <ac:chgData name="יגאל יצחקי" userId="a3ce32343e297e45" providerId="LiveId" clId="{58005625-8852-4E5A-ABD5-C372765E6F43}" dt="2023-03-12T07:00:56.909" v="4342" actId="478"/>
          <ac:spMkLst>
            <pc:docMk/>
            <pc:sldMk cId="3459529441" sldId="274"/>
            <ac:spMk id="82" creationId="{00000000-0000-0000-0000-000000000000}"/>
          </ac:spMkLst>
        </pc:spChg>
        <pc:picChg chg="add mod">
          <ac:chgData name="יגאל יצחקי" userId="a3ce32343e297e45" providerId="LiveId" clId="{58005625-8852-4E5A-ABD5-C372765E6F43}" dt="2023-03-12T07:01:22.727" v="4345" actId="14100"/>
          <ac:picMkLst>
            <pc:docMk/>
            <pc:sldMk cId="3459529441" sldId="274"/>
            <ac:picMk id="3" creationId="{BC611F0E-90CE-3B02-F34C-95D6A9C67AA6}"/>
          </ac:picMkLst>
        </pc:picChg>
      </pc:sldChg>
      <pc:sldChg chg="del">
        <pc:chgData name="יגאל יצחקי" userId="a3ce32343e297e45" providerId="LiveId" clId="{58005625-8852-4E5A-ABD5-C372765E6F43}" dt="2023-03-11T18:53:41.338" v="14" actId="47"/>
        <pc:sldMkLst>
          <pc:docMk/>
          <pc:sldMk cId="1839334490" sldId="275"/>
        </pc:sldMkLst>
        <pc:picChg chg="del">
          <ac:chgData name="יגאל יצחקי" userId="a3ce32343e297e45" providerId="LiveId" clId="{58005625-8852-4E5A-ABD5-C372765E6F43}" dt="2023-03-12T07:02:40.645" v="4351" actId="478"/>
          <ac:picMkLst>
            <pc:docMk/>
            <pc:sldMk cId="1839334490" sldId="275"/>
            <ac:picMk id="3" creationId="{BC611F0E-90CE-3B02-F34C-95D6A9C67AA6}"/>
          </ac:picMkLst>
        </pc:picChg>
        <pc:picChg chg="add mod">
          <ac:chgData name="יגאל יצחקי" userId="a3ce32343e297e45" providerId="LiveId" clId="{58005625-8852-4E5A-ABD5-C372765E6F43}" dt="2023-03-12T07:03:58.766" v="4353" actId="14100"/>
          <ac:picMkLst>
            <pc:docMk/>
            <pc:sldMk cId="1839334490" sldId="275"/>
            <ac:picMk id="4" creationId="{F2BCE17D-345F-BA5F-5C0A-10D2EE107CAF}"/>
          </ac:picMkLst>
        </pc:picChg>
      </pc:sldChg>
      <pc:sldChg chg="addSp delSp add mod">
        <pc:chgData name="יגאל יצחקי" userId="a3ce32343e297e45" providerId="LiveId" clId="{58005625-8852-4E5A-ABD5-C372765E6F43}" dt="2023-03-12T07:05:45.765" v="4356" actId="22"/>
        <pc:sldMkLst>
          <pc:docMk/>
          <pc:sldMk cId="820259472" sldId="276"/>
        </pc:sldMkLst>
        <pc:picChg chg="del">
          <ac:chgData name="יגאל יצחקי" userId="a3ce32343e297e45" providerId="LiveId" clId="{58005625-8852-4E5A-ABD5-C372765E6F43}" dt="2023-03-12T07:04:49.005" v="4355" actId="478"/>
          <ac:picMkLst>
            <pc:docMk/>
            <pc:sldMk cId="820259472" sldId="276"/>
            <ac:picMk id="3" creationId="{BC611F0E-90CE-3B02-F34C-95D6A9C67AA6}"/>
          </ac:picMkLst>
        </pc:picChg>
        <pc:picChg chg="add">
          <ac:chgData name="יגאל יצחקי" userId="a3ce32343e297e45" providerId="LiveId" clId="{58005625-8852-4E5A-ABD5-C372765E6F43}" dt="2023-03-12T07:05:45.765" v="4356" actId="22"/>
          <ac:picMkLst>
            <pc:docMk/>
            <pc:sldMk cId="820259472" sldId="276"/>
            <ac:picMk id="4" creationId="{C5E7D2E3-C259-958A-E34C-193691F1A1EE}"/>
          </ac:picMkLst>
        </pc:picChg>
      </pc:sldChg>
      <pc:sldChg chg="del">
        <pc:chgData name="יגאל יצחקי" userId="a3ce32343e297e45" providerId="LiveId" clId="{58005625-8852-4E5A-ABD5-C372765E6F43}" dt="2023-03-11T18:53:41.397" v="16" actId="47"/>
        <pc:sldMkLst>
          <pc:docMk/>
          <pc:sldMk cId="0" sldId="277"/>
        </pc:sldMkLst>
      </pc:sldChg>
      <pc:sldChg chg="del">
        <pc:chgData name="יגאל יצחקי" userId="a3ce32343e297e45" providerId="LiveId" clId="{58005625-8852-4E5A-ABD5-C372765E6F43}" dt="2023-03-11T18:53:41.427" v="17" actId="47"/>
        <pc:sldMkLst>
          <pc:docMk/>
          <pc:sldMk cId="1539038776" sldId="278"/>
        </pc:sldMkLst>
      </pc:sldChg>
      <pc:sldChg chg="del">
        <pc:chgData name="יגאל יצחקי" userId="a3ce32343e297e45" providerId="LiveId" clId="{58005625-8852-4E5A-ABD5-C372765E6F43}" dt="2023-03-11T18:53:41.466" v="18" actId="47"/>
        <pc:sldMkLst>
          <pc:docMk/>
          <pc:sldMk cId="335983603" sldId="279"/>
        </pc:sldMkLst>
      </pc:sldChg>
      <pc:sldChg chg="del">
        <pc:chgData name="יגאל יצחקי" userId="a3ce32343e297e45" providerId="LiveId" clId="{58005625-8852-4E5A-ABD5-C372765E6F43}" dt="2023-03-11T18:53:41.491" v="19" actId="47"/>
        <pc:sldMkLst>
          <pc:docMk/>
          <pc:sldMk cId="364360196" sldId="280"/>
        </pc:sldMkLst>
      </pc:sldChg>
      <pc:sldChg chg="del">
        <pc:chgData name="יגאל יצחקי" userId="a3ce32343e297e45" providerId="LiveId" clId="{58005625-8852-4E5A-ABD5-C372765E6F43}" dt="2023-03-11T18:53:41.557" v="20" actId="47"/>
        <pc:sldMkLst>
          <pc:docMk/>
          <pc:sldMk cId="2938416990" sldId="281"/>
        </pc:sldMkLst>
      </pc:sldChg>
      <pc:sldChg chg="del">
        <pc:chgData name="יגאל יצחקי" userId="a3ce32343e297e45" providerId="LiveId" clId="{58005625-8852-4E5A-ABD5-C372765E6F43}" dt="2023-03-11T18:53:41.587" v="21" actId="47"/>
        <pc:sldMkLst>
          <pc:docMk/>
          <pc:sldMk cId="2270101139" sldId="282"/>
        </pc:sldMkLst>
      </pc:sldChg>
      <pc:sldChg chg="del">
        <pc:chgData name="יגאל יצחקי" userId="a3ce32343e297e45" providerId="LiveId" clId="{58005625-8852-4E5A-ABD5-C372765E6F43}" dt="2023-03-11T18:53:41.692" v="22" actId="47"/>
        <pc:sldMkLst>
          <pc:docMk/>
          <pc:sldMk cId="4088216692" sldId="283"/>
        </pc:sldMkLst>
      </pc:sldChg>
      <pc:sldChg chg="del">
        <pc:chgData name="יגאל יצחקי" userId="a3ce32343e297e45" providerId="LiveId" clId="{58005625-8852-4E5A-ABD5-C372765E6F43}" dt="2023-03-11T18:53:41.733" v="23" actId="47"/>
        <pc:sldMkLst>
          <pc:docMk/>
          <pc:sldMk cId="1852588059" sldId="284"/>
        </pc:sldMkLst>
      </pc:sldChg>
      <pc:sldChg chg="del">
        <pc:chgData name="יגאל יצחקי" userId="a3ce32343e297e45" providerId="LiveId" clId="{58005625-8852-4E5A-ABD5-C372765E6F43}" dt="2023-03-11T18:53:41.760" v="24" actId="47"/>
        <pc:sldMkLst>
          <pc:docMk/>
          <pc:sldMk cId="1078428097" sldId="285"/>
        </pc:sldMkLst>
      </pc:sldChg>
      <pc:sldChg chg="del">
        <pc:chgData name="יגאל יצחקי" userId="a3ce32343e297e45" providerId="LiveId" clId="{58005625-8852-4E5A-ABD5-C372765E6F43}" dt="2023-03-11T18:53:41.789" v="25" actId="47"/>
        <pc:sldMkLst>
          <pc:docMk/>
          <pc:sldMk cId="392473731" sldId="286"/>
        </pc:sldMkLst>
      </pc:sldChg>
      <pc:sldChg chg="del">
        <pc:chgData name="יגאל יצחקי" userId="a3ce32343e297e45" providerId="LiveId" clId="{58005625-8852-4E5A-ABD5-C372765E6F43}" dt="2023-03-11T18:53:41.813" v="26" actId="47"/>
        <pc:sldMkLst>
          <pc:docMk/>
          <pc:sldMk cId="3350396828" sldId="287"/>
        </pc:sldMkLst>
      </pc:sldChg>
      <pc:sldChg chg="del">
        <pc:chgData name="יגאל יצחקי" userId="a3ce32343e297e45" providerId="LiveId" clId="{58005625-8852-4E5A-ABD5-C372765E6F43}" dt="2023-03-11T18:53:41.837" v="27" actId="47"/>
        <pc:sldMkLst>
          <pc:docMk/>
          <pc:sldMk cId="2847025623" sldId="288"/>
        </pc:sldMkLst>
      </pc:sldChg>
      <pc:sldChg chg="del">
        <pc:chgData name="יגאל יצחקי" userId="a3ce32343e297e45" providerId="LiveId" clId="{58005625-8852-4E5A-ABD5-C372765E6F43}" dt="2023-03-11T18:53:41.900" v="28" actId="47"/>
        <pc:sldMkLst>
          <pc:docMk/>
          <pc:sldMk cId="0" sldId="289"/>
        </pc:sldMkLst>
      </pc:sldChg>
      <pc:sldChg chg="del">
        <pc:chgData name="יגאל יצחקי" userId="a3ce32343e297e45" providerId="LiveId" clId="{58005625-8852-4E5A-ABD5-C372765E6F43}" dt="2023-03-11T18:53:41.951" v="29" actId="47"/>
        <pc:sldMkLst>
          <pc:docMk/>
          <pc:sldMk cId="0" sldId="290"/>
        </pc:sldMkLst>
      </pc:sldChg>
      <pc:sldChg chg="del">
        <pc:chgData name="יגאל יצחקי" userId="a3ce32343e297e45" providerId="LiveId" clId="{58005625-8852-4E5A-ABD5-C372765E6F43}" dt="2023-03-11T18:53:42.051" v="30" actId="47"/>
        <pc:sldMkLst>
          <pc:docMk/>
          <pc:sldMk cId="4245227121" sldId="291"/>
        </pc:sldMkLst>
      </pc:sldChg>
      <pc:sldChg chg="del">
        <pc:chgData name="יגאל יצחקי" userId="a3ce32343e297e45" providerId="LiveId" clId="{58005625-8852-4E5A-ABD5-C372765E6F43}" dt="2023-03-11T18:53:42.126" v="31" actId="47"/>
        <pc:sldMkLst>
          <pc:docMk/>
          <pc:sldMk cId="0" sldId="292"/>
        </pc:sldMkLst>
      </pc:sldChg>
      <pc:sldChg chg="del">
        <pc:chgData name="יגאל יצחקי" userId="a3ce32343e297e45" providerId="LiveId" clId="{58005625-8852-4E5A-ABD5-C372765E6F43}" dt="2023-03-11T18:53:42.150" v="32" actId="47"/>
        <pc:sldMkLst>
          <pc:docMk/>
          <pc:sldMk cId="0" sldId="293"/>
        </pc:sldMkLst>
      </pc:sldChg>
      <pc:sldChg chg="del">
        <pc:chgData name="יגאל יצחקי" userId="a3ce32343e297e45" providerId="LiveId" clId="{58005625-8852-4E5A-ABD5-C372765E6F43}" dt="2023-03-11T18:53:42.162" v="33" actId="47"/>
        <pc:sldMkLst>
          <pc:docMk/>
          <pc:sldMk cId="3173368285" sldId="294"/>
        </pc:sldMkLst>
      </pc:sldChg>
      <pc:sldChg chg="del">
        <pc:chgData name="יגאל יצחקי" userId="a3ce32343e297e45" providerId="LiveId" clId="{58005625-8852-4E5A-ABD5-C372765E6F43}" dt="2023-03-11T18:53:40.434" v="0" actId="47"/>
        <pc:sldMkLst>
          <pc:docMk/>
          <pc:sldMk cId="1912367488" sldId="295"/>
        </pc:sldMkLst>
      </pc:sldChg>
      <pc:sldMasterChg chg="addSldLayout delSldLayout">
        <pc:chgData name="יגאל יצחקי" userId="a3ce32343e297e45" providerId="LiveId" clId="{58005625-8852-4E5A-ABD5-C372765E6F43}" dt="2023-03-11T20:38:03.582" v="967" actId="47"/>
        <pc:sldMasterMkLst>
          <pc:docMk/>
          <pc:sldMasterMk cId="0" sldId="2147483657"/>
        </pc:sldMasterMkLst>
        <pc:sldLayoutChg chg="add del">
          <pc:chgData name="יגאל יצחקי" userId="a3ce32343e297e45" providerId="LiveId" clId="{58005625-8852-4E5A-ABD5-C372765E6F43}" dt="2023-03-11T18:53:44.330" v="40" actId="47"/>
          <pc:sldLayoutMkLst>
            <pc:docMk/>
            <pc:sldMasterMk cId="0" sldId="2147483657"/>
            <pc:sldLayoutMk cId="0" sldId="2147483648"/>
          </pc:sldLayoutMkLst>
        </pc:sldLayoutChg>
        <pc:sldLayoutChg chg="add del">
          <pc:chgData name="יגאל יצחקי" userId="a3ce32343e297e45" providerId="LiveId" clId="{58005625-8852-4E5A-ABD5-C372765E6F43}" dt="2023-03-11T18:53:46.239" v="43" actId="47"/>
          <pc:sldLayoutMkLst>
            <pc:docMk/>
            <pc:sldMasterMk cId="0" sldId="2147483657"/>
            <pc:sldLayoutMk cId="0" sldId="2147483649"/>
          </pc:sldLayoutMkLst>
        </pc:sldLayoutChg>
        <pc:sldLayoutChg chg="add del">
          <pc:chgData name="יגאל יצחקי" userId="a3ce32343e297e45" providerId="LiveId" clId="{58005625-8852-4E5A-ABD5-C372765E6F43}" dt="2023-03-11T20:22:56.231" v="547" actId="2696"/>
          <pc:sldLayoutMkLst>
            <pc:docMk/>
            <pc:sldMasterMk cId="0" sldId="2147483657"/>
            <pc:sldLayoutMk cId="0" sldId="2147483650"/>
          </pc:sldLayoutMkLst>
        </pc:sldLayoutChg>
        <pc:sldLayoutChg chg="add del">
          <pc:chgData name="יגאל יצחקי" userId="a3ce32343e297e45" providerId="LiveId" clId="{58005625-8852-4E5A-ABD5-C372765E6F43}" dt="2023-03-11T18:53:47.510" v="44" actId="47"/>
          <pc:sldLayoutMkLst>
            <pc:docMk/>
            <pc:sldMasterMk cId="0" sldId="2147483657"/>
            <pc:sldLayoutMk cId="0" sldId="2147483651"/>
          </pc:sldLayoutMkLst>
        </pc:sldLayoutChg>
        <pc:sldLayoutChg chg="add del">
          <pc:chgData name="יגאל יצחקי" userId="a3ce32343e297e45" providerId="LiveId" clId="{58005625-8852-4E5A-ABD5-C372765E6F43}" dt="2023-03-11T18:53:44.809" v="41" actId="47"/>
          <pc:sldLayoutMkLst>
            <pc:docMk/>
            <pc:sldMasterMk cId="0" sldId="2147483657"/>
            <pc:sldLayoutMk cId="0" sldId="2147483652"/>
          </pc:sldLayoutMkLst>
        </pc:sldLayoutChg>
        <pc:sldLayoutChg chg="del">
          <pc:chgData name="יגאל יצחקי" userId="a3ce32343e297e45" providerId="LiveId" clId="{58005625-8852-4E5A-ABD5-C372765E6F43}" dt="2023-03-11T18:53:41.278" v="12" actId="47"/>
          <pc:sldLayoutMkLst>
            <pc:docMk/>
            <pc:sldMasterMk cId="0" sldId="2147483657"/>
            <pc:sldLayoutMk cId="0" sldId="2147483653"/>
          </pc:sldLayoutMkLst>
        </pc:sldLayoutChg>
        <pc:sldLayoutChg chg="del">
          <pc:chgData name="יגאל יצחקי" userId="a3ce32343e297e45" providerId="LiveId" clId="{58005625-8852-4E5A-ABD5-C372765E6F43}" dt="2023-03-11T18:53:42.126" v="31" actId="47"/>
          <pc:sldLayoutMkLst>
            <pc:docMk/>
            <pc:sldMasterMk cId="0" sldId="2147483657"/>
            <pc:sldLayoutMk cId="0" sldId="2147483654"/>
          </pc:sldLayoutMkLst>
        </pc:sldLayoutChg>
        <pc:sldLayoutChg chg="del">
          <pc:chgData name="יגאל יצחקי" userId="a3ce32343e297e45" providerId="LiveId" clId="{58005625-8852-4E5A-ABD5-C372765E6F43}" dt="2023-03-11T18:53:41.310" v="13" actId="47"/>
          <pc:sldLayoutMkLst>
            <pc:docMk/>
            <pc:sldMasterMk cId="0" sldId="2147483657"/>
            <pc:sldLayoutMk cId="0" sldId="2147483655"/>
          </pc:sldLayoutMkLst>
        </pc:sldLayoutChg>
        <pc:sldLayoutChg chg="add del">
          <pc:chgData name="יגאל יצחקי" userId="a3ce32343e297e45" providerId="LiveId" clId="{58005625-8852-4E5A-ABD5-C372765E6F43}" dt="2023-03-11T20:38:03.582" v="967" actId="47"/>
          <pc:sldLayoutMkLst>
            <pc:docMk/>
            <pc:sldMasterMk cId="0" sldId="2147483657"/>
            <pc:sldLayoutMk cId="0" sldId="2147483656"/>
          </pc:sldLayoutMkLst>
        </pc:sldLayoutChg>
      </pc:sldMasterChg>
    </pc:docChg>
  </pc:docChgLst>
  <pc:docChgLst>
    <pc:chgData name="יגאל יצחקי" userId="a3ce32343e297e45" providerId="LiveId" clId="{3D2B85BD-9074-4E37-BEB5-7710D8DE459E}"/>
    <pc:docChg chg="undo redo custSel addSld delSld modSld sldOrd">
      <pc:chgData name="יגאל יצחקי" userId="a3ce32343e297e45" providerId="LiveId" clId="{3D2B85BD-9074-4E37-BEB5-7710D8DE459E}" dt="2023-03-19T05:58:00.422" v="6383" actId="20577"/>
      <pc:docMkLst>
        <pc:docMk/>
      </pc:docMkLst>
      <pc:sldChg chg="del">
        <pc:chgData name="יגאל יצחקי" userId="a3ce32343e297e45" providerId="LiveId" clId="{3D2B85BD-9074-4E37-BEB5-7710D8DE459E}" dt="2023-03-18T11:31:20.028" v="109" actId="47"/>
        <pc:sldMkLst>
          <pc:docMk/>
          <pc:sldMk cId="0" sldId="257"/>
        </pc:sldMkLst>
      </pc:sldChg>
      <pc:sldChg chg="del">
        <pc:chgData name="יגאל יצחקי" userId="a3ce32343e297e45" providerId="LiveId" clId="{3D2B85BD-9074-4E37-BEB5-7710D8DE459E}" dt="2023-03-18T11:31:23.055" v="110" actId="47"/>
        <pc:sldMkLst>
          <pc:docMk/>
          <pc:sldMk cId="0" sldId="259"/>
        </pc:sldMkLst>
      </pc:sldChg>
      <pc:sldChg chg="addSp delSp modSp mod ord">
        <pc:chgData name="יגאל יצחקי" userId="a3ce32343e297e45" providerId="LiveId" clId="{3D2B85BD-9074-4E37-BEB5-7710D8DE459E}" dt="2023-03-18T20:18:46.956" v="5498" actId="20577"/>
        <pc:sldMkLst>
          <pc:docMk/>
          <pc:sldMk cId="0" sldId="260"/>
        </pc:sldMkLst>
        <pc:spChg chg="add del mod">
          <ac:chgData name="יגאל יצחקי" userId="a3ce32343e297e45" providerId="LiveId" clId="{3D2B85BD-9074-4E37-BEB5-7710D8DE459E}" dt="2023-03-18T19:29:58.214" v="5127" actId="478"/>
          <ac:spMkLst>
            <pc:docMk/>
            <pc:sldMk cId="0" sldId="260"/>
            <ac:spMk id="3" creationId="{CC992EF2-FB4D-A637-BA3A-1F93B5D3217E}"/>
          </ac:spMkLst>
        </pc:spChg>
        <pc:spChg chg="del mod">
          <ac:chgData name="יגאל יצחקי" userId="a3ce32343e297e45" providerId="LiveId" clId="{3D2B85BD-9074-4E37-BEB5-7710D8DE459E}" dt="2023-03-18T19:29:53.069" v="5126" actId="478"/>
          <ac:spMkLst>
            <pc:docMk/>
            <pc:sldMk cId="0" sldId="260"/>
            <ac:spMk id="81" creationId="{00000000-0000-0000-0000-000000000000}"/>
          </ac:spMkLst>
        </pc:spChg>
        <pc:spChg chg="mod">
          <ac:chgData name="יגאל יצחקי" userId="a3ce32343e297e45" providerId="LiveId" clId="{3D2B85BD-9074-4E37-BEB5-7710D8DE459E}" dt="2023-03-18T20:18:46.956" v="5498" actId="20577"/>
          <ac:spMkLst>
            <pc:docMk/>
            <pc:sldMk cId="0" sldId="260"/>
            <ac:spMk id="82" creationId="{00000000-0000-0000-0000-000000000000}"/>
          </ac:spMkLst>
        </pc:spChg>
      </pc:sldChg>
      <pc:sldChg chg="addSp delSp modSp add del mod">
        <pc:chgData name="יגאל יצחקי" userId="a3ce32343e297e45" providerId="LiveId" clId="{3D2B85BD-9074-4E37-BEB5-7710D8DE459E}" dt="2023-03-18T21:32:37.389" v="6138"/>
        <pc:sldMkLst>
          <pc:docMk/>
          <pc:sldMk cId="3489318986" sldId="261"/>
        </pc:sldMkLst>
        <pc:spChg chg="add del mod">
          <ac:chgData name="יגאל יצחקי" userId="a3ce32343e297e45" providerId="LiveId" clId="{3D2B85BD-9074-4E37-BEB5-7710D8DE459E}" dt="2023-03-18T21:32:37.389" v="6138"/>
          <ac:spMkLst>
            <pc:docMk/>
            <pc:sldMk cId="3489318986" sldId="261"/>
            <ac:spMk id="2" creationId="{458C1CE6-1F8E-68CE-3AEB-94A09A19B27D}"/>
          </ac:spMkLst>
        </pc:spChg>
        <pc:spChg chg="mod">
          <ac:chgData name="יגאל יצחקי" userId="a3ce32343e297e45" providerId="LiveId" clId="{3D2B85BD-9074-4E37-BEB5-7710D8DE459E}" dt="2023-03-18T12:14:40.380" v="209" actId="1076"/>
          <ac:spMkLst>
            <pc:docMk/>
            <pc:sldMk cId="3489318986" sldId="261"/>
            <ac:spMk id="81" creationId="{00000000-0000-0000-0000-000000000000}"/>
          </ac:spMkLst>
        </pc:spChg>
        <pc:spChg chg="mod">
          <ac:chgData name="יגאל יצחקי" userId="a3ce32343e297e45" providerId="LiveId" clId="{3D2B85BD-9074-4E37-BEB5-7710D8DE459E}" dt="2023-03-18T20:29:52.713" v="5528" actId="5793"/>
          <ac:spMkLst>
            <pc:docMk/>
            <pc:sldMk cId="3489318986" sldId="261"/>
            <ac:spMk id="82" creationId="{00000000-0000-0000-0000-000000000000}"/>
          </ac:spMkLst>
        </pc:spChg>
      </pc:sldChg>
      <pc:sldChg chg="del">
        <pc:chgData name="יגאל יצחקי" userId="a3ce32343e297e45" providerId="LiveId" clId="{3D2B85BD-9074-4E37-BEB5-7710D8DE459E}" dt="2023-03-18T11:31:42.793" v="125" actId="47"/>
        <pc:sldMkLst>
          <pc:docMk/>
          <pc:sldMk cId="3873059483" sldId="262"/>
        </pc:sldMkLst>
      </pc:sldChg>
      <pc:sldChg chg="del">
        <pc:chgData name="יגאל יצחקי" userId="a3ce32343e297e45" providerId="LiveId" clId="{3D2B85BD-9074-4E37-BEB5-7710D8DE459E}" dt="2023-03-18T11:31:42.637" v="124" actId="47"/>
        <pc:sldMkLst>
          <pc:docMk/>
          <pc:sldMk cId="1159712524" sldId="263"/>
        </pc:sldMkLst>
      </pc:sldChg>
      <pc:sldChg chg="del">
        <pc:chgData name="יגאל יצחקי" userId="a3ce32343e297e45" providerId="LiveId" clId="{3D2B85BD-9074-4E37-BEB5-7710D8DE459E}" dt="2023-03-18T11:31:42.445" v="123" actId="47"/>
        <pc:sldMkLst>
          <pc:docMk/>
          <pc:sldMk cId="2455679904" sldId="264"/>
        </pc:sldMkLst>
      </pc:sldChg>
      <pc:sldChg chg="del">
        <pc:chgData name="יגאל יצחקי" userId="a3ce32343e297e45" providerId="LiveId" clId="{3D2B85BD-9074-4E37-BEB5-7710D8DE459E}" dt="2023-03-18T11:31:41.955" v="122" actId="47"/>
        <pc:sldMkLst>
          <pc:docMk/>
          <pc:sldMk cId="2622781901" sldId="265"/>
        </pc:sldMkLst>
      </pc:sldChg>
      <pc:sldChg chg="del">
        <pc:chgData name="יגאל יצחקי" userId="a3ce32343e297e45" providerId="LiveId" clId="{3D2B85BD-9074-4E37-BEB5-7710D8DE459E}" dt="2023-03-18T11:31:41.644" v="121" actId="47"/>
        <pc:sldMkLst>
          <pc:docMk/>
          <pc:sldMk cId="1358892213" sldId="266"/>
        </pc:sldMkLst>
      </pc:sldChg>
      <pc:sldChg chg="del">
        <pc:chgData name="יגאל יצחקי" userId="a3ce32343e297e45" providerId="LiveId" clId="{3D2B85BD-9074-4E37-BEB5-7710D8DE459E}" dt="2023-03-18T11:31:34.924" v="120" actId="47"/>
        <pc:sldMkLst>
          <pc:docMk/>
          <pc:sldMk cId="1876548197" sldId="267"/>
        </pc:sldMkLst>
      </pc:sldChg>
      <pc:sldChg chg="del">
        <pc:chgData name="יגאל יצחקי" userId="a3ce32343e297e45" providerId="LiveId" clId="{3D2B85BD-9074-4E37-BEB5-7710D8DE459E}" dt="2023-03-18T11:31:34.528" v="119" actId="47"/>
        <pc:sldMkLst>
          <pc:docMk/>
          <pc:sldMk cId="2417843622" sldId="268"/>
        </pc:sldMkLst>
      </pc:sldChg>
      <pc:sldChg chg="del">
        <pc:chgData name="יגאל יצחקי" userId="a3ce32343e297e45" providerId="LiveId" clId="{3D2B85BD-9074-4E37-BEB5-7710D8DE459E}" dt="2023-03-18T11:31:33.648" v="118" actId="47"/>
        <pc:sldMkLst>
          <pc:docMk/>
          <pc:sldMk cId="506009627" sldId="269"/>
        </pc:sldMkLst>
      </pc:sldChg>
      <pc:sldChg chg="del">
        <pc:chgData name="יגאל יצחקי" userId="a3ce32343e297e45" providerId="LiveId" clId="{3D2B85BD-9074-4E37-BEB5-7710D8DE459E}" dt="2023-03-18T11:31:33.314" v="116" actId="47"/>
        <pc:sldMkLst>
          <pc:docMk/>
          <pc:sldMk cId="1304494513" sldId="270"/>
        </pc:sldMkLst>
      </pc:sldChg>
      <pc:sldChg chg="del">
        <pc:chgData name="יגאל יצחקי" userId="a3ce32343e297e45" providerId="LiveId" clId="{3D2B85BD-9074-4E37-BEB5-7710D8DE459E}" dt="2023-03-18T11:31:32.960" v="114" actId="47"/>
        <pc:sldMkLst>
          <pc:docMk/>
          <pc:sldMk cId="2661712106" sldId="271"/>
        </pc:sldMkLst>
      </pc:sldChg>
      <pc:sldChg chg="del">
        <pc:chgData name="יגאל יצחקי" userId="a3ce32343e297e45" providerId="LiveId" clId="{3D2B85BD-9074-4E37-BEB5-7710D8DE459E}" dt="2023-03-18T11:31:32.116" v="111" actId="47"/>
        <pc:sldMkLst>
          <pc:docMk/>
          <pc:sldMk cId="331937583" sldId="272"/>
        </pc:sldMkLst>
      </pc:sldChg>
      <pc:sldChg chg="del">
        <pc:chgData name="יגאל יצחקי" userId="a3ce32343e297e45" providerId="LiveId" clId="{3D2B85BD-9074-4E37-BEB5-7710D8DE459E}" dt="2023-03-18T11:31:32.477" v="112" actId="47"/>
        <pc:sldMkLst>
          <pc:docMk/>
          <pc:sldMk cId="982829393" sldId="273"/>
        </pc:sldMkLst>
      </pc:sldChg>
      <pc:sldChg chg="del">
        <pc:chgData name="יגאל יצחקי" userId="a3ce32343e297e45" providerId="LiveId" clId="{3D2B85BD-9074-4E37-BEB5-7710D8DE459E}" dt="2023-03-18T11:31:33.133" v="115" actId="47"/>
        <pc:sldMkLst>
          <pc:docMk/>
          <pc:sldMk cId="3459529441" sldId="274"/>
        </pc:sldMkLst>
      </pc:sldChg>
      <pc:sldChg chg="del">
        <pc:chgData name="יגאל יצחקי" userId="a3ce32343e297e45" providerId="LiveId" clId="{3D2B85BD-9074-4E37-BEB5-7710D8DE459E}" dt="2023-03-18T11:31:33.489" v="117" actId="47"/>
        <pc:sldMkLst>
          <pc:docMk/>
          <pc:sldMk cId="1839334490" sldId="275"/>
        </pc:sldMkLst>
      </pc:sldChg>
      <pc:sldChg chg="del">
        <pc:chgData name="יגאל יצחקי" userId="a3ce32343e297e45" providerId="LiveId" clId="{3D2B85BD-9074-4E37-BEB5-7710D8DE459E}" dt="2023-03-18T11:31:32.766" v="113" actId="47"/>
        <pc:sldMkLst>
          <pc:docMk/>
          <pc:sldMk cId="820259472" sldId="276"/>
        </pc:sldMkLst>
      </pc:sldChg>
      <pc:sldChg chg="add del">
        <pc:chgData name="יגאל יצחקי" userId="a3ce32343e297e45" providerId="LiveId" clId="{3D2B85BD-9074-4E37-BEB5-7710D8DE459E}" dt="2023-03-18T12:12:57.685" v="198" actId="47"/>
        <pc:sldMkLst>
          <pc:docMk/>
          <pc:sldMk cId="3268692573" sldId="277"/>
        </pc:sldMkLst>
      </pc:sldChg>
      <pc:sldChg chg="addSp delSp modSp add mod">
        <pc:chgData name="יגאל יצחקי" userId="a3ce32343e297e45" providerId="LiveId" clId="{3D2B85BD-9074-4E37-BEB5-7710D8DE459E}" dt="2023-03-18T22:49:32.579" v="6345" actId="20577"/>
        <pc:sldMkLst>
          <pc:docMk/>
          <pc:sldMk cId="1539038776" sldId="278"/>
        </pc:sldMkLst>
        <pc:spChg chg="add del mod">
          <ac:chgData name="יגאל יצחקי" userId="a3ce32343e297e45" providerId="LiveId" clId="{3D2B85BD-9074-4E37-BEB5-7710D8DE459E}" dt="2023-03-18T19:30:05.587" v="5129" actId="478"/>
          <ac:spMkLst>
            <pc:docMk/>
            <pc:sldMk cId="1539038776" sldId="278"/>
            <ac:spMk id="3" creationId="{78081B47-DF02-AF4E-84E2-FFDE693CF6EC}"/>
          </ac:spMkLst>
        </pc:spChg>
        <pc:spChg chg="del mod">
          <ac:chgData name="יגאל יצחקי" userId="a3ce32343e297e45" providerId="LiveId" clId="{3D2B85BD-9074-4E37-BEB5-7710D8DE459E}" dt="2023-03-18T19:30:01.997" v="5128" actId="478"/>
          <ac:spMkLst>
            <pc:docMk/>
            <pc:sldMk cId="1539038776" sldId="278"/>
            <ac:spMk id="81" creationId="{00000000-0000-0000-0000-000000000000}"/>
          </ac:spMkLst>
        </pc:spChg>
        <pc:spChg chg="mod">
          <ac:chgData name="יגאל יצחקי" userId="a3ce32343e297e45" providerId="LiveId" clId="{3D2B85BD-9074-4E37-BEB5-7710D8DE459E}" dt="2023-03-18T22:49:32.579" v="6345" actId="20577"/>
          <ac:spMkLst>
            <pc:docMk/>
            <pc:sldMk cId="1539038776" sldId="278"/>
            <ac:spMk id="82" creationId="{00000000-0000-0000-0000-000000000000}"/>
          </ac:spMkLst>
        </pc:spChg>
      </pc:sldChg>
      <pc:sldChg chg="modSp add del mod">
        <pc:chgData name="יגאל יצחקי" userId="a3ce32343e297e45" providerId="LiveId" clId="{3D2B85BD-9074-4E37-BEB5-7710D8DE459E}" dt="2023-03-18T11:11:46.507" v="61" actId="47"/>
        <pc:sldMkLst>
          <pc:docMk/>
          <pc:sldMk cId="2666757461" sldId="278"/>
        </pc:sldMkLst>
        <pc:spChg chg="mod">
          <ac:chgData name="יגאל יצחקי" userId="a3ce32343e297e45" providerId="LiveId" clId="{3D2B85BD-9074-4E37-BEB5-7710D8DE459E}" dt="2023-03-18T11:11:25.003" v="59" actId="20577"/>
          <ac:spMkLst>
            <pc:docMk/>
            <pc:sldMk cId="2666757461" sldId="278"/>
            <ac:spMk id="82" creationId="{00000000-0000-0000-0000-000000000000}"/>
          </ac:spMkLst>
        </pc:spChg>
      </pc:sldChg>
      <pc:sldChg chg="addSp delSp modSp add del mod">
        <pc:chgData name="יגאל יצחקי" userId="a3ce32343e297e45" providerId="LiveId" clId="{3D2B85BD-9074-4E37-BEB5-7710D8DE459E}" dt="2023-03-18T20:28:59.132" v="5526" actId="20577"/>
        <pc:sldMkLst>
          <pc:docMk/>
          <pc:sldMk cId="335983603" sldId="279"/>
        </pc:sldMkLst>
        <pc:spChg chg="add del mod">
          <ac:chgData name="יגאל יצחקי" userId="a3ce32343e297e45" providerId="LiveId" clId="{3D2B85BD-9074-4E37-BEB5-7710D8DE459E}" dt="2023-03-18T19:30:20.456" v="5131" actId="478"/>
          <ac:spMkLst>
            <pc:docMk/>
            <pc:sldMk cId="335983603" sldId="279"/>
            <ac:spMk id="3" creationId="{394CD778-BB88-1618-713B-22260245CB74}"/>
          </ac:spMkLst>
        </pc:spChg>
        <pc:spChg chg="del mod">
          <ac:chgData name="יגאל יצחקי" userId="a3ce32343e297e45" providerId="LiveId" clId="{3D2B85BD-9074-4E37-BEB5-7710D8DE459E}" dt="2023-03-18T19:30:16.480" v="5130" actId="478"/>
          <ac:spMkLst>
            <pc:docMk/>
            <pc:sldMk cId="335983603" sldId="279"/>
            <ac:spMk id="81" creationId="{00000000-0000-0000-0000-000000000000}"/>
          </ac:spMkLst>
        </pc:spChg>
        <pc:spChg chg="mod">
          <ac:chgData name="יגאל יצחקי" userId="a3ce32343e297e45" providerId="LiveId" clId="{3D2B85BD-9074-4E37-BEB5-7710D8DE459E}" dt="2023-03-18T20:28:59.132" v="5526" actId="20577"/>
          <ac:spMkLst>
            <pc:docMk/>
            <pc:sldMk cId="335983603" sldId="279"/>
            <ac:spMk id="82" creationId="{00000000-0000-0000-0000-000000000000}"/>
          </ac:spMkLst>
        </pc:spChg>
      </pc:sldChg>
      <pc:sldChg chg="modSp add del mod">
        <pc:chgData name="יגאל יצחקי" userId="a3ce32343e297e45" providerId="LiveId" clId="{3D2B85BD-9074-4E37-BEB5-7710D8DE459E}" dt="2023-03-18T11:11:44.065" v="60" actId="47"/>
        <pc:sldMkLst>
          <pc:docMk/>
          <pc:sldMk cId="1584944964" sldId="279"/>
        </pc:sldMkLst>
        <pc:spChg chg="mod">
          <ac:chgData name="יגאל יצחקי" userId="a3ce32343e297e45" providerId="LiveId" clId="{3D2B85BD-9074-4E37-BEB5-7710D8DE459E}" dt="2023-03-18T11:09:28.433" v="48" actId="20577"/>
          <ac:spMkLst>
            <pc:docMk/>
            <pc:sldMk cId="1584944964" sldId="279"/>
            <ac:spMk id="82" creationId="{00000000-0000-0000-0000-000000000000}"/>
          </ac:spMkLst>
        </pc:spChg>
      </pc:sldChg>
      <pc:sldChg chg="addSp delSp modSp add mod">
        <pc:chgData name="יגאל יצחקי" userId="a3ce32343e297e45" providerId="LiveId" clId="{3D2B85BD-9074-4E37-BEB5-7710D8DE459E}" dt="2023-03-18T12:41:57.399" v="230" actId="14100"/>
        <pc:sldMkLst>
          <pc:docMk/>
          <pc:sldMk cId="364360196" sldId="280"/>
        </pc:sldMkLst>
        <pc:spChg chg="add del mod">
          <ac:chgData name="יגאל יצחקי" userId="a3ce32343e297e45" providerId="LiveId" clId="{3D2B85BD-9074-4E37-BEB5-7710D8DE459E}" dt="2023-03-18T12:09:52.271" v="148" actId="478"/>
          <ac:spMkLst>
            <pc:docMk/>
            <pc:sldMk cId="364360196" sldId="280"/>
            <ac:spMk id="4" creationId="{8B0192BB-AE40-4660-B9B3-B9E192889F9A}"/>
          </ac:spMkLst>
        </pc:spChg>
        <pc:spChg chg="add del mod">
          <ac:chgData name="יגאל יצחקי" userId="a3ce32343e297e45" providerId="LiveId" clId="{3D2B85BD-9074-4E37-BEB5-7710D8DE459E}" dt="2023-03-18T12:10:50.654" v="152" actId="478"/>
          <ac:spMkLst>
            <pc:docMk/>
            <pc:sldMk cId="364360196" sldId="280"/>
            <ac:spMk id="8" creationId="{493F4185-2A58-C101-FCEF-4C13AB592283}"/>
          </ac:spMkLst>
        </pc:spChg>
        <pc:spChg chg="add mod">
          <ac:chgData name="יגאל יצחקי" userId="a3ce32343e297e45" providerId="LiveId" clId="{3D2B85BD-9074-4E37-BEB5-7710D8DE459E}" dt="2023-03-18T12:41:57.399" v="230" actId="14100"/>
          <ac:spMkLst>
            <pc:docMk/>
            <pc:sldMk cId="364360196" sldId="280"/>
            <ac:spMk id="9" creationId="{F01EE38D-B424-FAC5-E33B-E1475B7EF1B4}"/>
          </ac:spMkLst>
        </pc:spChg>
        <pc:spChg chg="del mod">
          <ac:chgData name="יגאל יצחקי" userId="a3ce32343e297e45" providerId="LiveId" clId="{3D2B85BD-9074-4E37-BEB5-7710D8DE459E}" dt="2023-03-18T12:10:48.424" v="151" actId="478"/>
          <ac:spMkLst>
            <pc:docMk/>
            <pc:sldMk cId="364360196" sldId="280"/>
            <ac:spMk id="81" creationId="{00000000-0000-0000-0000-000000000000}"/>
          </ac:spMkLst>
        </pc:spChg>
        <pc:spChg chg="del mod">
          <ac:chgData name="יגאל יצחקי" userId="a3ce32343e297e45" providerId="LiveId" clId="{3D2B85BD-9074-4E37-BEB5-7710D8DE459E}" dt="2023-03-18T12:09:18.568" v="140" actId="478"/>
          <ac:spMkLst>
            <pc:docMk/>
            <pc:sldMk cId="364360196" sldId="280"/>
            <ac:spMk id="82" creationId="{00000000-0000-0000-0000-000000000000}"/>
          </ac:spMkLst>
        </pc:spChg>
        <pc:graphicFrameChg chg="add del mod modGraphic">
          <ac:chgData name="יגאל יצחקי" userId="a3ce32343e297e45" providerId="LiveId" clId="{3D2B85BD-9074-4E37-BEB5-7710D8DE459E}" dt="2023-03-18T12:09:49.884" v="147" actId="478"/>
          <ac:graphicFrameMkLst>
            <pc:docMk/>
            <pc:sldMk cId="364360196" sldId="280"/>
            <ac:graphicFrameMk id="2" creationId="{AF39B1BB-393E-8B13-AA1B-901C9701B5FE}"/>
          </ac:graphicFrameMkLst>
        </pc:graphicFrameChg>
        <pc:picChg chg="add del mod">
          <ac:chgData name="יגאל יצחקי" userId="a3ce32343e297e45" providerId="LiveId" clId="{3D2B85BD-9074-4E37-BEB5-7710D8DE459E}" dt="2023-03-18T12:40:48.534" v="211" actId="478"/>
          <ac:picMkLst>
            <pc:docMk/>
            <pc:sldMk cId="364360196" sldId="280"/>
            <ac:picMk id="6" creationId="{7FD1E9F1-8D3A-430A-556C-328753D1EB09}"/>
          </ac:picMkLst>
        </pc:picChg>
        <pc:picChg chg="add mod">
          <ac:chgData name="יגאל יצחקי" userId="a3ce32343e297e45" providerId="LiveId" clId="{3D2B85BD-9074-4E37-BEB5-7710D8DE459E}" dt="2023-03-18T12:40:55.811" v="214" actId="1076"/>
          <ac:picMkLst>
            <pc:docMk/>
            <pc:sldMk cId="364360196" sldId="280"/>
            <ac:picMk id="11" creationId="{38DE0EC4-D498-FCDC-447A-9E745F71BDE0}"/>
          </ac:picMkLst>
        </pc:picChg>
      </pc:sldChg>
      <pc:sldChg chg="addSp delSp modSp add mod">
        <pc:chgData name="יגאל יצחקי" userId="a3ce32343e297e45" providerId="LiveId" clId="{3D2B85BD-9074-4E37-BEB5-7710D8DE459E}" dt="2023-03-18T20:41:36.550" v="5573" actId="1076"/>
        <pc:sldMkLst>
          <pc:docMk/>
          <pc:sldMk cId="2938416990" sldId="281"/>
        </pc:sldMkLst>
        <pc:spChg chg="add mod">
          <ac:chgData name="יגאל יצחקי" userId="a3ce32343e297e45" providerId="LiveId" clId="{3D2B85BD-9074-4E37-BEB5-7710D8DE459E}" dt="2023-03-18T12:46:37.419" v="287" actId="20577"/>
          <ac:spMkLst>
            <pc:docMk/>
            <pc:sldMk cId="2938416990" sldId="281"/>
            <ac:spMk id="2" creationId="{01AD0682-4583-1129-9C19-05104D7BB95C}"/>
          </ac:spMkLst>
        </pc:spChg>
        <pc:spChg chg="mod">
          <ac:chgData name="יגאל יצחקי" userId="a3ce32343e297e45" providerId="LiveId" clId="{3D2B85BD-9074-4E37-BEB5-7710D8DE459E}" dt="2023-03-18T20:41:36.550" v="5573" actId="1076"/>
          <ac:spMkLst>
            <pc:docMk/>
            <pc:sldMk cId="2938416990" sldId="281"/>
            <ac:spMk id="9" creationId="{F01EE38D-B424-FAC5-E33B-E1475B7EF1B4}"/>
          </ac:spMkLst>
        </pc:spChg>
        <pc:picChg chg="add del mod">
          <ac:chgData name="יגאל יצחקי" userId="a3ce32343e297e45" providerId="LiveId" clId="{3D2B85BD-9074-4E37-BEB5-7710D8DE459E}" dt="2023-03-18T12:45:46.869" v="283" actId="478"/>
          <ac:picMkLst>
            <pc:docMk/>
            <pc:sldMk cId="2938416990" sldId="281"/>
            <ac:picMk id="3" creationId="{CF7128E4-47C1-D45E-F5AD-BDE5224CCD73}"/>
          </ac:picMkLst>
        </pc:picChg>
        <pc:picChg chg="add mod">
          <ac:chgData name="יגאל יצחקי" userId="a3ce32343e297e45" providerId="LiveId" clId="{3D2B85BD-9074-4E37-BEB5-7710D8DE459E}" dt="2023-03-18T12:47:09.552" v="288" actId="14100"/>
          <ac:picMkLst>
            <pc:docMk/>
            <pc:sldMk cId="2938416990" sldId="281"/>
            <ac:picMk id="5" creationId="{5D649082-310E-8A83-5B59-6BB4AF548E06}"/>
          </ac:picMkLst>
        </pc:picChg>
        <pc:picChg chg="del mod">
          <ac:chgData name="יגאל יצחקי" userId="a3ce32343e297e45" providerId="LiveId" clId="{3D2B85BD-9074-4E37-BEB5-7710D8DE459E}" dt="2023-03-18T12:42:27.491" v="240" actId="478"/>
          <ac:picMkLst>
            <pc:docMk/>
            <pc:sldMk cId="2938416990" sldId="281"/>
            <ac:picMk id="11" creationId="{38DE0EC4-D498-FCDC-447A-9E745F71BDE0}"/>
          </ac:picMkLst>
        </pc:picChg>
      </pc:sldChg>
      <pc:sldChg chg="add del">
        <pc:chgData name="יגאל יצחקי" userId="a3ce32343e297e45" providerId="LiveId" clId="{3D2B85BD-9074-4E37-BEB5-7710D8DE459E}" dt="2023-03-18T12:08:48.386" v="134"/>
        <pc:sldMkLst>
          <pc:docMk/>
          <pc:sldMk cId="2981005990" sldId="281"/>
        </pc:sldMkLst>
      </pc:sldChg>
      <pc:sldChg chg="addSp delSp modSp add mod">
        <pc:chgData name="יגאל יצחקי" userId="a3ce32343e297e45" providerId="LiveId" clId="{3D2B85BD-9074-4E37-BEB5-7710D8DE459E}" dt="2023-03-18T20:42:05.978" v="5575" actId="14100"/>
        <pc:sldMkLst>
          <pc:docMk/>
          <pc:sldMk cId="2270101139" sldId="282"/>
        </pc:sldMkLst>
        <pc:spChg chg="mod">
          <ac:chgData name="יגאל יצחקי" userId="a3ce32343e297e45" providerId="LiveId" clId="{3D2B85BD-9074-4E37-BEB5-7710D8DE459E}" dt="2023-03-18T20:40:48.173" v="5555" actId="1076"/>
          <ac:spMkLst>
            <pc:docMk/>
            <pc:sldMk cId="2270101139" sldId="282"/>
            <ac:spMk id="2" creationId="{01AD0682-4583-1129-9C19-05104D7BB95C}"/>
          </ac:spMkLst>
        </pc:spChg>
        <pc:spChg chg="add mod">
          <ac:chgData name="יגאל יצחקי" userId="a3ce32343e297e45" providerId="LiveId" clId="{3D2B85BD-9074-4E37-BEB5-7710D8DE459E}" dt="2023-03-18T13:09:18.478" v="788" actId="5793"/>
          <ac:spMkLst>
            <pc:docMk/>
            <pc:sldMk cId="2270101139" sldId="282"/>
            <ac:spMk id="3" creationId="{697F519B-9324-9C05-54BF-B9FAC5677595}"/>
          </ac:spMkLst>
        </pc:spChg>
        <pc:spChg chg="add mod">
          <ac:chgData name="יגאל יצחקי" userId="a3ce32343e297e45" providerId="LiveId" clId="{3D2B85BD-9074-4E37-BEB5-7710D8DE459E}" dt="2023-03-18T13:09:30.274" v="791" actId="1076"/>
          <ac:spMkLst>
            <pc:docMk/>
            <pc:sldMk cId="2270101139" sldId="282"/>
            <ac:spMk id="8" creationId="{B4ED9130-A6A4-E8F5-A440-8F1DD50324AC}"/>
          </ac:spMkLst>
        </pc:spChg>
        <pc:spChg chg="mod">
          <ac:chgData name="יגאל יצחקי" userId="a3ce32343e297e45" providerId="LiveId" clId="{3D2B85BD-9074-4E37-BEB5-7710D8DE459E}" dt="2023-03-18T20:42:05.978" v="5575" actId="14100"/>
          <ac:spMkLst>
            <pc:docMk/>
            <pc:sldMk cId="2270101139" sldId="282"/>
            <ac:spMk id="9" creationId="{F01EE38D-B424-FAC5-E33B-E1475B7EF1B4}"/>
          </ac:spMkLst>
        </pc:spChg>
        <pc:spChg chg="add mod">
          <ac:chgData name="יגאל יצחקי" userId="a3ce32343e297e45" providerId="LiveId" clId="{3D2B85BD-9074-4E37-BEB5-7710D8DE459E}" dt="2023-03-18T13:09:36.590" v="792" actId="1076"/>
          <ac:spMkLst>
            <pc:docMk/>
            <pc:sldMk cId="2270101139" sldId="282"/>
            <ac:spMk id="10" creationId="{778C9D79-9E7B-FC54-1285-8A0179F84BDA}"/>
          </ac:spMkLst>
        </pc:spChg>
        <pc:picChg chg="add mod">
          <ac:chgData name="יגאל יצחקי" userId="a3ce32343e297e45" providerId="LiveId" clId="{3D2B85BD-9074-4E37-BEB5-7710D8DE459E}" dt="2023-03-18T13:09:25.280" v="789" actId="14100"/>
          <ac:picMkLst>
            <pc:docMk/>
            <pc:sldMk cId="2270101139" sldId="282"/>
            <ac:picMk id="4" creationId="{4BFF927A-23F5-F579-AC5F-BA6C3CED48E8}"/>
          </ac:picMkLst>
        </pc:picChg>
        <pc:picChg chg="del">
          <ac:chgData name="יגאל יצחקי" userId="a3ce32343e297e45" providerId="LiveId" clId="{3D2B85BD-9074-4E37-BEB5-7710D8DE459E}" dt="2023-03-18T12:47:46.484" v="292" actId="478"/>
          <ac:picMkLst>
            <pc:docMk/>
            <pc:sldMk cId="2270101139" sldId="282"/>
            <ac:picMk id="5" creationId="{5D649082-310E-8A83-5B59-6BB4AF548E06}"/>
          </ac:picMkLst>
        </pc:picChg>
        <pc:picChg chg="add mod">
          <ac:chgData name="יגאל יצחקי" userId="a3ce32343e297e45" providerId="LiveId" clId="{3D2B85BD-9074-4E37-BEB5-7710D8DE459E}" dt="2023-03-18T13:09:27.816" v="790" actId="14100"/>
          <ac:picMkLst>
            <pc:docMk/>
            <pc:sldMk cId="2270101139" sldId="282"/>
            <ac:picMk id="7" creationId="{3E953EBF-CE6C-8203-3555-9C41493BD8AD}"/>
          </ac:picMkLst>
        </pc:picChg>
      </pc:sldChg>
      <pc:sldChg chg="delSp add del mod">
        <pc:chgData name="יגאל יצחקי" userId="a3ce32343e297e45" providerId="LiveId" clId="{3D2B85BD-9074-4E37-BEB5-7710D8DE459E}" dt="2023-03-18T13:14:53.941" v="794" actId="47"/>
        <pc:sldMkLst>
          <pc:docMk/>
          <pc:sldMk cId="2646048384" sldId="283"/>
        </pc:sldMkLst>
        <pc:picChg chg="del">
          <ac:chgData name="יגאל יצחקי" userId="a3ce32343e297e45" providerId="LiveId" clId="{3D2B85BD-9074-4E37-BEB5-7710D8DE459E}" dt="2023-03-18T12:47:49.331" v="293" actId="478"/>
          <ac:picMkLst>
            <pc:docMk/>
            <pc:sldMk cId="2646048384" sldId="283"/>
            <ac:picMk id="5" creationId="{5D649082-310E-8A83-5B59-6BB4AF548E06}"/>
          </ac:picMkLst>
        </pc:picChg>
      </pc:sldChg>
      <pc:sldChg chg="addSp delSp modSp add mod">
        <pc:chgData name="יגאל יצחקי" userId="a3ce32343e297e45" providerId="LiveId" clId="{3D2B85BD-9074-4E37-BEB5-7710D8DE459E}" dt="2023-03-18T21:22:15.028" v="6085" actId="20577"/>
        <pc:sldMkLst>
          <pc:docMk/>
          <pc:sldMk cId="4088216692" sldId="283"/>
        </pc:sldMkLst>
        <pc:spChg chg="mod">
          <ac:chgData name="יגאל יצחקי" userId="a3ce32343e297e45" providerId="LiveId" clId="{3D2B85BD-9074-4E37-BEB5-7710D8DE459E}" dt="2023-03-18T13:31:55.646" v="1297" actId="1076"/>
          <ac:spMkLst>
            <pc:docMk/>
            <pc:sldMk cId="4088216692" sldId="283"/>
            <ac:spMk id="2" creationId="{01AD0682-4583-1129-9C19-05104D7BB95C}"/>
          </ac:spMkLst>
        </pc:spChg>
        <pc:spChg chg="mod">
          <ac:chgData name="יגאל יצחקי" userId="a3ce32343e297e45" providerId="LiveId" clId="{3D2B85BD-9074-4E37-BEB5-7710D8DE459E}" dt="2023-03-18T21:22:15.028" v="6085" actId="20577"/>
          <ac:spMkLst>
            <pc:docMk/>
            <pc:sldMk cId="4088216692" sldId="283"/>
            <ac:spMk id="3" creationId="{697F519B-9324-9C05-54BF-B9FAC5677595}"/>
          </ac:spMkLst>
        </pc:spChg>
        <pc:spChg chg="del mod">
          <ac:chgData name="יגאל יצחקי" userId="a3ce32343e297e45" providerId="LiveId" clId="{3D2B85BD-9074-4E37-BEB5-7710D8DE459E}" dt="2023-03-18T13:22:40.078" v="897" actId="478"/>
          <ac:spMkLst>
            <pc:docMk/>
            <pc:sldMk cId="4088216692" sldId="283"/>
            <ac:spMk id="8" creationId="{B4ED9130-A6A4-E8F5-A440-8F1DD50324AC}"/>
          </ac:spMkLst>
        </pc:spChg>
        <pc:spChg chg="mod">
          <ac:chgData name="יגאל יצחקי" userId="a3ce32343e297e45" providerId="LiveId" clId="{3D2B85BD-9074-4E37-BEB5-7710D8DE459E}" dt="2023-03-18T20:43:23.863" v="5580" actId="14100"/>
          <ac:spMkLst>
            <pc:docMk/>
            <pc:sldMk cId="4088216692" sldId="283"/>
            <ac:spMk id="9" creationId="{F01EE38D-B424-FAC5-E33B-E1475B7EF1B4}"/>
          </ac:spMkLst>
        </pc:spChg>
        <pc:spChg chg="del mod">
          <ac:chgData name="יגאל יצחקי" userId="a3ce32343e297e45" providerId="LiveId" clId="{3D2B85BD-9074-4E37-BEB5-7710D8DE459E}" dt="2023-03-18T13:22:45.788" v="901" actId="478"/>
          <ac:spMkLst>
            <pc:docMk/>
            <pc:sldMk cId="4088216692" sldId="283"/>
            <ac:spMk id="10" creationId="{778C9D79-9E7B-FC54-1285-8A0179F84BDA}"/>
          </ac:spMkLst>
        </pc:spChg>
        <pc:picChg chg="del">
          <ac:chgData name="יגאל יצחקי" userId="a3ce32343e297e45" providerId="LiveId" clId="{3D2B85BD-9074-4E37-BEB5-7710D8DE459E}" dt="2023-03-18T13:15:01.313" v="797" actId="478"/>
          <ac:picMkLst>
            <pc:docMk/>
            <pc:sldMk cId="4088216692" sldId="283"/>
            <ac:picMk id="4" creationId="{4BFF927A-23F5-F579-AC5F-BA6C3CED48E8}"/>
          </ac:picMkLst>
        </pc:picChg>
        <pc:picChg chg="add del mod">
          <ac:chgData name="יגאל יצחקי" userId="a3ce32343e297e45" providerId="LiveId" clId="{3D2B85BD-9074-4E37-BEB5-7710D8DE459E}" dt="2023-03-18T13:23:21.882" v="907" actId="478"/>
          <ac:picMkLst>
            <pc:docMk/>
            <pc:sldMk cId="4088216692" sldId="283"/>
            <ac:picMk id="6" creationId="{6E0B171D-1021-B4FB-A9CF-1E3432F98E8A}"/>
          </ac:picMkLst>
        </pc:picChg>
        <pc:picChg chg="del">
          <ac:chgData name="יגאל יצחקי" userId="a3ce32343e297e45" providerId="LiveId" clId="{3D2B85BD-9074-4E37-BEB5-7710D8DE459E}" dt="2023-03-18T13:15:02.045" v="798" actId="478"/>
          <ac:picMkLst>
            <pc:docMk/>
            <pc:sldMk cId="4088216692" sldId="283"/>
            <ac:picMk id="7" creationId="{3E953EBF-CE6C-8203-3555-9C41493BD8AD}"/>
          </ac:picMkLst>
        </pc:picChg>
        <pc:picChg chg="add mod">
          <ac:chgData name="יגאל יצחקי" userId="a3ce32343e297e45" providerId="LiveId" clId="{3D2B85BD-9074-4E37-BEB5-7710D8DE459E}" dt="2023-03-18T16:09:00.875" v="2410" actId="14100"/>
          <ac:picMkLst>
            <pc:docMk/>
            <pc:sldMk cId="4088216692" sldId="283"/>
            <ac:picMk id="12" creationId="{9938A402-98F4-E1F3-BC73-3C492C561C74}"/>
          </ac:picMkLst>
        </pc:picChg>
        <pc:picChg chg="add mod">
          <ac:chgData name="יגאל יצחקי" userId="a3ce32343e297e45" providerId="LiveId" clId="{3D2B85BD-9074-4E37-BEB5-7710D8DE459E}" dt="2023-03-18T16:09:04.141" v="2411" actId="14100"/>
          <ac:picMkLst>
            <pc:docMk/>
            <pc:sldMk cId="4088216692" sldId="283"/>
            <ac:picMk id="14" creationId="{1C462798-71C4-668E-3F5A-439A6590894F}"/>
          </ac:picMkLst>
        </pc:picChg>
      </pc:sldChg>
      <pc:sldChg chg="delSp add del mod">
        <pc:chgData name="יגאל יצחקי" userId="a3ce32343e297e45" providerId="LiveId" clId="{3D2B85BD-9074-4E37-BEB5-7710D8DE459E}" dt="2023-03-18T13:14:51.977" v="793" actId="47"/>
        <pc:sldMkLst>
          <pc:docMk/>
          <pc:sldMk cId="315080551" sldId="284"/>
        </pc:sldMkLst>
        <pc:picChg chg="del">
          <ac:chgData name="יגאל יצחקי" userId="a3ce32343e297e45" providerId="LiveId" clId="{3D2B85BD-9074-4E37-BEB5-7710D8DE459E}" dt="2023-03-18T12:47:51.647" v="294" actId="478"/>
          <ac:picMkLst>
            <pc:docMk/>
            <pc:sldMk cId="315080551" sldId="284"/>
            <ac:picMk id="5" creationId="{5D649082-310E-8A83-5B59-6BB4AF548E06}"/>
          </ac:picMkLst>
        </pc:picChg>
      </pc:sldChg>
      <pc:sldChg chg="addSp delSp modSp add mod">
        <pc:chgData name="יגאל יצחקי" userId="a3ce32343e297e45" providerId="LiveId" clId="{3D2B85BD-9074-4E37-BEB5-7710D8DE459E}" dt="2023-03-18T20:44:55.256" v="5596" actId="14100"/>
        <pc:sldMkLst>
          <pc:docMk/>
          <pc:sldMk cId="1852588059" sldId="284"/>
        </pc:sldMkLst>
        <pc:spChg chg="del mod">
          <ac:chgData name="יגאל יצחקי" userId="a3ce32343e297e45" providerId="LiveId" clId="{3D2B85BD-9074-4E37-BEB5-7710D8DE459E}" dt="2023-03-18T20:40:12.798" v="5553" actId="478"/>
          <ac:spMkLst>
            <pc:docMk/>
            <pc:sldMk cId="1852588059" sldId="284"/>
            <ac:spMk id="2" creationId="{01AD0682-4583-1129-9C19-05104D7BB95C}"/>
          </ac:spMkLst>
        </pc:spChg>
        <pc:spChg chg="mod">
          <ac:chgData name="יגאל יצחקי" userId="a3ce32343e297e45" providerId="LiveId" clId="{3D2B85BD-9074-4E37-BEB5-7710D8DE459E}" dt="2023-03-18T20:44:39.708" v="5594" actId="20577"/>
          <ac:spMkLst>
            <pc:docMk/>
            <pc:sldMk cId="1852588059" sldId="284"/>
            <ac:spMk id="3" creationId="{697F519B-9324-9C05-54BF-B9FAC5677595}"/>
          </ac:spMkLst>
        </pc:spChg>
        <pc:spChg chg="del">
          <ac:chgData name="יגאל יצחקי" userId="a3ce32343e297e45" providerId="LiveId" clId="{3D2B85BD-9074-4E37-BEB5-7710D8DE459E}" dt="2023-03-18T13:32:13.846" v="1301" actId="478"/>
          <ac:spMkLst>
            <pc:docMk/>
            <pc:sldMk cId="1852588059" sldId="284"/>
            <ac:spMk id="8" creationId="{B4ED9130-A6A4-E8F5-A440-8F1DD50324AC}"/>
          </ac:spMkLst>
        </pc:spChg>
        <pc:spChg chg="mod">
          <ac:chgData name="יגאל יצחקי" userId="a3ce32343e297e45" providerId="LiveId" clId="{3D2B85BD-9074-4E37-BEB5-7710D8DE459E}" dt="2023-03-18T20:43:42.494" v="5582" actId="14100"/>
          <ac:spMkLst>
            <pc:docMk/>
            <pc:sldMk cId="1852588059" sldId="284"/>
            <ac:spMk id="9" creationId="{F01EE38D-B424-FAC5-E33B-E1475B7EF1B4}"/>
          </ac:spMkLst>
        </pc:spChg>
        <pc:spChg chg="del">
          <ac:chgData name="יגאל יצחקי" userId="a3ce32343e297e45" providerId="LiveId" clId="{3D2B85BD-9074-4E37-BEB5-7710D8DE459E}" dt="2023-03-18T13:32:12.791" v="1300" actId="478"/>
          <ac:spMkLst>
            <pc:docMk/>
            <pc:sldMk cId="1852588059" sldId="284"/>
            <ac:spMk id="10" creationId="{778C9D79-9E7B-FC54-1285-8A0179F84BDA}"/>
          </ac:spMkLst>
        </pc:spChg>
        <pc:graphicFrameChg chg="add mod modGraphic">
          <ac:chgData name="יגאל יצחקי" userId="a3ce32343e297e45" providerId="LiveId" clId="{3D2B85BD-9074-4E37-BEB5-7710D8DE459E}" dt="2023-03-18T20:44:55.256" v="5596" actId="14100"/>
          <ac:graphicFrameMkLst>
            <pc:docMk/>
            <pc:sldMk cId="1852588059" sldId="284"/>
            <ac:graphicFrameMk id="6" creationId="{C1F75E67-5B6B-D1E3-26C9-0626A3EAB07D}"/>
          </ac:graphicFrameMkLst>
        </pc:graphicFrameChg>
        <pc:picChg chg="del">
          <ac:chgData name="יגאל יצחקי" userId="a3ce32343e297e45" providerId="LiveId" clId="{3D2B85BD-9074-4E37-BEB5-7710D8DE459E}" dt="2023-03-18T13:32:11.794" v="1299" actId="478"/>
          <ac:picMkLst>
            <pc:docMk/>
            <pc:sldMk cId="1852588059" sldId="284"/>
            <ac:picMk id="4" creationId="{4BFF927A-23F5-F579-AC5F-BA6C3CED48E8}"/>
          </ac:picMkLst>
        </pc:picChg>
        <pc:picChg chg="add mod">
          <ac:chgData name="יגאל יצחקי" userId="a3ce32343e297e45" providerId="LiveId" clId="{3D2B85BD-9074-4E37-BEB5-7710D8DE459E}" dt="2023-03-18T13:55:50.612" v="1383" actId="1076"/>
          <ac:picMkLst>
            <pc:docMk/>
            <pc:sldMk cId="1852588059" sldId="284"/>
            <ac:picMk id="5" creationId="{8F5BFA6C-5AE2-F3EB-A96B-5B201D9D4BC7}"/>
          </ac:picMkLst>
        </pc:picChg>
        <pc:picChg chg="del">
          <ac:chgData name="יגאל יצחקי" userId="a3ce32343e297e45" providerId="LiveId" clId="{3D2B85BD-9074-4E37-BEB5-7710D8DE459E}" dt="2023-03-18T13:32:11.018" v="1298" actId="478"/>
          <ac:picMkLst>
            <pc:docMk/>
            <pc:sldMk cId="1852588059" sldId="284"/>
            <ac:picMk id="7" creationId="{3E953EBF-CE6C-8203-3555-9C41493BD8AD}"/>
          </ac:picMkLst>
        </pc:picChg>
      </pc:sldChg>
      <pc:sldChg chg="addSp delSp modSp add mod">
        <pc:chgData name="יגאל יצחקי" userId="a3ce32343e297e45" providerId="LiveId" clId="{3D2B85BD-9074-4E37-BEB5-7710D8DE459E}" dt="2023-03-18T20:45:36.844" v="5598" actId="14100"/>
        <pc:sldMkLst>
          <pc:docMk/>
          <pc:sldMk cId="1078428097" sldId="285"/>
        </pc:sldMkLst>
        <pc:spChg chg="del mod">
          <ac:chgData name="יגאל יצחקי" userId="a3ce32343e297e45" providerId="LiveId" clId="{3D2B85BD-9074-4E37-BEB5-7710D8DE459E}" dt="2023-03-18T20:40:02.115" v="5551" actId="478"/>
          <ac:spMkLst>
            <pc:docMk/>
            <pc:sldMk cId="1078428097" sldId="285"/>
            <ac:spMk id="2" creationId="{01AD0682-4583-1129-9C19-05104D7BB95C}"/>
          </ac:spMkLst>
        </pc:spChg>
        <pc:spChg chg="mod">
          <ac:chgData name="יגאל יצחקי" userId="a3ce32343e297e45" providerId="LiveId" clId="{3D2B85BD-9074-4E37-BEB5-7710D8DE459E}" dt="2023-03-18T20:35:39.153" v="5540" actId="5793"/>
          <ac:spMkLst>
            <pc:docMk/>
            <pc:sldMk cId="1078428097" sldId="285"/>
            <ac:spMk id="3" creationId="{697F519B-9324-9C05-54BF-B9FAC5677595}"/>
          </ac:spMkLst>
        </pc:spChg>
        <pc:spChg chg="mod">
          <ac:chgData name="יגאל יצחקי" userId="a3ce32343e297e45" providerId="LiveId" clId="{3D2B85BD-9074-4E37-BEB5-7710D8DE459E}" dt="2023-03-18T20:45:36.844" v="5598" actId="14100"/>
          <ac:spMkLst>
            <pc:docMk/>
            <pc:sldMk cId="1078428097" sldId="285"/>
            <ac:spMk id="9" creationId="{F01EE38D-B424-FAC5-E33B-E1475B7EF1B4}"/>
          </ac:spMkLst>
        </pc:spChg>
        <pc:graphicFrameChg chg="del modGraphic">
          <ac:chgData name="יגאל יצחקי" userId="a3ce32343e297e45" providerId="LiveId" clId="{3D2B85BD-9074-4E37-BEB5-7710D8DE459E}" dt="2023-03-18T14:24:15.925" v="1396" actId="478"/>
          <ac:graphicFrameMkLst>
            <pc:docMk/>
            <pc:sldMk cId="1078428097" sldId="285"/>
            <ac:graphicFrameMk id="6" creationId="{C1F75E67-5B6B-D1E3-26C9-0626A3EAB07D}"/>
          </ac:graphicFrameMkLst>
        </pc:graphicFrameChg>
        <pc:picChg chg="add mod">
          <ac:chgData name="יגאל יצחקי" userId="a3ce32343e297e45" providerId="LiveId" clId="{3D2B85BD-9074-4E37-BEB5-7710D8DE459E}" dt="2023-03-18T14:26:52.022" v="1435" actId="14100"/>
          <ac:picMkLst>
            <pc:docMk/>
            <pc:sldMk cId="1078428097" sldId="285"/>
            <ac:picMk id="4" creationId="{B157FDCC-BA6D-D44B-567A-BDA284E868E4}"/>
          </ac:picMkLst>
        </pc:picChg>
        <pc:picChg chg="del">
          <ac:chgData name="יגאל יצחקי" userId="a3ce32343e297e45" providerId="LiveId" clId="{3D2B85BD-9074-4E37-BEB5-7710D8DE459E}" dt="2023-03-18T14:24:17.943" v="1397" actId="478"/>
          <ac:picMkLst>
            <pc:docMk/>
            <pc:sldMk cId="1078428097" sldId="285"/>
            <ac:picMk id="5" creationId="{8F5BFA6C-5AE2-F3EB-A96B-5B201D9D4BC7}"/>
          </ac:picMkLst>
        </pc:picChg>
      </pc:sldChg>
      <pc:sldChg chg="addSp delSp modSp add mod">
        <pc:chgData name="יגאל יצחקי" userId="a3ce32343e297e45" providerId="LiveId" clId="{3D2B85BD-9074-4E37-BEB5-7710D8DE459E}" dt="2023-03-18T21:26:19.720" v="6090" actId="20577"/>
        <pc:sldMkLst>
          <pc:docMk/>
          <pc:sldMk cId="392473731" sldId="286"/>
        </pc:sldMkLst>
        <pc:spChg chg="del mod">
          <ac:chgData name="יגאל יצחקי" userId="a3ce32343e297e45" providerId="LiveId" clId="{3D2B85BD-9074-4E37-BEB5-7710D8DE459E}" dt="2023-03-18T20:39:42.621" v="5548" actId="478"/>
          <ac:spMkLst>
            <pc:docMk/>
            <pc:sldMk cId="392473731" sldId="286"/>
            <ac:spMk id="2" creationId="{01AD0682-4583-1129-9C19-05104D7BB95C}"/>
          </ac:spMkLst>
        </pc:spChg>
        <pc:spChg chg="mod">
          <ac:chgData name="יגאל יצחקי" userId="a3ce32343e297e45" providerId="LiveId" clId="{3D2B85BD-9074-4E37-BEB5-7710D8DE459E}" dt="2023-03-18T21:26:19.720" v="6090" actId="20577"/>
          <ac:spMkLst>
            <pc:docMk/>
            <pc:sldMk cId="392473731" sldId="286"/>
            <ac:spMk id="3" creationId="{697F519B-9324-9C05-54BF-B9FAC5677595}"/>
          </ac:spMkLst>
        </pc:spChg>
        <pc:spChg chg="mod">
          <ac:chgData name="יגאל יצחקי" userId="a3ce32343e297e45" providerId="LiveId" clId="{3D2B85BD-9074-4E37-BEB5-7710D8DE459E}" dt="2023-03-18T20:52:16.541" v="5804" actId="14100"/>
          <ac:spMkLst>
            <pc:docMk/>
            <pc:sldMk cId="392473731" sldId="286"/>
            <ac:spMk id="9" creationId="{F01EE38D-B424-FAC5-E33B-E1475B7EF1B4}"/>
          </ac:spMkLst>
        </pc:spChg>
        <pc:graphicFrameChg chg="del">
          <ac:chgData name="יגאל יצחקי" userId="a3ce32343e297e45" providerId="LiveId" clId="{3D2B85BD-9074-4E37-BEB5-7710D8DE459E}" dt="2023-03-18T14:34:54.057" v="1644" actId="478"/>
          <ac:graphicFrameMkLst>
            <pc:docMk/>
            <pc:sldMk cId="392473731" sldId="286"/>
            <ac:graphicFrameMk id="6" creationId="{C1F75E67-5B6B-D1E3-26C9-0626A3EAB07D}"/>
          </ac:graphicFrameMkLst>
        </pc:graphicFrameChg>
        <pc:picChg chg="del">
          <ac:chgData name="יגאל יצחקי" userId="a3ce32343e297e45" providerId="LiveId" clId="{3D2B85BD-9074-4E37-BEB5-7710D8DE459E}" dt="2023-03-18T14:34:55.268" v="1645" actId="478"/>
          <ac:picMkLst>
            <pc:docMk/>
            <pc:sldMk cId="392473731" sldId="286"/>
            <ac:picMk id="5" creationId="{8F5BFA6C-5AE2-F3EB-A96B-5B201D9D4BC7}"/>
          </ac:picMkLst>
        </pc:picChg>
        <pc:picChg chg="add del mod">
          <ac:chgData name="יגאל יצחקי" userId="a3ce32343e297e45" providerId="LiveId" clId="{3D2B85BD-9074-4E37-BEB5-7710D8DE459E}" dt="2023-03-18T14:50:44.700" v="1866" actId="478"/>
          <ac:picMkLst>
            <pc:docMk/>
            <pc:sldMk cId="392473731" sldId="286"/>
            <ac:picMk id="7" creationId="{85654E29-D6F5-9014-DF00-4371347A09B7}"/>
          </ac:picMkLst>
        </pc:picChg>
        <pc:picChg chg="add mod">
          <ac:chgData name="יגאל יצחקי" userId="a3ce32343e297e45" providerId="LiveId" clId="{3D2B85BD-9074-4E37-BEB5-7710D8DE459E}" dt="2023-03-18T20:50:53.689" v="5724" actId="1076"/>
          <ac:picMkLst>
            <pc:docMk/>
            <pc:sldMk cId="392473731" sldId="286"/>
            <ac:picMk id="10" creationId="{812C1BD8-26ED-FFBA-049B-40721F26ABFA}"/>
          </ac:picMkLst>
        </pc:picChg>
      </pc:sldChg>
      <pc:sldChg chg="delSp modSp add mod ord">
        <pc:chgData name="יגאל יצחקי" userId="a3ce32343e297e45" providerId="LiveId" clId="{3D2B85BD-9074-4E37-BEB5-7710D8DE459E}" dt="2023-03-18T20:46:21.642" v="5608" actId="5793"/>
        <pc:sldMkLst>
          <pc:docMk/>
          <pc:sldMk cId="3350396828" sldId="287"/>
        </pc:sldMkLst>
        <pc:spChg chg="del">
          <ac:chgData name="יגאל יצחקי" userId="a3ce32343e297e45" providerId="LiveId" clId="{3D2B85BD-9074-4E37-BEB5-7710D8DE459E}" dt="2023-03-18T20:39:52.223" v="5549" actId="478"/>
          <ac:spMkLst>
            <pc:docMk/>
            <pc:sldMk cId="3350396828" sldId="287"/>
            <ac:spMk id="2" creationId="{01AD0682-4583-1129-9C19-05104D7BB95C}"/>
          </ac:spMkLst>
        </pc:spChg>
        <pc:spChg chg="mod">
          <ac:chgData name="יגאל יצחקי" userId="a3ce32343e297e45" providerId="LiveId" clId="{3D2B85BD-9074-4E37-BEB5-7710D8DE459E}" dt="2023-03-18T20:46:21.642" v="5608" actId="5793"/>
          <ac:spMkLst>
            <pc:docMk/>
            <pc:sldMk cId="3350396828" sldId="287"/>
            <ac:spMk id="3" creationId="{697F519B-9324-9C05-54BF-B9FAC5677595}"/>
          </ac:spMkLst>
        </pc:spChg>
        <pc:spChg chg="mod">
          <ac:chgData name="יגאל יצחקי" userId="a3ce32343e297e45" providerId="LiveId" clId="{3D2B85BD-9074-4E37-BEB5-7710D8DE459E}" dt="2023-03-18T20:45:54.059" v="5600" actId="14100"/>
          <ac:spMkLst>
            <pc:docMk/>
            <pc:sldMk cId="3350396828" sldId="287"/>
            <ac:spMk id="9" creationId="{F01EE38D-B424-FAC5-E33B-E1475B7EF1B4}"/>
          </ac:spMkLst>
        </pc:spChg>
        <pc:picChg chg="mod">
          <ac:chgData name="יגאל יצחקי" userId="a3ce32343e297e45" providerId="LiveId" clId="{3D2B85BD-9074-4E37-BEB5-7710D8DE459E}" dt="2023-03-18T16:02:49.967" v="2211" actId="14100"/>
          <ac:picMkLst>
            <pc:docMk/>
            <pc:sldMk cId="3350396828" sldId="287"/>
            <ac:picMk id="7" creationId="{85654E29-D6F5-9014-DF00-4371347A09B7}"/>
          </ac:picMkLst>
        </pc:picChg>
      </pc:sldChg>
      <pc:sldChg chg="delSp modSp add mod">
        <pc:chgData name="יגאל יצחקי" userId="a3ce32343e297e45" providerId="LiveId" clId="{3D2B85BD-9074-4E37-BEB5-7710D8DE459E}" dt="2023-03-18T21:29:09.517" v="6108" actId="14100"/>
        <pc:sldMkLst>
          <pc:docMk/>
          <pc:sldMk cId="2847025623" sldId="288"/>
        </pc:sldMkLst>
        <pc:spChg chg="del mod">
          <ac:chgData name="יגאל יצחקי" userId="a3ce32343e297e45" providerId="LiveId" clId="{3D2B85BD-9074-4E37-BEB5-7710D8DE459E}" dt="2023-03-18T20:39:29.961" v="5546" actId="478"/>
          <ac:spMkLst>
            <pc:docMk/>
            <pc:sldMk cId="2847025623" sldId="288"/>
            <ac:spMk id="2" creationId="{01AD0682-4583-1129-9C19-05104D7BB95C}"/>
          </ac:spMkLst>
        </pc:spChg>
        <pc:spChg chg="mod">
          <ac:chgData name="יגאל יצחקי" userId="a3ce32343e297e45" providerId="LiveId" clId="{3D2B85BD-9074-4E37-BEB5-7710D8DE459E}" dt="2023-03-18T20:54:29.267" v="5856" actId="20577"/>
          <ac:spMkLst>
            <pc:docMk/>
            <pc:sldMk cId="2847025623" sldId="288"/>
            <ac:spMk id="3" creationId="{697F519B-9324-9C05-54BF-B9FAC5677595}"/>
          </ac:spMkLst>
        </pc:spChg>
        <pc:spChg chg="mod">
          <ac:chgData name="יגאל יצחקי" userId="a3ce32343e297e45" providerId="LiveId" clId="{3D2B85BD-9074-4E37-BEB5-7710D8DE459E}" dt="2023-03-18T21:29:09.517" v="6108" actId="14100"/>
          <ac:spMkLst>
            <pc:docMk/>
            <pc:sldMk cId="2847025623" sldId="288"/>
            <ac:spMk id="9" creationId="{F01EE38D-B424-FAC5-E33B-E1475B7EF1B4}"/>
          </ac:spMkLst>
        </pc:spChg>
        <pc:picChg chg="del">
          <ac:chgData name="יגאל יצחקי" userId="a3ce32343e297e45" providerId="LiveId" clId="{3D2B85BD-9074-4E37-BEB5-7710D8DE459E}" dt="2023-03-18T14:59:03.521" v="1998" actId="478"/>
          <ac:picMkLst>
            <pc:docMk/>
            <pc:sldMk cId="2847025623" sldId="288"/>
            <ac:picMk id="10" creationId="{812C1BD8-26ED-FFBA-049B-40721F26ABFA}"/>
          </ac:picMkLst>
        </pc:picChg>
      </pc:sldChg>
      <pc:sldChg chg="modSp add del mod">
        <pc:chgData name="יגאל יצחקי" userId="a3ce32343e297e45" providerId="LiveId" clId="{3D2B85BD-9074-4E37-BEB5-7710D8DE459E}" dt="2023-03-18T17:05:48.208" v="2796" actId="47"/>
        <pc:sldMkLst>
          <pc:docMk/>
          <pc:sldMk cId="1051746720" sldId="289"/>
        </pc:sldMkLst>
        <pc:spChg chg="mod">
          <ac:chgData name="יגאל יצחקי" userId="a3ce32343e297e45" providerId="LiveId" clId="{3D2B85BD-9074-4E37-BEB5-7710D8DE459E}" dt="2023-03-18T16:11:04.405" v="2437" actId="20577"/>
          <ac:spMkLst>
            <pc:docMk/>
            <pc:sldMk cId="1051746720" sldId="289"/>
            <ac:spMk id="3" creationId="{697F519B-9324-9C05-54BF-B9FAC5677595}"/>
          </ac:spMkLst>
        </pc:spChg>
      </pc:sldChg>
      <pc:sldChg chg="add del">
        <pc:chgData name="יגאל יצחקי" userId="a3ce32343e297e45" providerId="LiveId" clId="{3D2B85BD-9074-4E37-BEB5-7710D8DE459E}" dt="2023-03-18T16:10:54.215" v="2430" actId="47"/>
        <pc:sldMkLst>
          <pc:docMk/>
          <pc:sldMk cId="2352664197" sldId="290"/>
        </pc:sldMkLst>
      </pc:sldChg>
      <pc:sldChg chg="modSp add del mod">
        <pc:chgData name="יגאל יצחקי" userId="a3ce32343e297e45" providerId="LiveId" clId="{3D2B85BD-9074-4E37-BEB5-7710D8DE459E}" dt="2023-03-18T17:05:48.219" v="2797" actId="47"/>
        <pc:sldMkLst>
          <pc:docMk/>
          <pc:sldMk cId="4095937890" sldId="290"/>
        </pc:sldMkLst>
        <pc:spChg chg="mod">
          <ac:chgData name="יגאל יצחקי" userId="a3ce32343e297e45" providerId="LiveId" clId="{3D2B85BD-9074-4E37-BEB5-7710D8DE459E}" dt="2023-03-18T16:12:14.791" v="2439" actId="20577"/>
          <ac:spMkLst>
            <pc:docMk/>
            <pc:sldMk cId="4095937890" sldId="290"/>
            <ac:spMk id="81" creationId="{00000000-0000-0000-0000-000000000000}"/>
          </ac:spMkLst>
        </pc:spChg>
        <pc:spChg chg="mod">
          <ac:chgData name="יגאל יצחקי" userId="a3ce32343e297e45" providerId="LiveId" clId="{3D2B85BD-9074-4E37-BEB5-7710D8DE459E}" dt="2023-03-18T16:34:15.188" v="2670"/>
          <ac:spMkLst>
            <pc:docMk/>
            <pc:sldMk cId="4095937890" sldId="290"/>
            <ac:spMk id="82" creationId="{00000000-0000-0000-0000-000000000000}"/>
          </ac:spMkLst>
        </pc:spChg>
      </pc:sldChg>
      <pc:sldChg chg="add del">
        <pc:chgData name="יגאל יצחקי" userId="a3ce32343e297e45" providerId="LiveId" clId="{3D2B85BD-9074-4E37-BEB5-7710D8DE459E}" dt="2023-03-18T16:10:53.261" v="2429" actId="47"/>
        <pc:sldMkLst>
          <pc:docMk/>
          <pc:sldMk cId="2134493305" sldId="291"/>
        </pc:sldMkLst>
      </pc:sldChg>
      <pc:sldChg chg="addSp delSp modSp add mod">
        <pc:chgData name="יגאל יצחקי" userId="a3ce32343e297e45" providerId="LiveId" clId="{3D2B85BD-9074-4E37-BEB5-7710D8DE459E}" dt="2023-03-18T16:39:20.328" v="2715" actId="20577"/>
        <pc:sldMkLst>
          <pc:docMk/>
          <pc:sldMk cId="4245227121" sldId="291"/>
        </pc:sldMkLst>
        <pc:spChg chg="mod">
          <ac:chgData name="יגאל יצחקי" userId="a3ce32343e297e45" providerId="LiveId" clId="{3D2B85BD-9074-4E37-BEB5-7710D8DE459E}" dt="2023-03-18T16:39:20.328" v="2715" actId="20577"/>
          <ac:spMkLst>
            <pc:docMk/>
            <pc:sldMk cId="4245227121" sldId="291"/>
            <ac:spMk id="9" creationId="{F01EE38D-B424-FAC5-E33B-E1475B7EF1B4}"/>
          </ac:spMkLst>
        </pc:spChg>
        <pc:picChg chg="add mod">
          <ac:chgData name="יגאל יצחקי" userId="a3ce32343e297e45" providerId="LiveId" clId="{3D2B85BD-9074-4E37-BEB5-7710D8DE459E}" dt="2023-03-18T16:34:53.885" v="2676" actId="1076"/>
          <ac:picMkLst>
            <pc:docMk/>
            <pc:sldMk cId="4245227121" sldId="291"/>
            <ac:picMk id="3" creationId="{68B4A487-3B61-565B-7F61-EB5552558713}"/>
          </ac:picMkLst>
        </pc:picChg>
        <pc:picChg chg="add del">
          <ac:chgData name="יגאל יצחקי" userId="a3ce32343e297e45" providerId="LiveId" clId="{3D2B85BD-9074-4E37-BEB5-7710D8DE459E}" dt="2023-03-18T16:34:48.448" v="2673" actId="478"/>
          <ac:picMkLst>
            <pc:docMk/>
            <pc:sldMk cId="4245227121" sldId="291"/>
            <ac:picMk id="11" creationId="{38DE0EC4-D498-FCDC-447A-9E745F71BDE0}"/>
          </ac:picMkLst>
        </pc:picChg>
      </pc:sldChg>
      <pc:sldChg chg="add del">
        <pc:chgData name="יגאל יצחקי" userId="a3ce32343e297e45" providerId="LiveId" clId="{3D2B85BD-9074-4E37-BEB5-7710D8DE459E}" dt="2023-03-18T16:38:19.787" v="2701" actId="47"/>
        <pc:sldMkLst>
          <pc:docMk/>
          <pc:sldMk cId="3939915033" sldId="292"/>
        </pc:sldMkLst>
      </pc:sldChg>
      <pc:sldChg chg="delSp modSp add del mod">
        <pc:chgData name="יגאל יצחקי" userId="a3ce32343e297e45" providerId="LiveId" clId="{3D2B85BD-9074-4E37-BEB5-7710D8DE459E}" dt="2023-03-18T16:53:45.075" v="2736" actId="47"/>
        <pc:sldMkLst>
          <pc:docMk/>
          <pc:sldMk cId="2346531942" sldId="293"/>
        </pc:sldMkLst>
        <pc:spChg chg="mod">
          <ac:chgData name="יגאל יצחקי" userId="a3ce32343e297e45" providerId="LiveId" clId="{3D2B85BD-9074-4E37-BEB5-7710D8DE459E}" dt="2023-03-18T16:39:23.325" v="2717" actId="20577"/>
          <ac:spMkLst>
            <pc:docMk/>
            <pc:sldMk cId="2346531942" sldId="293"/>
            <ac:spMk id="9" creationId="{F01EE38D-B424-FAC5-E33B-E1475B7EF1B4}"/>
          </ac:spMkLst>
        </pc:spChg>
        <pc:picChg chg="del">
          <ac:chgData name="יגאל יצחקי" userId="a3ce32343e297e45" providerId="LiveId" clId="{3D2B85BD-9074-4E37-BEB5-7710D8DE459E}" dt="2023-03-18T16:34:59.177" v="2679" actId="478"/>
          <ac:picMkLst>
            <pc:docMk/>
            <pc:sldMk cId="2346531942" sldId="293"/>
            <ac:picMk id="3" creationId="{68B4A487-3B61-565B-7F61-EB5552558713}"/>
          </ac:picMkLst>
        </pc:picChg>
      </pc:sldChg>
      <pc:sldChg chg="addSp delSp modSp add mod">
        <pc:chgData name="יגאל יצחקי" userId="a3ce32343e297e45" providerId="LiveId" clId="{3D2B85BD-9074-4E37-BEB5-7710D8DE459E}" dt="2023-03-18T16:53:51.515" v="2738" actId="1076"/>
        <pc:sldMkLst>
          <pc:docMk/>
          <pc:sldMk cId="3173368285" sldId="294"/>
        </pc:sldMkLst>
        <pc:spChg chg="mod">
          <ac:chgData name="יגאל יצחקי" userId="a3ce32343e297e45" providerId="LiveId" clId="{3D2B85BD-9074-4E37-BEB5-7710D8DE459E}" dt="2023-03-18T16:39:27.066" v="2719" actId="20577"/>
          <ac:spMkLst>
            <pc:docMk/>
            <pc:sldMk cId="3173368285" sldId="294"/>
            <ac:spMk id="9" creationId="{F01EE38D-B424-FAC5-E33B-E1475B7EF1B4}"/>
          </ac:spMkLst>
        </pc:spChg>
        <pc:picChg chg="del">
          <ac:chgData name="יגאל יצחקי" userId="a3ce32343e297e45" providerId="LiveId" clId="{3D2B85BD-9074-4E37-BEB5-7710D8DE459E}" dt="2023-03-18T16:35:02.548" v="2680" actId="478"/>
          <ac:picMkLst>
            <pc:docMk/>
            <pc:sldMk cId="3173368285" sldId="294"/>
            <ac:picMk id="3" creationId="{68B4A487-3B61-565B-7F61-EB5552558713}"/>
          </ac:picMkLst>
        </pc:picChg>
        <pc:picChg chg="add mod">
          <ac:chgData name="יגאל יצחקי" userId="a3ce32343e297e45" providerId="LiveId" clId="{3D2B85BD-9074-4E37-BEB5-7710D8DE459E}" dt="2023-03-18T16:53:51.515" v="2738" actId="1076"/>
          <ac:picMkLst>
            <pc:docMk/>
            <pc:sldMk cId="3173368285" sldId="294"/>
            <ac:picMk id="4" creationId="{BEB65969-93F3-C078-FEDB-89CC641D984F}"/>
          </ac:picMkLst>
        </pc:picChg>
      </pc:sldChg>
      <pc:sldChg chg="addSp delSp modSp add mod">
        <pc:chgData name="יגאל יצחקי" userId="a3ce32343e297e45" providerId="LiveId" clId="{3D2B85BD-9074-4E37-BEB5-7710D8DE459E}" dt="2023-03-18T16:53:58.049" v="2740" actId="1076"/>
        <pc:sldMkLst>
          <pc:docMk/>
          <pc:sldMk cId="462914241" sldId="295"/>
        </pc:sldMkLst>
        <pc:spChg chg="mod">
          <ac:chgData name="יגאל יצחקי" userId="a3ce32343e297e45" providerId="LiveId" clId="{3D2B85BD-9074-4E37-BEB5-7710D8DE459E}" dt="2023-03-18T16:39:31.330" v="2721" actId="20577"/>
          <ac:spMkLst>
            <pc:docMk/>
            <pc:sldMk cId="462914241" sldId="295"/>
            <ac:spMk id="9" creationId="{F01EE38D-B424-FAC5-E33B-E1475B7EF1B4}"/>
          </ac:spMkLst>
        </pc:spChg>
        <pc:picChg chg="add mod">
          <ac:chgData name="יגאל יצחקי" userId="a3ce32343e297e45" providerId="LiveId" clId="{3D2B85BD-9074-4E37-BEB5-7710D8DE459E}" dt="2023-03-18T16:53:58.049" v="2740" actId="1076"/>
          <ac:picMkLst>
            <pc:docMk/>
            <pc:sldMk cId="462914241" sldId="295"/>
            <ac:picMk id="3" creationId="{1388FCF8-C5B1-0784-8739-DF2DD33C3DDD}"/>
          </ac:picMkLst>
        </pc:picChg>
        <pc:picChg chg="del">
          <ac:chgData name="יגאל יצחקי" userId="a3ce32343e297e45" providerId="LiveId" clId="{3D2B85BD-9074-4E37-BEB5-7710D8DE459E}" dt="2023-03-18T16:36:03.198" v="2687" actId="478"/>
          <ac:picMkLst>
            <pc:docMk/>
            <pc:sldMk cId="462914241" sldId="295"/>
            <ac:picMk id="4" creationId="{BEB65969-93F3-C078-FEDB-89CC641D984F}"/>
          </ac:picMkLst>
        </pc:picChg>
      </pc:sldChg>
      <pc:sldChg chg="addSp delSp modSp add mod">
        <pc:chgData name="יגאל יצחקי" userId="a3ce32343e297e45" providerId="LiveId" clId="{3D2B85BD-9074-4E37-BEB5-7710D8DE459E}" dt="2023-03-18T20:55:44.197" v="5876" actId="14100"/>
        <pc:sldMkLst>
          <pc:docMk/>
          <pc:sldMk cId="3024589137" sldId="296"/>
        </pc:sldMkLst>
        <pc:spChg chg="add mod">
          <ac:chgData name="יגאל יצחקי" userId="a3ce32343e297e45" providerId="LiveId" clId="{3D2B85BD-9074-4E37-BEB5-7710D8DE459E}" dt="2023-03-18T17:44:07.589" v="3813" actId="20577"/>
          <ac:spMkLst>
            <pc:docMk/>
            <pc:sldMk cId="3024589137" sldId="296"/>
            <ac:spMk id="6" creationId="{1C8DB584-6C5C-F7BC-F66E-152D81D6DCC5}"/>
          </ac:spMkLst>
        </pc:spChg>
        <pc:spChg chg="mod">
          <ac:chgData name="יגאל יצחקי" userId="a3ce32343e297e45" providerId="LiveId" clId="{3D2B85BD-9074-4E37-BEB5-7710D8DE459E}" dt="2023-03-18T20:55:44.197" v="5876" actId="14100"/>
          <ac:spMkLst>
            <pc:docMk/>
            <pc:sldMk cId="3024589137" sldId="296"/>
            <ac:spMk id="9" creationId="{F01EE38D-B424-FAC5-E33B-E1475B7EF1B4}"/>
          </ac:spMkLst>
        </pc:spChg>
        <pc:picChg chg="add del mod">
          <ac:chgData name="יגאל יצחקי" userId="a3ce32343e297e45" providerId="LiveId" clId="{3D2B85BD-9074-4E37-BEB5-7710D8DE459E}" dt="2023-03-18T16:57:10.443" v="2790" actId="478"/>
          <ac:picMkLst>
            <pc:docMk/>
            <pc:sldMk cId="3024589137" sldId="296"/>
            <ac:picMk id="2" creationId="{02512852-413F-4927-9CE6-72C1B12726B9}"/>
          </ac:picMkLst>
        </pc:picChg>
        <pc:picChg chg="del">
          <ac:chgData name="יגאל יצחקי" userId="a3ce32343e297e45" providerId="LiveId" clId="{3D2B85BD-9074-4E37-BEB5-7710D8DE459E}" dt="2023-03-18T16:36:34.801" v="2691" actId="478"/>
          <ac:picMkLst>
            <pc:docMk/>
            <pc:sldMk cId="3024589137" sldId="296"/>
            <ac:picMk id="4" creationId="{BEB65969-93F3-C078-FEDB-89CC641D984F}"/>
          </ac:picMkLst>
        </pc:picChg>
        <pc:picChg chg="add mod">
          <ac:chgData name="יגאל יצחקי" userId="a3ce32343e297e45" providerId="LiveId" clId="{3D2B85BD-9074-4E37-BEB5-7710D8DE459E}" dt="2023-03-18T17:41:54.182" v="3798" actId="14100"/>
          <ac:picMkLst>
            <pc:docMk/>
            <pc:sldMk cId="3024589137" sldId="296"/>
            <ac:picMk id="5" creationId="{4892222C-1FA8-3E41-CE30-EB700D49FFB3}"/>
          </ac:picMkLst>
        </pc:picChg>
      </pc:sldChg>
      <pc:sldChg chg="addSp delSp modSp add mod ord">
        <pc:chgData name="יגאל יצחקי" userId="a3ce32343e297e45" providerId="LiveId" clId="{3D2B85BD-9074-4E37-BEB5-7710D8DE459E}" dt="2023-03-18T16:52:07.612" v="2735" actId="1076"/>
        <pc:sldMkLst>
          <pc:docMk/>
          <pc:sldMk cId="2430890251" sldId="297"/>
        </pc:sldMkLst>
        <pc:spChg chg="mod">
          <ac:chgData name="יגאל יצחקי" userId="a3ce32343e297e45" providerId="LiveId" clId="{3D2B85BD-9074-4E37-BEB5-7710D8DE459E}" dt="2023-03-18T16:39:34.351" v="2723" actId="20577"/>
          <ac:spMkLst>
            <pc:docMk/>
            <pc:sldMk cId="2430890251" sldId="297"/>
            <ac:spMk id="9" creationId="{F01EE38D-B424-FAC5-E33B-E1475B7EF1B4}"/>
          </ac:spMkLst>
        </pc:spChg>
        <pc:picChg chg="add del mod">
          <ac:chgData name="יגאל יצחקי" userId="a3ce32343e297e45" providerId="LiveId" clId="{3D2B85BD-9074-4E37-BEB5-7710D8DE459E}" dt="2023-03-18T16:52:01.880" v="2732" actId="478"/>
          <ac:picMkLst>
            <pc:docMk/>
            <pc:sldMk cId="2430890251" sldId="297"/>
            <ac:picMk id="3" creationId="{E46F14C6-0E71-6DCD-7D80-6C3D5BFF1347}"/>
          </ac:picMkLst>
        </pc:picChg>
        <pc:picChg chg="del">
          <ac:chgData name="יגאל יצחקי" userId="a3ce32343e297e45" providerId="LiveId" clId="{3D2B85BD-9074-4E37-BEB5-7710D8DE459E}" dt="2023-03-18T16:36:39.588" v="2692" actId="478"/>
          <ac:picMkLst>
            <pc:docMk/>
            <pc:sldMk cId="2430890251" sldId="297"/>
            <ac:picMk id="4" creationId="{BEB65969-93F3-C078-FEDB-89CC641D984F}"/>
          </ac:picMkLst>
        </pc:picChg>
        <pc:picChg chg="add mod">
          <ac:chgData name="יגאל יצחקי" userId="a3ce32343e297e45" providerId="LiveId" clId="{3D2B85BD-9074-4E37-BEB5-7710D8DE459E}" dt="2023-03-18T16:52:07.612" v="2735" actId="1076"/>
          <ac:picMkLst>
            <pc:docMk/>
            <pc:sldMk cId="2430890251" sldId="297"/>
            <ac:picMk id="6" creationId="{123D0343-0ECD-75D8-4C48-D8FC4FBBC314}"/>
          </ac:picMkLst>
        </pc:picChg>
      </pc:sldChg>
      <pc:sldChg chg="addSp delSp modSp add mod">
        <pc:chgData name="יגאל יצחקי" userId="a3ce32343e297e45" providerId="LiveId" clId="{3D2B85BD-9074-4E37-BEB5-7710D8DE459E}" dt="2023-03-18T21:00:02.450" v="5933" actId="20577"/>
        <pc:sldMkLst>
          <pc:docMk/>
          <pc:sldMk cId="983678608" sldId="298"/>
        </pc:sldMkLst>
        <pc:spChg chg="add mod">
          <ac:chgData name="יגאל יצחקי" userId="a3ce32343e297e45" providerId="LiveId" clId="{3D2B85BD-9074-4E37-BEB5-7710D8DE459E}" dt="2023-03-18T20:58:11.437" v="5907" actId="14100"/>
          <ac:spMkLst>
            <pc:docMk/>
            <pc:sldMk cId="983678608" sldId="298"/>
            <ac:spMk id="4" creationId="{D0A4308D-A8CB-67E1-0A26-EEC66C4E87B5}"/>
          </ac:spMkLst>
        </pc:spChg>
        <pc:spChg chg="add mod">
          <ac:chgData name="יגאל יצחקי" userId="a3ce32343e297e45" providerId="LiveId" clId="{3D2B85BD-9074-4E37-BEB5-7710D8DE459E}" dt="2023-03-18T21:00:02.450" v="5933" actId="20577"/>
          <ac:spMkLst>
            <pc:docMk/>
            <pc:sldMk cId="983678608" sldId="298"/>
            <ac:spMk id="5" creationId="{4F6C620A-A393-228F-2545-195156F11889}"/>
          </ac:spMkLst>
        </pc:spChg>
        <pc:spChg chg="add del mod">
          <ac:chgData name="יגאל יצחקי" userId="a3ce32343e297e45" providerId="LiveId" clId="{3D2B85BD-9074-4E37-BEB5-7710D8DE459E}" dt="2023-03-18T17:40:29.622" v="3745" actId="767"/>
          <ac:spMkLst>
            <pc:docMk/>
            <pc:sldMk cId="983678608" sldId="298"/>
            <ac:spMk id="6" creationId="{F0A8E495-35D7-42A2-AD90-7113BC76C574}"/>
          </ac:spMkLst>
        </pc:spChg>
        <pc:spChg chg="del mod">
          <ac:chgData name="יגאל יצחקי" userId="a3ce32343e297e45" providerId="LiveId" clId="{3D2B85BD-9074-4E37-BEB5-7710D8DE459E}" dt="2023-03-18T16:54:55" v="2779" actId="478"/>
          <ac:spMkLst>
            <pc:docMk/>
            <pc:sldMk cId="983678608" sldId="298"/>
            <ac:spMk id="9" creationId="{F01EE38D-B424-FAC5-E33B-E1475B7EF1B4}"/>
          </ac:spMkLst>
        </pc:spChg>
        <pc:picChg chg="del">
          <ac:chgData name="יגאל יצחקי" userId="a3ce32343e297e45" providerId="LiveId" clId="{3D2B85BD-9074-4E37-BEB5-7710D8DE459E}" dt="2023-03-18T16:38:26.069" v="2705" actId="478"/>
          <ac:picMkLst>
            <pc:docMk/>
            <pc:sldMk cId="983678608" sldId="298"/>
            <ac:picMk id="2" creationId="{02512852-413F-4927-9CE6-72C1B12726B9}"/>
          </ac:picMkLst>
        </pc:picChg>
        <pc:picChg chg="add del mod">
          <ac:chgData name="יגאל יצחקי" userId="a3ce32343e297e45" providerId="LiveId" clId="{3D2B85BD-9074-4E37-BEB5-7710D8DE459E}" dt="2023-03-18T17:34:48.471" v="3524" actId="478"/>
          <ac:picMkLst>
            <pc:docMk/>
            <pc:sldMk cId="983678608" sldId="298"/>
            <ac:picMk id="3" creationId="{7F06D4A6-51DB-07FC-ECA9-54C447674403}"/>
          </ac:picMkLst>
        </pc:picChg>
      </pc:sldChg>
      <pc:sldChg chg="addSp delSp modSp add del mod">
        <pc:chgData name="יגאל יצחקי" userId="a3ce32343e297e45" providerId="LiveId" clId="{3D2B85BD-9074-4E37-BEB5-7710D8DE459E}" dt="2023-03-18T17:05:57.903" v="2799" actId="47"/>
        <pc:sldMkLst>
          <pc:docMk/>
          <pc:sldMk cId="348517433" sldId="299"/>
        </pc:sldMkLst>
        <pc:spChg chg="add mod">
          <ac:chgData name="יגאל יצחקי" userId="a3ce32343e297e45" providerId="LiveId" clId="{3D2B85BD-9074-4E37-BEB5-7710D8DE459E}" dt="2023-03-18T16:55:20.901" v="2785" actId="1076"/>
          <ac:spMkLst>
            <pc:docMk/>
            <pc:sldMk cId="348517433" sldId="299"/>
            <ac:spMk id="3" creationId="{517B1CB5-4D3A-D1B6-40B6-B0EE58C50408}"/>
          </ac:spMkLst>
        </pc:spChg>
        <pc:spChg chg="del mod">
          <ac:chgData name="יגאל יצחקי" userId="a3ce32343e297e45" providerId="LiveId" clId="{3D2B85BD-9074-4E37-BEB5-7710D8DE459E}" dt="2023-03-18T16:55:13.189" v="2783" actId="478"/>
          <ac:spMkLst>
            <pc:docMk/>
            <pc:sldMk cId="348517433" sldId="299"/>
            <ac:spMk id="9" creationId="{F01EE38D-B424-FAC5-E33B-E1475B7EF1B4}"/>
          </ac:spMkLst>
        </pc:spChg>
        <pc:picChg chg="del">
          <ac:chgData name="יגאל יצחקי" userId="a3ce32343e297e45" providerId="LiveId" clId="{3D2B85BD-9074-4E37-BEB5-7710D8DE459E}" dt="2023-03-18T16:38:58.957" v="2712" actId="478"/>
          <ac:picMkLst>
            <pc:docMk/>
            <pc:sldMk cId="348517433" sldId="299"/>
            <ac:picMk id="2" creationId="{02512852-413F-4927-9CE6-72C1B12726B9}"/>
          </ac:picMkLst>
        </pc:picChg>
      </pc:sldChg>
      <pc:sldChg chg="addSp delSp modSp add del mod">
        <pc:chgData name="יגאל יצחקי" userId="a3ce32343e297e45" providerId="LiveId" clId="{3D2B85BD-9074-4E37-BEB5-7710D8DE459E}" dt="2023-03-18T17:05:56.010" v="2798" actId="47"/>
        <pc:sldMkLst>
          <pc:docMk/>
          <pc:sldMk cId="3178397351" sldId="300"/>
        </pc:sldMkLst>
        <pc:spChg chg="add mod">
          <ac:chgData name="יגאל יצחקי" userId="a3ce32343e297e45" providerId="LiveId" clId="{3D2B85BD-9074-4E37-BEB5-7710D8DE459E}" dt="2023-03-18T16:55:27.580" v="2787"/>
          <ac:spMkLst>
            <pc:docMk/>
            <pc:sldMk cId="3178397351" sldId="300"/>
            <ac:spMk id="3" creationId="{FC89F93A-2463-7582-1B2D-91CA93106381}"/>
          </ac:spMkLst>
        </pc:spChg>
        <pc:spChg chg="del mod">
          <ac:chgData name="יגאל יצחקי" userId="a3ce32343e297e45" providerId="LiveId" clId="{3D2B85BD-9074-4E37-BEB5-7710D8DE459E}" dt="2023-03-18T16:55:26.436" v="2786" actId="478"/>
          <ac:spMkLst>
            <pc:docMk/>
            <pc:sldMk cId="3178397351" sldId="300"/>
            <ac:spMk id="9" creationId="{F01EE38D-B424-FAC5-E33B-E1475B7EF1B4}"/>
          </ac:spMkLst>
        </pc:spChg>
        <pc:picChg chg="del">
          <ac:chgData name="יגאל יצחקי" userId="a3ce32343e297e45" providerId="LiveId" clId="{3D2B85BD-9074-4E37-BEB5-7710D8DE459E}" dt="2023-03-18T16:39:01.593" v="2713" actId="478"/>
          <ac:picMkLst>
            <pc:docMk/>
            <pc:sldMk cId="3178397351" sldId="300"/>
            <ac:picMk id="2" creationId="{02512852-413F-4927-9CE6-72C1B12726B9}"/>
          </ac:picMkLst>
        </pc:picChg>
      </pc:sldChg>
      <pc:sldChg chg="addSp delSp modSp add mod">
        <pc:chgData name="יגאל יצחקי" userId="a3ce32343e297e45" providerId="LiveId" clId="{3D2B85BD-9074-4E37-BEB5-7710D8DE459E}" dt="2023-03-18T21:40:20.176" v="6293" actId="313"/>
        <pc:sldMkLst>
          <pc:docMk/>
          <pc:sldMk cId="2791365931" sldId="301"/>
        </pc:sldMkLst>
        <pc:spChg chg="add mod">
          <ac:chgData name="יגאל יצחקי" userId="a3ce32343e297e45" providerId="LiveId" clId="{3D2B85BD-9074-4E37-BEB5-7710D8DE459E}" dt="2023-03-18T21:40:20.176" v="6293" actId="313"/>
          <ac:spMkLst>
            <pc:docMk/>
            <pc:sldMk cId="2791365931" sldId="301"/>
            <ac:spMk id="3" creationId="{501EDBB5-CAC0-0EAD-191B-A6740BD9CD8A}"/>
          </ac:spMkLst>
        </pc:spChg>
        <pc:spChg chg="add mod">
          <ac:chgData name="יגאל יצחקי" userId="a3ce32343e297e45" providerId="LiveId" clId="{3D2B85BD-9074-4E37-BEB5-7710D8DE459E}" dt="2023-03-18T17:51:51.002" v="3848" actId="1076"/>
          <ac:spMkLst>
            <pc:docMk/>
            <pc:sldMk cId="2791365931" sldId="301"/>
            <ac:spMk id="7" creationId="{B4F94EC5-6FDD-2967-897B-DA6BCF5709B7}"/>
          </ac:spMkLst>
        </pc:spChg>
        <pc:spChg chg="mod">
          <ac:chgData name="יגאל יצחקי" userId="a3ce32343e297e45" providerId="LiveId" clId="{3D2B85BD-9074-4E37-BEB5-7710D8DE459E}" dt="2023-03-18T20:56:20.806" v="5879" actId="14100"/>
          <ac:spMkLst>
            <pc:docMk/>
            <pc:sldMk cId="2791365931" sldId="301"/>
            <ac:spMk id="9" creationId="{F01EE38D-B424-FAC5-E33B-E1475B7EF1B4}"/>
          </ac:spMkLst>
        </pc:spChg>
        <pc:picChg chg="del">
          <ac:chgData name="יגאל יצחקי" userId="a3ce32343e297e45" providerId="LiveId" clId="{3D2B85BD-9074-4E37-BEB5-7710D8DE459E}" dt="2023-03-18T16:55:50.697" v="2789" actId="478"/>
          <ac:picMkLst>
            <pc:docMk/>
            <pc:sldMk cId="2791365931" sldId="301"/>
            <ac:picMk id="2" creationId="{02512852-413F-4927-9CE6-72C1B12726B9}"/>
          </ac:picMkLst>
        </pc:picChg>
        <pc:picChg chg="add mod">
          <ac:chgData name="יגאל יצחקי" userId="a3ce32343e297e45" providerId="LiveId" clId="{3D2B85BD-9074-4E37-BEB5-7710D8DE459E}" dt="2023-03-18T17:37:19.609" v="3735" actId="14100"/>
          <ac:picMkLst>
            <pc:docMk/>
            <pc:sldMk cId="2791365931" sldId="301"/>
            <ac:picMk id="5" creationId="{CB164918-0832-EC89-C8D9-49AE896B29FC}"/>
          </ac:picMkLst>
        </pc:picChg>
        <pc:picChg chg="add mod">
          <ac:chgData name="יגאל יצחקי" userId="a3ce32343e297e45" providerId="LiveId" clId="{3D2B85BD-9074-4E37-BEB5-7710D8DE459E}" dt="2023-03-18T17:33:21.729" v="3395" actId="1076"/>
          <ac:picMkLst>
            <pc:docMk/>
            <pc:sldMk cId="2791365931" sldId="301"/>
            <ac:picMk id="6" creationId="{265D42EF-3B64-7ECB-986A-810BB06A7D71}"/>
          </ac:picMkLst>
        </pc:picChg>
      </pc:sldChg>
      <pc:sldChg chg="modSp add del mod">
        <pc:chgData name="יגאל יצחקי" userId="a3ce32343e297e45" providerId="LiveId" clId="{3D2B85BD-9074-4E37-BEB5-7710D8DE459E}" dt="2023-03-18T17:42:29.323" v="3799" actId="47"/>
        <pc:sldMkLst>
          <pc:docMk/>
          <pc:sldMk cId="1135571472" sldId="302"/>
        </pc:sldMkLst>
        <pc:spChg chg="mod">
          <ac:chgData name="יגאל יצחקי" userId="a3ce32343e297e45" providerId="LiveId" clId="{3D2B85BD-9074-4E37-BEB5-7710D8DE459E}" dt="2023-03-18T17:41:20.673" v="3792" actId="313"/>
          <ac:spMkLst>
            <pc:docMk/>
            <pc:sldMk cId="1135571472" sldId="302"/>
            <ac:spMk id="5" creationId="{4F6C620A-A393-228F-2545-195156F11889}"/>
          </ac:spMkLst>
        </pc:spChg>
      </pc:sldChg>
      <pc:sldChg chg="addSp delSp modSp add mod">
        <pc:chgData name="יגאל יצחקי" userId="a3ce32343e297e45" providerId="LiveId" clId="{3D2B85BD-9074-4E37-BEB5-7710D8DE459E}" dt="2023-03-18T21:00:46.864" v="5937" actId="14100"/>
        <pc:sldMkLst>
          <pc:docMk/>
          <pc:sldMk cId="2739442967" sldId="302"/>
        </pc:sldMkLst>
        <pc:spChg chg="add mod">
          <ac:chgData name="יגאל יצחקי" userId="a3ce32343e297e45" providerId="LiveId" clId="{3D2B85BD-9074-4E37-BEB5-7710D8DE459E}" dt="2023-03-18T17:45:19.402" v="3828" actId="1076"/>
          <ac:spMkLst>
            <pc:docMk/>
            <pc:sldMk cId="2739442967" sldId="302"/>
            <ac:spMk id="2" creationId="{ECB6E20B-B872-9964-3060-E0B9D4C9688E}"/>
          </ac:spMkLst>
        </pc:spChg>
        <pc:spChg chg="mod">
          <ac:chgData name="יגאל יצחקי" userId="a3ce32343e297e45" providerId="LiveId" clId="{3D2B85BD-9074-4E37-BEB5-7710D8DE459E}" dt="2023-03-18T21:00:46.864" v="5937" actId="14100"/>
          <ac:spMkLst>
            <pc:docMk/>
            <pc:sldMk cId="2739442967" sldId="302"/>
            <ac:spMk id="4" creationId="{D0A4308D-A8CB-67E1-0A26-EEC66C4E87B5}"/>
          </ac:spMkLst>
        </pc:spChg>
        <pc:spChg chg="del">
          <ac:chgData name="יגאל יצחקי" userId="a3ce32343e297e45" providerId="LiveId" clId="{3D2B85BD-9074-4E37-BEB5-7710D8DE459E}" dt="2023-03-18T17:44:00.767" v="3811" actId="478"/>
          <ac:spMkLst>
            <pc:docMk/>
            <pc:sldMk cId="2739442967" sldId="302"/>
            <ac:spMk id="5" creationId="{4F6C620A-A393-228F-2545-195156F11889}"/>
          </ac:spMkLst>
        </pc:spChg>
        <pc:picChg chg="add mod">
          <ac:chgData name="יגאל יצחקי" userId="a3ce32343e297e45" providerId="LiveId" clId="{3D2B85BD-9074-4E37-BEB5-7710D8DE459E}" dt="2023-03-18T21:00:15.440" v="5934" actId="1076"/>
          <ac:picMkLst>
            <pc:docMk/>
            <pc:sldMk cId="2739442967" sldId="302"/>
            <ac:picMk id="3" creationId="{EF846464-0B7F-1944-AB4C-35215564F07E}"/>
          </ac:picMkLst>
        </pc:picChg>
        <pc:picChg chg="add mod">
          <ac:chgData name="יגאל יצחקי" userId="a3ce32343e297e45" providerId="LiveId" clId="{3D2B85BD-9074-4E37-BEB5-7710D8DE459E}" dt="2023-03-18T17:45:46.763" v="3831"/>
          <ac:picMkLst>
            <pc:docMk/>
            <pc:sldMk cId="2739442967" sldId="302"/>
            <ac:picMk id="6" creationId="{CA0056D0-5FA3-F091-ACDC-BA8B47332272}"/>
          </ac:picMkLst>
        </pc:picChg>
      </pc:sldChg>
      <pc:sldChg chg="addSp delSp modSp add mod">
        <pc:chgData name="יגאל יצחקי" userId="a3ce32343e297e45" providerId="LiveId" clId="{3D2B85BD-9074-4E37-BEB5-7710D8DE459E}" dt="2023-03-18T22:13:28.096" v="6294" actId="20577"/>
        <pc:sldMkLst>
          <pc:docMk/>
          <pc:sldMk cId="904948286" sldId="303"/>
        </pc:sldMkLst>
        <pc:spChg chg="mod">
          <ac:chgData name="יגאל יצחקי" userId="a3ce32343e297e45" providerId="LiveId" clId="{3D2B85BD-9074-4E37-BEB5-7710D8DE459E}" dt="2023-03-18T21:06:39.715" v="6020" actId="113"/>
          <ac:spMkLst>
            <pc:docMk/>
            <pc:sldMk cId="904948286" sldId="303"/>
            <ac:spMk id="2" creationId="{ECB6E20B-B872-9964-3060-E0B9D4C9688E}"/>
          </ac:spMkLst>
        </pc:spChg>
        <pc:spChg chg="mod">
          <ac:chgData name="יגאל יצחקי" userId="a3ce32343e297e45" providerId="LiveId" clId="{3D2B85BD-9074-4E37-BEB5-7710D8DE459E}" dt="2023-03-18T21:06:11.490" v="6018" actId="14100"/>
          <ac:spMkLst>
            <pc:docMk/>
            <pc:sldMk cId="904948286" sldId="303"/>
            <ac:spMk id="4" creationId="{D0A4308D-A8CB-67E1-0A26-EEC66C4E87B5}"/>
          </ac:spMkLst>
        </pc:spChg>
        <pc:spChg chg="add mod">
          <ac:chgData name="יגאל יצחקי" userId="a3ce32343e297e45" providerId="LiveId" clId="{3D2B85BD-9074-4E37-BEB5-7710D8DE459E}" dt="2023-03-18T22:13:28.096" v="6294" actId="20577"/>
          <ac:spMkLst>
            <pc:docMk/>
            <pc:sldMk cId="904948286" sldId="303"/>
            <ac:spMk id="5" creationId="{3FB48A2A-EC35-629E-1FD2-F3E2795FA115}"/>
          </ac:spMkLst>
        </pc:spChg>
        <pc:picChg chg="del">
          <ac:chgData name="יגאל יצחקי" userId="a3ce32343e297e45" providerId="LiveId" clId="{3D2B85BD-9074-4E37-BEB5-7710D8DE459E}" dt="2023-03-18T17:45:53.879" v="3834" actId="478"/>
          <ac:picMkLst>
            <pc:docMk/>
            <pc:sldMk cId="904948286" sldId="303"/>
            <ac:picMk id="3" creationId="{EF846464-0B7F-1944-AB4C-35215564F07E}"/>
          </ac:picMkLst>
        </pc:picChg>
      </pc:sldChg>
      <pc:sldChg chg="addSp delSp modSp add mod">
        <pc:chgData name="יגאל יצחקי" userId="a3ce32343e297e45" providerId="LiveId" clId="{3D2B85BD-9074-4E37-BEB5-7710D8DE459E}" dt="2023-03-18T22:47:27.027" v="6332" actId="1076"/>
        <pc:sldMkLst>
          <pc:docMk/>
          <pc:sldMk cId="3743103466" sldId="304"/>
        </pc:sldMkLst>
        <pc:spChg chg="del">
          <ac:chgData name="יגאל יצחקי" userId="a3ce32343e297e45" providerId="LiveId" clId="{3D2B85BD-9074-4E37-BEB5-7710D8DE459E}" dt="2023-03-18T17:46:06.386" v="3836" actId="478"/>
          <ac:spMkLst>
            <pc:docMk/>
            <pc:sldMk cId="3743103466" sldId="304"/>
            <ac:spMk id="2" creationId="{ECB6E20B-B872-9964-3060-E0B9D4C9688E}"/>
          </ac:spMkLst>
        </pc:spChg>
        <pc:spChg chg="mod">
          <ac:chgData name="יגאל יצחקי" userId="a3ce32343e297e45" providerId="LiveId" clId="{3D2B85BD-9074-4E37-BEB5-7710D8DE459E}" dt="2023-03-18T22:47:02.208" v="6331" actId="1076"/>
          <ac:spMkLst>
            <pc:docMk/>
            <pc:sldMk cId="3743103466" sldId="304"/>
            <ac:spMk id="4" creationId="{D0A4308D-A8CB-67E1-0A26-EEC66C4E87B5}"/>
          </ac:spMkLst>
        </pc:spChg>
        <pc:spChg chg="add del mod">
          <ac:chgData name="יגאל יצחקי" userId="a3ce32343e297e45" providerId="LiveId" clId="{3D2B85BD-9074-4E37-BEB5-7710D8DE459E}" dt="2023-03-18T17:58:19.154" v="3898"/>
          <ac:spMkLst>
            <pc:docMk/>
            <pc:sldMk cId="3743103466" sldId="304"/>
            <ac:spMk id="7" creationId="{CEE5827B-EB97-2D74-1760-21A99BC35C3F}"/>
          </ac:spMkLst>
        </pc:spChg>
        <pc:spChg chg="add del mod">
          <ac:chgData name="יגאל יצחקי" userId="a3ce32343e297e45" providerId="LiveId" clId="{3D2B85BD-9074-4E37-BEB5-7710D8DE459E}" dt="2023-03-18T18:03:56.312" v="4109" actId="478"/>
          <ac:spMkLst>
            <pc:docMk/>
            <pc:sldMk cId="3743103466" sldId="304"/>
            <ac:spMk id="8" creationId="{6753263C-9E54-5FCC-6348-55B30236BB34}"/>
          </ac:spMkLst>
        </pc:spChg>
        <pc:picChg chg="del">
          <ac:chgData name="יגאל יצחקי" userId="a3ce32343e297e45" providerId="LiveId" clId="{3D2B85BD-9074-4E37-BEB5-7710D8DE459E}" dt="2023-03-18T17:45:56.849" v="3835" actId="478"/>
          <ac:picMkLst>
            <pc:docMk/>
            <pc:sldMk cId="3743103466" sldId="304"/>
            <ac:picMk id="3" creationId="{EF846464-0B7F-1944-AB4C-35215564F07E}"/>
          </ac:picMkLst>
        </pc:picChg>
        <pc:picChg chg="add del mod">
          <ac:chgData name="יגאל יצחקי" userId="a3ce32343e297e45" providerId="LiveId" clId="{3D2B85BD-9074-4E37-BEB5-7710D8DE459E}" dt="2023-03-18T18:03:54.075" v="4108" actId="478"/>
          <ac:picMkLst>
            <pc:docMk/>
            <pc:sldMk cId="3743103466" sldId="304"/>
            <ac:picMk id="6" creationId="{423ED908-D9A5-4906-AC40-8FF825A6DD73}"/>
          </ac:picMkLst>
        </pc:picChg>
        <pc:picChg chg="add del mod">
          <ac:chgData name="יגאל יצחקי" userId="a3ce32343e297e45" providerId="LiveId" clId="{3D2B85BD-9074-4E37-BEB5-7710D8DE459E}" dt="2023-03-18T18:19:17.313" v="4292" actId="478"/>
          <ac:picMkLst>
            <pc:docMk/>
            <pc:sldMk cId="3743103466" sldId="304"/>
            <ac:picMk id="10" creationId="{E71E1C7B-8323-5DBE-B76E-5297051A940F}"/>
          </ac:picMkLst>
        </pc:picChg>
        <pc:picChg chg="add mod">
          <ac:chgData name="יגאל יצחקי" userId="a3ce32343e297e45" providerId="LiveId" clId="{3D2B85BD-9074-4E37-BEB5-7710D8DE459E}" dt="2023-03-18T22:47:27.027" v="6332" actId="1076"/>
          <ac:picMkLst>
            <pc:docMk/>
            <pc:sldMk cId="3743103466" sldId="304"/>
            <ac:picMk id="12" creationId="{816C69A9-32B6-4546-FC32-646D118B8BE3}"/>
          </ac:picMkLst>
        </pc:picChg>
      </pc:sldChg>
      <pc:sldChg chg="delSp add del mod">
        <pc:chgData name="יגאל יצחקי" userId="a3ce32343e297e45" providerId="LiveId" clId="{3D2B85BD-9074-4E37-BEB5-7710D8DE459E}" dt="2023-03-18T18:11:23.585" v="4253" actId="47"/>
        <pc:sldMkLst>
          <pc:docMk/>
          <pc:sldMk cId="277716945" sldId="305"/>
        </pc:sldMkLst>
        <pc:spChg chg="del">
          <ac:chgData name="יגאל יצחקי" userId="a3ce32343e297e45" providerId="LiveId" clId="{3D2B85BD-9074-4E37-BEB5-7710D8DE459E}" dt="2023-03-18T18:03:51.989" v="4107" actId="478"/>
          <ac:spMkLst>
            <pc:docMk/>
            <pc:sldMk cId="277716945" sldId="305"/>
            <ac:spMk id="8" creationId="{6753263C-9E54-5FCC-6348-55B30236BB34}"/>
          </ac:spMkLst>
        </pc:spChg>
        <pc:picChg chg="del">
          <ac:chgData name="יגאל יצחקי" userId="a3ce32343e297e45" providerId="LiveId" clId="{3D2B85BD-9074-4E37-BEB5-7710D8DE459E}" dt="2023-03-18T18:03:48.822" v="4106" actId="478"/>
          <ac:picMkLst>
            <pc:docMk/>
            <pc:sldMk cId="277716945" sldId="305"/>
            <ac:picMk id="6" creationId="{423ED908-D9A5-4906-AC40-8FF825A6DD73}"/>
          </ac:picMkLst>
        </pc:picChg>
      </pc:sldChg>
      <pc:sldChg chg="delSp add del mod">
        <pc:chgData name="יגאל יצחקי" userId="a3ce32343e297e45" providerId="LiveId" clId="{3D2B85BD-9074-4E37-BEB5-7710D8DE459E}" dt="2023-03-18T18:11:22.147" v="4252" actId="47"/>
        <pc:sldMkLst>
          <pc:docMk/>
          <pc:sldMk cId="2274406164" sldId="306"/>
        </pc:sldMkLst>
        <pc:spChg chg="del">
          <ac:chgData name="יגאל יצחקי" userId="a3ce32343e297e45" providerId="LiveId" clId="{3D2B85BD-9074-4E37-BEB5-7710D8DE459E}" dt="2023-03-18T18:03:45.768" v="4105" actId="478"/>
          <ac:spMkLst>
            <pc:docMk/>
            <pc:sldMk cId="2274406164" sldId="306"/>
            <ac:spMk id="8" creationId="{6753263C-9E54-5FCC-6348-55B30236BB34}"/>
          </ac:spMkLst>
        </pc:spChg>
        <pc:picChg chg="del">
          <ac:chgData name="יגאל יצחקי" userId="a3ce32343e297e45" providerId="LiveId" clId="{3D2B85BD-9074-4E37-BEB5-7710D8DE459E}" dt="2023-03-18T18:03:42.665" v="4104" actId="478"/>
          <ac:picMkLst>
            <pc:docMk/>
            <pc:sldMk cId="2274406164" sldId="306"/>
            <ac:picMk id="6" creationId="{423ED908-D9A5-4906-AC40-8FF825A6DD73}"/>
          </ac:picMkLst>
        </pc:picChg>
      </pc:sldChg>
      <pc:sldChg chg="modSp add mod">
        <pc:chgData name="יגאל יצחקי" userId="a3ce32343e297e45" providerId="LiveId" clId="{3D2B85BD-9074-4E37-BEB5-7710D8DE459E}" dt="2023-03-18T18:11:06.744" v="4251" actId="20577"/>
        <pc:sldMkLst>
          <pc:docMk/>
          <pc:sldMk cId="1157141909" sldId="307"/>
        </pc:sldMkLst>
        <pc:spChg chg="mod">
          <ac:chgData name="יגאל יצחקי" userId="a3ce32343e297e45" providerId="LiveId" clId="{3D2B85BD-9074-4E37-BEB5-7710D8DE459E}" dt="2023-03-18T18:04:23.123" v="4112" actId="20577"/>
          <ac:spMkLst>
            <pc:docMk/>
            <pc:sldMk cId="1157141909" sldId="307"/>
            <ac:spMk id="81" creationId="{00000000-0000-0000-0000-000000000000}"/>
          </ac:spMkLst>
        </pc:spChg>
        <pc:spChg chg="mod">
          <ac:chgData name="יגאל יצחקי" userId="a3ce32343e297e45" providerId="LiveId" clId="{3D2B85BD-9074-4E37-BEB5-7710D8DE459E}" dt="2023-03-18T18:11:06.744" v="4251" actId="20577"/>
          <ac:spMkLst>
            <pc:docMk/>
            <pc:sldMk cId="1157141909" sldId="307"/>
            <ac:spMk id="82" creationId="{00000000-0000-0000-0000-000000000000}"/>
          </ac:spMkLst>
        </pc:spChg>
      </pc:sldChg>
      <pc:sldChg chg="addSp delSp modSp add mod">
        <pc:chgData name="יגאל יצחקי" userId="a3ce32343e297e45" providerId="LiveId" clId="{3D2B85BD-9074-4E37-BEB5-7710D8DE459E}" dt="2023-03-18T21:12:10.612" v="6042" actId="14100"/>
        <pc:sldMkLst>
          <pc:docMk/>
          <pc:sldMk cId="2265840578" sldId="308"/>
        </pc:sldMkLst>
        <pc:spChg chg="add mod">
          <ac:chgData name="יגאל יצחקי" userId="a3ce32343e297e45" providerId="LiveId" clId="{3D2B85BD-9074-4E37-BEB5-7710D8DE459E}" dt="2023-03-18T18:21:59.652" v="4310" actId="1076"/>
          <ac:spMkLst>
            <pc:docMk/>
            <pc:sldMk cId="2265840578" sldId="308"/>
            <ac:spMk id="3" creationId="{7021BBF2-0615-2F06-73B3-AE339371D47C}"/>
          </ac:spMkLst>
        </pc:spChg>
        <pc:spChg chg="mod">
          <ac:chgData name="יגאל יצחקי" userId="a3ce32343e297e45" providerId="LiveId" clId="{3D2B85BD-9074-4E37-BEB5-7710D8DE459E}" dt="2023-03-18T21:12:10.612" v="6042" actId="14100"/>
          <ac:spMkLst>
            <pc:docMk/>
            <pc:sldMk cId="2265840578" sldId="308"/>
            <ac:spMk id="4" creationId="{D0A4308D-A8CB-67E1-0A26-EEC66C4E87B5}"/>
          </ac:spMkLst>
        </pc:spChg>
        <pc:spChg chg="add mod">
          <ac:chgData name="יגאל יצחקי" userId="a3ce32343e297e45" providerId="LiveId" clId="{3D2B85BD-9074-4E37-BEB5-7710D8DE459E}" dt="2023-03-18T18:22:52.867" v="4332" actId="20577"/>
          <ac:spMkLst>
            <pc:docMk/>
            <pc:sldMk cId="2265840578" sldId="308"/>
            <ac:spMk id="7" creationId="{DAA26FD6-3227-A629-3C85-7BB8C4776E2A}"/>
          </ac:spMkLst>
        </pc:spChg>
        <pc:picChg chg="add del mod">
          <ac:chgData name="יגאל יצחקי" userId="a3ce32343e297e45" providerId="LiveId" clId="{3D2B85BD-9074-4E37-BEB5-7710D8DE459E}" dt="2023-03-18T19:59:14.658" v="5474" actId="478"/>
          <ac:picMkLst>
            <pc:docMk/>
            <pc:sldMk cId="2265840578" sldId="308"/>
            <ac:picMk id="2" creationId="{6C328425-B2B1-D575-B9F2-4132E5504EF8}"/>
          </ac:picMkLst>
        </pc:picChg>
        <pc:picChg chg="add del">
          <ac:chgData name="יגאל יצחקי" userId="a3ce32343e297e45" providerId="LiveId" clId="{3D2B85BD-9074-4E37-BEB5-7710D8DE459E}" dt="2023-03-18T18:20:55.579" v="4297" actId="22"/>
          <ac:picMkLst>
            <pc:docMk/>
            <pc:sldMk cId="2265840578" sldId="308"/>
            <ac:picMk id="6" creationId="{5BEC9FCB-9645-97F7-3625-F9AD6404C6F8}"/>
          </ac:picMkLst>
        </pc:picChg>
        <pc:picChg chg="add del">
          <ac:chgData name="יגאל יצחקי" userId="a3ce32343e297e45" providerId="LiveId" clId="{3D2B85BD-9074-4E37-BEB5-7710D8DE459E}" dt="2023-03-18T18:21:05.030" v="4300" actId="22"/>
          <ac:picMkLst>
            <pc:docMk/>
            <pc:sldMk cId="2265840578" sldId="308"/>
            <ac:picMk id="9" creationId="{DE3C1CD5-EE90-0254-C4DE-4DE3F08C7A46}"/>
          </ac:picMkLst>
        </pc:picChg>
        <pc:picChg chg="del">
          <ac:chgData name="יגאל יצחקי" userId="a3ce32343e297e45" providerId="LiveId" clId="{3D2B85BD-9074-4E37-BEB5-7710D8DE459E}" dt="2023-03-18T18:12:21.044" v="4260" actId="478"/>
          <ac:picMkLst>
            <pc:docMk/>
            <pc:sldMk cId="2265840578" sldId="308"/>
            <ac:picMk id="10" creationId="{E71E1C7B-8323-5DBE-B76E-5297051A940F}"/>
          </ac:picMkLst>
        </pc:picChg>
        <pc:picChg chg="add mod">
          <ac:chgData name="יגאל יצחקי" userId="a3ce32343e297e45" providerId="LiveId" clId="{3D2B85BD-9074-4E37-BEB5-7710D8DE459E}" dt="2023-03-18T19:59:23.663" v="5478" actId="14100"/>
          <ac:picMkLst>
            <pc:docMk/>
            <pc:sldMk cId="2265840578" sldId="308"/>
            <ac:picMk id="12" creationId="{EC9EBFF3-DAC3-DBA1-B166-0C5890057074}"/>
          </ac:picMkLst>
        </pc:picChg>
      </pc:sldChg>
      <pc:sldChg chg="addSp delSp modSp add mod">
        <pc:chgData name="יגאל יצחקי" userId="a3ce32343e297e45" providerId="LiveId" clId="{3D2B85BD-9074-4E37-BEB5-7710D8DE459E}" dt="2023-03-18T21:12:26.261" v="6046" actId="14100"/>
        <pc:sldMkLst>
          <pc:docMk/>
          <pc:sldMk cId="3711108245" sldId="309"/>
        </pc:sldMkLst>
        <pc:spChg chg="add mod">
          <ac:chgData name="יגאל יצחקי" userId="a3ce32343e297e45" providerId="LiveId" clId="{3D2B85BD-9074-4E37-BEB5-7710D8DE459E}" dt="2023-03-18T19:59:49.615" v="5480" actId="1076"/>
          <ac:spMkLst>
            <pc:docMk/>
            <pc:sldMk cId="3711108245" sldId="309"/>
            <ac:spMk id="3" creationId="{76EB57AA-6BFD-9B5F-ACE7-E1719E66A91C}"/>
          </ac:spMkLst>
        </pc:spChg>
        <pc:spChg chg="mod">
          <ac:chgData name="יגאל יצחקי" userId="a3ce32343e297e45" providerId="LiveId" clId="{3D2B85BD-9074-4E37-BEB5-7710D8DE459E}" dt="2023-03-18T21:12:26.261" v="6046" actId="14100"/>
          <ac:spMkLst>
            <pc:docMk/>
            <pc:sldMk cId="3711108245" sldId="309"/>
            <ac:spMk id="4" creationId="{D0A4308D-A8CB-67E1-0A26-EEC66C4E87B5}"/>
          </ac:spMkLst>
        </pc:spChg>
        <pc:picChg chg="add mod">
          <ac:chgData name="יגאל יצחקי" userId="a3ce32343e297e45" providerId="LiveId" clId="{3D2B85BD-9074-4E37-BEB5-7710D8DE459E}" dt="2023-03-18T19:59:45.441" v="5479" actId="1076"/>
          <ac:picMkLst>
            <pc:docMk/>
            <pc:sldMk cId="3711108245" sldId="309"/>
            <ac:picMk id="2" creationId="{C31AD581-E69A-7234-7B3B-D242696B36ED}"/>
          </ac:picMkLst>
        </pc:picChg>
        <pc:picChg chg="del">
          <ac:chgData name="יגאל יצחקי" userId="a3ce32343e297e45" providerId="LiveId" clId="{3D2B85BD-9074-4E37-BEB5-7710D8DE459E}" dt="2023-03-18T18:12:17.676" v="4259" actId="478"/>
          <ac:picMkLst>
            <pc:docMk/>
            <pc:sldMk cId="3711108245" sldId="309"/>
            <ac:picMk id="10" creationId="{E71E1C7B-8323-5DBE-B76E-5297051A940F}"/>
          </ac:picMkLst>
        </pc:picChg>
      </pc:sldChg>
      <pc:sldChg chg="addSp delSp modSp add mod">
        <pc:chgData name="יגאל יצחקי" userId="a3ce32343e297e45" providerId="LiveId" clId="{3D2B85BD-9074-4E37-BEB5-7710D8DE459E}" dt="2023-03-18T21:12:40.101" v="6049" actId="1076"/>
        <pc:sldMkLst>
          <pc:docMk/>
          <pc:sldMk cId="2522936998" sldId="310"/>
        </pc:sldMkLst>
        <pc:spChg chg="mod">
          <ac:chgData name="יגאל יצחקי" userId="a3ce32343e297e45" providerId="LiveId" clId="{3D2B85BD-9074-4E37-BEB5-7710D8DE459E}" dt="2023-03-18T19:08:43.427" v="4700" actId="20577"/>
          <ac:spMkLst>
            <pc:docMk/>
            <pc:sldMk cId="2522936998" sldId="310"/>
            <ac:spMk id="3" creationId="{76EB57AA-6BFD-9B5F-ACE7-E1719E66A91C}"/>
          </ac:spMkLst>
        </pc:spChg>
        <pc:spChg chg="mod">
          <ac:chgData name="יגאל יצחקי" userId="a3ce32343e297e45" providerId="LiveId" clId="{3D2B85BD-9074-4E37-BEB5-7710D8DE459E}" dt="2023-03-18T21:12:40.101" v="6049" actId="1076"/>
          <ac:spMkLst>
            <pc:docMk/>
            <pc:sldMk cId="2522936998" sldId="310"/>
            <ac:spMk id="4" creationId="{D0A4308D-A8CB-67E1-0A26-EEC66C4E87B5}"/>
          </ac:spMkLst>
        </pc:spChg>
        <pc:picChg chg="del">
          <ac:chgData name="יגאל יצחקי" userId="a3ce32343e297e45" providerId="LiveId" clId="{3D2B85BD-9074-4E37-BEB5-7710D8DE459E}" dt="2023-03-18T18:35:33.494" v="4603" actId="478"/>
          <ac:picMkLst>
            <pc:docMk/>
            <pc:sldMk cId="2522936998" sldId="310"/>
            <ac:picMk id="2" creationId="{C31AD581-E69A-7234-7B3B-D242696B36ED}"/>
          </ac:picMkLst>
        </pc:picChg>
        <pc:picChg chg="add mod">
          <ac:chgData name="יגאל יצחקי" userId="a3ce32343e297e45" providerId="LiveId" clId="{3D2B85BD-9074-4E37-BEB5-7710D8DE459E}" dt="2023-03-18T19:08:25.334" v="4699" actId="1076"/>
          <ac:picMkLst>
            <pc:docMk/>
            <pc:sldMk cId="2522936998" sldId="310"/>
            <ac:picMk id="5" creationId="{6371121E-9721-D41E-845F-6CAE0BB79E92}"/>
          </ac:picMkLst>
        </pc:picChg>
        <pc:picChg chg="add mod">
          <ac:chgData name="יגאל יצחקי" userId="a3ce32343e297e45" providerId="LiveId" clId="{3D2B85BD-9074-4E37-BEB5-7710D8DE459E}" dt="2023-03-18T20:00:57.003" v="5484" actId="1076"/>
          <ac:picMkLst>
            <pc:docMk/>
            <pc:sldMk cId="2522936998" sldId="310"/>
            <ac:picMk id="7" creationId="{69DFFBF2-C1B6-904D-138B-6C3D20326059}"/>
          </ac:picMkLst>
        </pc:picChg>
      </pc:sldChg>
      <pc:sldChg chg="addSp delSp modSp add mod">
        <pc:chgData name="יגאל יצחקי" userId="a3ce32343e297e45" providerId="LiveId" clId="{3D2B85BD-9074-4E37-BEB5-7710D8DE459E}" dt="2023-03-18T23:01:24.050" v="6346" actId="20577"/>
        <pc:sldMkLst>
          <pc:docMk/>
          <pc:sldMk cId="2306389307" sldId="311"/>
        </pc:sldMkLst>
        <pc:spChg chg="add mod">
          <ac:chgData name="יגאל יצחקי" userId="a3ce32343e297e45" providerId="LiveId" clId="{3D2B85BD-9074-4E37-BEB5-7710D8DE459E}" dt="2023-03-18T19:11:09.890" v="4712" actId="207"/>
          <ac:spMkLst>
            <pc:docMk/>
            <pc:sldMk cId="2306389307" sldId="311"/>
            <ac:spMk id="2" creationId="{1A60C3F7-79FA-E910-7DC2-4D863129F414}"/>
          </ac:spMkLst>
        </pc:spChg>
        <pc:spChg chg="mod">
          <ac:chgData name="יגאל יצחקי" userId="a3ce32343e297e45" providerId="LiveId" clId="{3D2B85BD-9074-4E37-BEB5-7710D8DE459E}" dt="2023-03-18T23:01:24.050" v="6346" actId="20577"/>
          <ac:spMkLst>
            <pc:docMk/>
            <pc:sldMk cId="2306389307" sldId="311"/>
            <ac:spMk id="3" creationId="{76EB57AA-6BFD-9B5F-ACE7-E1719E66A91C}"/>
          </ac:spMkLst>
        </pc:spChg>
        <pc:spChg chg="mod">
          <ac:chgData name="יגאל יצחקי" userId="a3ce32343e297e45" providerId="LiveId" clId="{3D2B85BD-9074-4E37-BEB5-7710D8DE459E}" dt="2023-03-18T21:12:52.398" v="6052" actId="14100"/>
          <ac:spMkLst>
            <pc:docMk/>
            <pc:sldMk cId="2306389307" sldId="311"/>
            <ac:spMk id="4" creationId="{D0A4308D-A8CB-67E1-0A26-EEC66C4E87B5}"/>
          </ac:spMkLst>
        </pc:spChg>
        <pc:spChg chg="add mod">
          <ac:chgData name="יגאל יצחקי" userId="a3ce32343e297e45" providerId="LiveId" clId="{3D2B85BD-9074-4E37-BEB5-7710D8DE459E}" dt="2023-03-18T19:21:30.604" v="4861" actId="20577"/>
          <ac:spMkLst>
            <pc:docMk/>
            <pc:sldMk cId="2306389307" sldId="311"/>
            <ac:spMk id="7" creationId="{2216F45C-CB33-25E3-C8B0-2E5AC13727DD}"/>
          </ac:spMkLst>
        </pc:spChg>
        <pc:picChg chg="del">
          <ac:chgData name="יגאל יצחקי" userId="a3ce32343e297e45" providerId="LiveId" clId="{3D2B85BD-9074-4E37-BEB5-7710D8DE459E}" dt="2023-03-18T19:09:32.188" v="4702" actId="478"/>
          <ac:picMkLst>
            <pc:docMk/>
            <pc:sldMk cId="2306389307" sldId="311"/>
            <ac:picMk id="5" creationId="{6371121E-9721-D41E-845F-6CAE0BB79E92}"/>
          </ac:picMkLst>
        </pc:picChg>
        <pc:picChg chg="add mod">
          <ac:chgData name="יגאל יצחקי" userId="a3ce32343e297e45" providerId="LiveId" clId="{3D2B85BD-9074-4E37-BEB5-7710D8DE459E}" dt="2023-03-18T19:12:46.341" v="4716" actId="1076"/>
          <ac:picMkLst>
            <pc:docMk/>
            <pc:sldMk cId="2306389307" sldId="311"/>
            <ac:picMk id="6" creationId="{39BEF9A9-1C97-1B39-ACD6-0CB296FF2571}"/>
          </ac:picMkLst>
        </pc:picChg>
        <pc:picChg chg="add mod">
          <ac:chgData name="יגאל יצחקי" userId="a3ce32343e297e45" providerId="LiveId" clId="{3D2B85BD-9074-4E37-BEB5-7710D8DE459E}" dt="2023-03-18T19:21:50.794" v="4863" actId="1076"/>
          <ac:picMkLst>
            <pc:docMk/>
            <pc:sldMk cId="2306389307" sldId="311"/>
            <ac:picMk id="8" creationId="{B79189F5-936B-B4F8-8642-F1FF285945C8}"/>
          </ac:picMkLst>
        </pc:picChg>
      </pc:sldChg>
      <pc:sldChg chg="delSp modSp add mod">
        <pc:chgData name="יגאל יצחקי" userId="a3ce32343e297e45" providerId="LiveId" clId="{3D2B85BD-9074-4E37-BEB5-7710D8DE459E}" dt="2023-03-19T05:58:00.422" v="6383" actId="20577"/>
        <pc:sldMkLst>
          <pc:docMk/>
          <pc:sldMk cId="2104477083" sldId="312"/>
        </pc:sldMkLst>
        <pc:spChg chg="del">
          <ac:chgData name="יגאל יצחקי" userId="a3ce32343e297e45" providerId="LiveId" clId="{3D2B85BD-9074-4E37-BEB5-7710D8DE459E}" dt="2023-03-18T19:23:39.213" v="4868" actId="478"/>
          <ac:spMkLst>
            <pc:docMk/>
            <pc:sldMk cId="2104477083" sldId="312"/>
            <ac:spMk id="2" creationId="{1A60C3F7-79FA-E910-7DC2-4D863129F414}"/>
          </ac:spMkLst>
        </pc:spChg>
        <pc:spChg chg="mod">
          <ac:chgData name="יגאל יצחקי" userId="a3ce32343e297e45" providerId="LiveId" clId="{3D2B85BD-9074-4E37-BEB5-7710D8DE459E}" dt="2023-03-19T05:58:00.422" v="6383" actId="20577"/>
          <ac:spMkLst>
            <pc:docMk/>
            <pc:sldMk cId="2104477083" sldId="312"/>
            <ac:spMk id="3" creationId="{76EB57AA-6BFD-9B5F-ACE7-E1719E66A91C}"/>
          </ac:spMkLst>
        </pc:spChg>
        <pc:spChg chg="mod">
          <ac:chgData name="יגאל יצחקי" userId="a3ce32343e297e45" providerId="LiveId" clId="{3D2B85BD-9074-4E37-BEB5-7710D8DE459E}" dt="2023-03-18T21:13:13.136" v="6057" actId="14100"/>
          <ac:spMkLst>
            <pc:docMk/>
            <pc:sldMk cId="2104477083" sldId="312"/>
            <ac:spMk id="4" creationId="{D0A4308D-A8CB-67E1-0A26-EEC66C4E87B5}"/>
          </ac:spMkLst>
        </pc:spChg>
        <pc:spChg chg="del mod">
          <ac:chgData name="יגאל יצחקי" userId="a3ce32343e297e45" providerId="LiveId" clId="{3D2B85BD-9074-4E37-BEB5-7710D8DE459E}" dt="2023-03-18T19:23:35.763" v="4867" actId="478"/>
          <ac:spMkLst>
            <pc:docMk/>
            <pc:sldMk cId="2104477083" sldId="312"/>
            <ac:spMk id="7" creationId="{2216F45C-CB33-25E3-C8B0-2E5AC13727DD}"/>
          </ac:spMkLst>
        </pc:spChg>
        <pc:picChg chg="del">
          <ac:chgData name="יגאל יצחקי" userId="a3ce32343e297e45" providerId="LiveId" clId="{3D2B85BD-9074-4E37-BEB5-7710D8DE459E}" dt="2023-03-18T19:23:29.017" v="4865" actId="478"/>
          <ac:picMkLst>
            <pc:docMk/>
            <pc:sldMk cId="2104477083" sldId="312"/>
            <ac:picMk id="6" creationId="{39BEF9A9-1C97-1B39-ACD6-0CB296FF2571}"/>
          </ac:picMkLst>
        </pc:picChg>
        <pc:picChg chg="del">
          <ac:chgData name="יגאל יצחקי" userId="a3ce32343e297e45" providerId="LiveId" clId="{3D2B85BD-9074-4E37-BEB5-7710D8DE459E}" dt="2023-03-18T20:01:24.532" v="5485" actId="478"/>
          <ac:picMkLst>
            <pc:docMk/>
            <pc:sldMk cId="2104477083" sldId="312"/>
            <ac:picMk id="8" creationId="{B79189F5-936B-B4F8-8642-F1FF285945C8}"/>
          </ac:picMkLst>
        </pc:picChg>
      </pc:sldChg>
      <pc:sldChg chg="addSp delSp modSp add mod">
        <pc:chgData name="יגאל יצחקי" userId="a3ce32343e297e45" providerId="LiveId" clId="{3D2B85BD-9074-4E37-BEB5-7710D8DE459E}" dt="2023-03-18T21:39:47.518" v="6292" actId="6549"/>
        <pc:sldMkLst>
          <pc:docMk/>
          <pc:sldMk cId="68717327" sldId="313"/>
        </pc:sldMkLst>
        <pc:spChg chg="add mod">
          <ac:chgData name="יגאל יצחקי" userId="a3ce32343e297e45" providerId="LiveId" clId="{3D2B85BD-9074-4E37-BEB5-7710D8DE459E}" dt="2023-03-18T21:33:18.053" v="6143" actId="20577"/>
          <ac:spMkLst>
            <pc:docMk/>
            <pc:sldMk cId="68717327" sldId="313"/>
            <ac:spMk id="2" creationId="{07E02F5D-E9FF-95A3-24CA-CBF86500F007}"/>
          </ac:spMkLst>
        </pc:spChg>
        <pc:spChg chg="mod">
          <ac:chgData name="יגאל יצחקי" userId="a3ce32343e297e45" providerId="LiveId" clId="{3D2B85BD-9074-4E37-BEB5-7710D8DE459E}" dt="2023-03-18T21:39:47.518" v="6292" actId="6549"/>
          <ac:spMkLst>
            <pc:docMk/>
            <pc:sldMk cId="68717327" sldId="313"/>
            <ac:spMk id="3" creationId="{697F519B-9324-9C05-54BF-B9FAC5677595}"/>
          </ac:spMkLst>
        </pc:spChg>
        <pc:spChg chg="del mod">
          <ac:chgData name="יגאל יצחקי" userId="a3ce32343e297e45" providerId="LiveId" clId="{3D2B85BD-9074-4E37-BEB5-7710D8DE459E}" dt="2023-03-18T21:34:41.850" v="6150" actId="478"/>
          <ac:spMkLst>
            <pc:docMk/>
            <pc:sldMk cId="68717327" sldId="313"/>
            <ac:spMk id="9" creationId="{F01EE38D-B424-FAC5-E33B-E1475B7EF1B4}"/>
          </ac:spMkLst>
        </pc:spChg>
      </pc:sldChg>
      <pc:sldMasterChg chg="delSldLayout">
        <pc:chgData name="יגאל יצחקי" userId="a3ce32343e297e45" providerId="LiveId" clId="{3D2B85BD-9074-4E37-BEB5-7710D8DE459E}" dt="2023-03-18T11:31:34.924" v="120" actId="47"/>
        <pc:sldMasterMkLst>
          <pc:docMk/>
          <pc:sldMasterMk cId="0" sldId="2147483657"/>
        </pc:sldMasterMkLst>
        <pc:sldLayoutChg chg="del">
          <pc:chgData name="יגאל יצחקי" userId="a3ce32343e297e45" providerId="LiveId" clId="{3D2B85BD-9074-4E37-BEB5-7710D8DE459E}" dt="2023-03-18T11:31:34.924" v="120" actId="47"/>
          <pc:sldLayoutMkLst>
            <pc:docMk/>
            <pc:sldMasterMk cId="0" sldId="2147483657"/>
            <pc:sldLayoutMk cId="0" sldId="2147483649"/>
          </pc:sldLayoutMkLst>
        </pc:sldLayoutChg>
        <pc:sldLayoutChg chg="del">
          <pc:chgData name="יגאל יצחקי" userId="a3ce32343e297e45" providerId="LiveId" clId="{3D2B85BD-9074-4E37-BEB5-7710D8DE459E}" dt="2023-03-18T11:31:20.028" v="109" actId="47"/>
          <pc:sldLayoutMkLst>
            <pc:docMk/>
            <pc:sldMasterMk cId="0" sldId="2147483657"/>
            <pc:sldLayoutMk cId="0" sldId="2147483652"/>
          </pc:sldLayoutMkLst>
        </pc:sldLayoutChg>
      </pc:sldMasterChg>
    </pc:docChg>
  </pc:docChgLst>
  <pc:docChgLst>
    <pc:chgData name="יגאל יצחקי" userId="a3ce32343e297e45" providerId="LiveId" clId="{BF09810D-82A7-4841-BB33-4651A98A8687}"/>
    <pc:docChg chg="custSel delSld modSld">
      <pc:chgData name="יגאל יצחקי" userId="a3ce32343e297e45" providerId="LiveId" clId="{BF09810D-82A7-4841-BB33-4651A98A8687}" dt="2023-04-06T13:30:31.632" v="241" actId="20577"/>
      <pc:docMkLst>
        <pc:docMk/>
      </pc:docMkLst>
      <pc:sldChg chg="modSp mod">
        <pc:chgData name="יגאל יצחקי" userId="a3ce32343e297e45" providerId="LiveId" clId="{BF09810D-82A7-4841-BB33-4651A98A8687}" dt="2023-04-06T13:21:40.449" v="127" actId="20577"/>
        <pc:sldMkLst>
          <pc:docMk/>
          <pc:sldMk cId="0" sldId="260"/>
        </pc:sldMkLst>
        <pc:spChg chg="mod">
          <ac:chgData name="יגאל יצחקי" userId="a3ce32343e297e45" providerId="LiveId" clId="{BF09810D-82A7-4841-BB33-4651A98A8687}" dt="2023-04-06T13:21:40.449" v="127" actId="20577"/>
          <ac:spMkLst>
            <pc:docMk/>
            <pc:sldMk cId="0" sldId="260"/>
            <ac:spMk id="82" creationId="{00000000-0000-0000-0000-000000000000}"/>
          </ac:spMkLst>
        </pc:spChg>
      </pc:sldChg>
      <pc:sldChg chg="modSp mod">
        <pc:chgData name="יגאל יצחקי" userId="a3ce32343e297e45" providerId="LiveId" clId="{BF09810D-82A7-4841-BB33-4651A98A8687}" dt="2023-04-06T13:29:12.563" v="209" actId="20577"/>
        <pc:sldMkLst>
          <pc:docMk/>
          <pc:sldMk cId="1539038776" sldId="278"/>
        </pc:sldMkLst>
        <pc:spChg chg="mod">
          <ac:chgData name="יגאל יצחקי" userId="a3ce32343e297e45" providerId="LiveId" clId="{BF09810D-82A7-4841-BB33-4651A98A8687}" dt="2023-04-06T13:29:12.563" v="209" actId="20577"/>
          <ac:spMkLst>
            <pc:docMk/>
            <pc:sldMk cId="1539038776" sldId="278"/>
            <ac:spMk id="82" creationId="{00000000-0000-0000-0000-000000000000}"/>
          </ac:spMkLst>
        </pc:spChg>
      </pc:sldChg>
      <pc:sldChg chg="modSp mod">
        <pc:chgData name="יגאל יצחקי" userId="a3ce32343e297e45" providerId="LiveId" clId="{BF09810D-82A7-4841-BB33-4651A98A8687}" dt="2023-04-06T13:30:31.632" v="241" actId="20577"/>
        <pc:sldMkLst>
          <pc:docMk/>
          <pc:sldMk cId="335983603" sldId="279"/>
        </pc:sldMkLst>
        <pc:spChg chg="mod">
          <ac:chgData name="יגאל יצחקי" userId="a3ce32343e297e45" providerId="LiveId" clId="{BF09810D-82A7-4841-BB33-4651A98A8687}" dt="2023-04-06T13:30:31.632" v="241" actId="20577"/>
          <ac:spMkLst>
            <pc:docMk/>
            <pc:sldMk cId="335983603" sldId="279"/>
            <ac:spMk id="82" creationId="{00000000-0000-0000-0000-000000000000}"/>
          </ac:spMkLst>
        </pc:spChg>
      </pc:sldChg>
      <pc:sldChg chg="del">
        <pc:chgData name="יגאל יצחקי" userId="a3ce32343e297e45" providerId="LiveId" clId="{BF09810D-82A7-4841-BB33-4651A98A8687}" dt="2023-04-06T13:14:43.714" v="0" actId="47"/>
        <pc:sldMkLst>
          <pc:docMk/>
          <pc:sldMk cId="364360196" sldId="280"/>
        </pc:sldMkLst>
      </pc:sldChg>
      <pc:sldChg chg="modSp mod">
        <pc:chgData name="יגאל יצחקי" userId="a3ce32343e297e45" providerId="LiveId" clId="{BF09810D-82A7-4841-BB33-4651A98A8687}" dt="2023-04-06T13:16:16.797" v="14" actId="14100"/>
        <pc:sldMkLst>
          <pc:docMk/>
          <pc:sldMk cId="3350396828" sldId="287"/>
        </pc:sldMkLst>
        <pc:spChg chg="mod">
          <ac:chgData name="יגאל יצחקי" userId="a3ce32343e297e45" providerId="LiveId" clId="{BF09810D-82A7-4841-BB33-4651A98A8687}" dt="2023-04-06T13:16:08.755" v="12" actId="1076"/>
          <ac:spMkLst>
            <pc:docMk/>
            <pc:sldMk cId="3350396828" sldId="287"/>
            <ac:spMk id="3" creationId="{697F519B-9324-9C05-54BF-B9FAC5677595}"/>
          </ac:spMkLst>
        </pc:spChg>
        <pc:picChg chg="mod">
          <ac:chgData name="יגאל יצחקי" userId="a3ce32343e297e45" providerId="LiveId" clId="{BF09810D-82A7-4841-BB33-4651A98A8687}" dt="2023-04-06T13:16:16.797" v="14" actId="14100"/>
          <ac:picMkLst>
            <pc:docMk/>
            <pc:sldMk cId="3350396828" sldId="287"/>
            <ac:picMk id="7" creationId="{85654E29-D6F5-9014-DF00-4371347A09B7}"/>
          </ac:picMkLst>
        </pc:picChg>
      </pc:sldChg>
      <pc:sldChg chg="del">
        <pc:chgData name="יגאל יצחקי" userId="a3ce32343e297e45" providerId="LiveId" clId="{BF09810D-82A7-4841-BB33-4651A98A8687}" dt="2023-04-06T13:14:59.054" v="1" actId="47"/>
        <pc:sldMkLst>
          <pc:docMk/>
          <pc:sldMk cId="4245227121" sldId="291"/>
        </pc:sldMkLst>
      </pc:sldChg>
      <pc:sldChg chg="del">
        <pc:chgData name="יגאל יצחקי" userId="a3ce32343e297e45" providerId="LiveId" clId="{BF09810D-82A7-4841-BB33-4651A98A8687}" dt="2023-04-06T13:15:01.757" v="2" actId="47"/>
        <pc:sldMkLst>
          <pc:docMk/>
          <pc:sldMk cId="3173368285" sldId="294"/>
        </pc:sldMkLst>
      </pc:sldChg>
      <pc:sldChg chg="del">
        <pc:chgData name="יגאל יצחקי" userId="a3ce32343e297e45" providerId="LiveId" clId="{BF09810D-82A7-4841-BB33-4651A98A8687}" dt="2023-04-06T13:15:03.476" v="3" actId="47"/>
        <pc:sldMkLst>
          <pc:docMk/>
          <pc:sldMk cId="462914241" sldId="295"/>
        </pc:sldMkLst>
      </pc:sldChg>
      <pc:sldChg chg="modSp mod">
        <pc:chgData name="יגאל יצחקי" userId="a3ce32343e297e45" providerId="LiveId" clId="{BF09810D-82A7-4841-BB33-4651A98A8687}" dt="2023-04-06T13:15:59.143" v="11" actId="1076"/>
        <pc:sldMkLst>
          <pc:docMk/>
          <pc:sldMk cId="3024589137" sldId="296"/>
        </pc:sldMkLst>
        <pc:picChg chg="mod">
          <ac:chgData name="יגאל יצחקי" userId="a3ce32343e297e45" providerId="LiveId" clId="{BF09810D-82A7-4841-BB33-4651A98A8687}" dt="2023-04-06T13:15:59.143" v="11" actId="1076"/>
          <ac:picMkLst>
            <pc:docMk/>
            <pc:sldMk cId="3024589137" sldId="296"/>
            <ac:picMk id="5" creationId="{4892222C-1FA8-3E41-CE30-EB700D49FFB3}"/>
          </ac:picMkLst>
        </pc:picChg>
      </pc:sldChg>
      <pc:sldChg chg="del">
        <pc:chgData name="יגאל יצחקי" userId="a3ce32343e297e45" providerId="LiveId" clId="{BF09810D-82A7-4841-BB33-4651A98A8687}" dt="2023-04-06T13:15:04.920" v="4" actId="47"/>
        <pc:sldMkLst>
          <pc:docMk/>
          <pc:sldMk cId="2430890251" sldId="297"/>
        </pc:sldMkLst>
      </pc:sldChg>
      <pc:sldChg chg="del">
        <pc:chgData name="יגאל יצחקי" userId="a3ce32343e297e45" providerId="LiveId" clId="{BF09810D-82A7-4841-BB33-4651A98A8687}" dt="2023-04-06T13:15:12.756" v="5" actId="47"/>
        <pc:sldMkLst>
          <pc:docMk/>
          <pc:sldMk cId="3743103466" sldId="304"/>
        </pc:sldMkLst>
      </pc:sldChg>
      <pc:sldChg chg="modSp mod">
        <pc:chgData name="יגאל יצחקי" userId="a3ce32343e297e45" providerId="LiveId" clId="{BF09810D-82A7-4841-BB33-4651A98A8687}" dt="2023-04-06T13:15:45.623" v="10" actId="14100"/>
        <pc:sldMkLst>
          <pc:docMk/>
          <pc:sldMk cId="2265840578" sldId="308"/>
        </pc:sldMkLst>
        <pc:picChg chg="mod">
          <ac:chgData name="יגאל יצחקי" userId="a3ce32343e297e45" providerId="LiveId" clId="{BF09810D-82A7-4841-BB33-4651A98A8687}" dt="2023-04-06T13:15:45.623" v="10" actId="14100"/>
          <ac:picMkLst>
            <pc:docMk/>
            <pc:sldMk cId="2265840578" sldId="308"/>
            <ac:picMk id="12" creationId="{EC9EBFF3-DAC3-DBA1-B166-0C5890057074}"/>
          </ac:picMkLst>
        </pc:picChg>
      </pc:sldChg>
      <pc:sldChg chg="modSp mod">
        <pc:chgData name="יגאל יצחקי" userId="a3ce32343e297e45" providerId="LiveId" clId="{BF09810D-82A7-4841-BB33-4651A98A8687}" dt="2023-04-06T13:15:35.527" v="7" actId="1076"/>
        <pc:sldMkLst>
          <pc:docMk/>
          <pc:sldMk cId="3711108245" sldId="309"/>
        </pc:sldMkLst>
        <pc:picChg chg="mod">
          <ac:chgData name="יגאל יצחקי" userId="a3ce32343e297e45" providerId="LiveId" clId="{BF09810D-82A7-4841-BB33-4651A98A8687}" dt="2023-04-06T13:15:35.527" v="7" actId="1076"/>
          <ac:picMkLst>
            <pc:docMk/>
            <pc:sldMk cId="3711108245" sldId="309"/>
            <ac:picMk id="2" creationId="{C31AD581-E69A-7234-7B3B-D242696B36ED}"/>
          </ac:picMkLst>
        </pc:picChg>
      </pc:sldChg>
    </pc:docChg>
  </pc:docChgLst>
  <pc:docChgLst>
    <pc:chgData name="יגאל יצחקי" userId="a3ce32343e297e45" providerId="LiveId" clId="{D5C83637-F4A6-4AF7-B106-94CA068540B3}"/>
    <pc:docChg chg="modSld">
      <pc:chgData name="יגאל יצחקי" userId="a3ce32343e297e45" providerId="LiveId" clId="{D5C83637-F4A6-4AF7-B106-94CA068540B3}" dt="2023-04-06T12:33:58.875" v="30" actId="14100"/>
      <pc:docMkLst>
        <pc:docMk/>
      </pc:docMkLst>
      <pc:sldChg chg="modSp mod">
        <pc:chgData name="יגאל יצחקי" userId="a3ce32343e297e45" providerId="LiveId" clId="{D5C83637-F4A6-4AF7-B106-94CA068540B3}" dt="2023-04-06T12:32:56.769" v="18" actId="113"/>
        <pc:sldMkLst>
          <pc:docMk/>
          <pc:sldMk cId="364360196" sldId="280"/>
        </pc:sldMkLst>
        <pc:spChg chg="mod">
          <ac:chgData name="יגאל יצחקי" userId="a3ce32343e297e45" providerId="LiveId" clId="{D5C83637-F4A6-4AF7-B106-94CA068540B3}" dt="2023-04-06T12:32:56.769" v="18" actId="113"/>
          <ac:spMkLst>
            <pc:docMk/>
            <pc:sldMk cId="364360196" sldId="280"/>
            <ac:spMk id="9" creationId="{F01EE38D-B424-FAC5-E33B-E1475B7EF1B4}"/>
          </ac:spMkLst>
        </pc:spChg>
      </pc:sldChg>
      <pc:sldChg chg="modSp mod">
        <pc:chgData name="יגאל יצחקי" userId="a3ce32343e297e45" providerId="LiveId" clId="{D5C83637-F4A6-4AF7-B106-94CA068540B3}" dt="2023-04-06T12:33:02.826" v="19" actId="113"/>
        <pc:sldMkLst>
          <pc:docMk/>
          <pc:sldMk cId="2938416990" sldId="281"/>
        </pc:sldMkLst>
        <pc:spChg chg="mod">
          <ac:chgData name="יגאל יצחקי" userId="a3ce32343e297e45" providerId="LiveId" clId="{D5C83637-F4A6-4AF7-B106-94CA068540B3}" dt="2023-04-06T12:33:02.826" v="19" actId="113"/>
          <ac:spMkLst>
            <pc:docMk/>
            <pc:sldMk cId="2938416990" sldId="281"/>
            <ac:spMk id="9" creationId="{F01EE38D-B424-FAC5-E33B-E1475B7EF1B4}"/>
          </ac:spMkLst>
        </pc:spChg>
      </pc:sldChg>
      <pc:sldChg chg="modSp mod">
        <pc:chgData name="יגאל יצחקי" userId="a3ce32343e297e45" providerId="LiveId" clId="{D5C83637-F4A6-4AF7-B106-94CA068540B3}" dt="2023-04-06T12:33:14.126" v="21" actId="14100"/>
        <pc:sldMkLst>
          <pc:docMk/>
          <pc:sldMk cId="2270101139" sldId="282"/>
        </pc:sldMkLst>
        <pc:spChg chg="mod">
          <ac:chgData name="יגאל יצחקי" userId="a3ce32343e297e45" providerId="LiveId" clId="{D5C83637-F4A6-4AF7-B106-94CA068540B3}" dt="2023-04-06T12:33:14.126" v="21" actId="14100"/>
          <ac:spMkLst>
            <pc:docMk/>
            <pc:sldMk cId="2270101139" sldId="282"/>
            <ac:spMk id="9" creationId="{F01EE38D-B424-FAC5-E33B-E1475B7EF1B4}"/>
          </ac:spMkLst>
        </pc:spChg>
      </pc:sldChg>
      <pc:sldChg chg="modSp mod">
        <pc:chgData name="יגאל יצחקי" userId="a3ce32343e297e45" providerId="LiveId" clId="{D5C83637-F4A6-4AF7-B106-94CA068540B3}" dt="2023-04-06T12:33:18.898" v="22" actId="113"/>
        <pc:sldMkLst>
          <pc:docMk/>
          <pc:sldMk cId="4088216692" sldId="283"/>
        </pc:sldMkLst>
        <pc:spChg chg="mod">
          <ac:chgData name="יגאל יצחקי" userId="a3ce32343e297e45" providerId="LiveId" clId="{D5C83637-F4A6-4AF7-B106-94CA068540B3}" dt="2023-04-06T12:33:18.898" v="22" actId="113"/>
          <ac:spMkLst>
            <pc:docMk/>
            <pc:sldMk cId="4088216692" sldId="283"/>
            <ac:spMk id="9" creationId="{F01EE38D-B424-FAC5-E33B-E1475B7EF1B4}"/>
          </ac:spMkLst>
        </pc:spChg>
      </pc:sldChg>
      <pc:sldChg chg="modSp mod">
        <pc:chgData name="יגאל יצחקי" userId="a3ce32343e297e45" providerId="LiveId" clId="{D5C83637-F4A6-4AF7-B106-94CA068540B3}" dt="2023-04-06T12:33:23.786" v="23" actId="113"/>
        <pc:sldMkLst>
          <pc:docMk/>
          <pc:sldMk cId="1852588059" sldId="284"/>
        </pc:sldMkLst>
        <pc:spChg chg="mod">
          <ac:chgData name="יגאל יצחקי" userId="a3ce32343e297e45" providerId="LiveId" clId="{D5C83637-F4A6-4AF7-B106-94CA068540B3}" dt="2023-04-06T12:33:23.786" v="23" actId="113"/>
          <ac:spMkLst>
            <pc:docMk/>
            <pc:sldMk cId="1852588059" sldId="284"/>
            <ac:spMk id="9" creationId="{F01EE38D-B424-FAC5-E33B-E1475B7EF1B4}"/>
          </ac:spMkLst>
        </pc:spChg>
      </pc:sldChg>
      <pc:sldChg chg="modSp mod">
        <pc:chgData name="יגאל יצחקי" userId="a3ce32343e297e45" providerId="LiveId" clId="{D5C83637-F4A6-4AF7-B106-94CA068540B3}" dt="2023-04-06T12:33:30.736" v="25" actId="14100"/>
        <pc:sldMkLst>
          <pc:docMk/>
          <pc:sldMk cId="1078428097" sldId="285"/>
        </pc:sldMkLst>
        <pc:spChg chg="mod">
          <ac:chgData name="יגאל יצחקי" userId="a3ce32343e297e45" providerId="LiveId" clId="{D5C83637-F4A6-4AF7-B106-94CA068540B3}" dt="2023-04-06T12:33:30.736" v="25" actId="14100"/>
          <ac:spMkLst>
            <pc:docMk/>
            <pc:sldMk cId="1078428097" sldId="285"/>
            <ac:spMk id="9" creationId="{F01EE38D-B424-FAC5-E33B-E1475B7EF1B4}"/>
          </ac:spMkLst>
        </pc:spChg>
      </pc:sldChg>
      <pc:sldChg chg="modSp mod">
        <pc:chgData name="יגאל יצחקי" userId="a3ce32343e297e45" providerId="LiveId" clId="{D5C83637-F4A6-4AF7-B106-94CA068540B3}" dt="2023-04-06T12:33:38.224" v="27" actId="14100"/>
        <pc:sldMkLst>
          <pc:docMk/>
          <pc:sldMk cId="3350396828" sldId="287"/>
        </pc:sldMkLst>
        <pc:spChg chg="mod">
          <ac:chgData name="יגאל יצחקי" userId="a3ce32343e297e45" providerId="LiveId" clId="{D5C83637-F4A6-4AF7-B106-94CA068540B3}" dt="2023-04-06T12:33:38.224" v="27" actId="14100"/>
          <ac:spMkLst>
            <pc:docMk/>
            <pc:sldMk cId="3350396828" sldId="287"/>
            <ac:spMk id="9" creationId="{F01EE38D-B424-FAC5-E33B-E1475B7EF1B4}"/>
          </ac:spMkLst>
        </pc:spChg>
      </pc:sldChg>
      <pc:sldChg chg="modSp mod">
        <pc:chgData name="יגאל יצחקי" userId="a3ce32343e297e45" providerId="LiveId" clId="{D5C83637-F4A6-4AF7-B106-94CA068540B3}" dt="2023-04-06T12:33:46.610" v="29" actId="14100"/>
        <pc:sldMkLst>
          <pc:docMk/>
          <pc:sldMk cId="2847025623" sldId="288"/>
        </pc:sldMkLst>
        <pc:spChg chg="mod">
          <ac:chgData name="יגאל יצחקי" userId="a3ce32343e297e45" providerId="LiveId" clId="{D5C83637-F4A6-4AF7-B106-94CA068540B3}" dt="2023-04-06T12:33:46.610" v="29" actId="14100"/>
          <ac:spMkLst>
            <pc:docMk/>
            <pc:sldMk cId="2847025623" sldId="288"/>
            <ac:spMk id="9" creationId="{F01EE38D-B424-FAC5-E33B-E1475B7EF1B4}"/>
          </ac:spMkLst>
        </pc:spChg>
      </pc:sldChg>
      <pc:sldChg chg="modSp mod">
        <pc:chgData name="יגאל יצחקי" userId="a3ce32343e297e45" providerId="LiveId" clId="{D5C83637-F4A6-4AF7-B106-94CA068540B3}" dt="2023-04-06T12:32:40.947" v="17" actId="113"/>
        <pc:sldMkLst>
          <pc:docMk/>
          <pc:sldMk cId="4245227121" sldId="291"/>
        </pc:sldMkLst>
        <pc:spChg chg="mod">
          <ac:chgData name="יגאל יצחקי" userId="a3ce32343e297e45" providerId="LiveId" clId="{D5C83637-F4A6-4AF7-B106-94CA068540B3}" dt="2023-04-06T12:32:40.947" v="17" actId="113"/>
          <ac:spMkLst>
            <pc:docMk/>
            <pc:sldMk cId="4245227121" sldId="291"/>
            <ac:spMk id="9" creationId="{F01EE38D-B424-FAC5-E33B-E1475B7EF1B4}"/>
          </ac:spMkLst>
        </pc:spChg>
      </pc:sldChg>
      <pc:sldChg chg="modSp mod">
        <pc:chgData name="יגאל יצחקי" userId="a3ce32343e297e45" providerId="LiveId" clId="{D5C83637-F4A6-4AF7-B106-94CA068540B3}" dt="2023-04-06T12:32:37.764" v="16" actId="113"/>
        <pc:sldMkLst>
          <pc:docMk/>
          <pc:sldMk cId="3173368285" sldId="294"/>
        </pc:sldMkLst>
        <pc:spChg chg="mod">
          <ac:chgData name="יגאל יצחקי" userId="a3ce32343e297e45" providerId="LiveId" clId="{D5C83637-F4A6-4AF7-B106-94CA068540B3}" dt="2023-04-06T12:32:37.764" v="16" actId="113"/>
          <ac:spMkLst>
            <pc:docMk/>
            <pc:sldMk cId="3173368285" sldId="294"/>
            <ac:spMk id="9" creationId="{F01EE38D-B424-FAC5-E33B-E1475B7EF1B4}"/>
          </ac:spMkLst>
        </pc:spChg>
      </pc:sldChg>
      <pc:sldChg chg="modSp mod">
        <pc:chgData name="יגאל יצחקי" userId="a3ce32343e297e45" providerId="LiveId" clId="{D5C83637-F4A6-4AF7-B106-94CA068540B3}" dt="2023-04-06T12:32:33.521" v="15" actId="113"/>
        <pc:sldMkLst>
          <pc:docMk/>
          <pc:sldMk cId="462914241" sldId="295"/>
        </pc:sldMkLst>
        <pc:spChg chg="mod">
          <ac:chgData name="יגאל יצחקי" userId="a3ce32343e297e45" providerId="LiveId" clId="{D5C83637-F4A6-4AF7-B106-94CA068540B3}" dt="2023-04-06T12:32:33.521" v="15" actId="113"/>
          <ac:spMkLst>
            <pc:docMk/>
            <pc:sldMk cId="462914241" sldId="295"/>
            <ac:spMk id="9" creationId="{F01EE38D-B424-FAC5-E33B-E1475B7EF1B4}"/>
          </ac:spMkLst>
        </pc:spChg>
      </pc:sldChg>
      <pc:sldChg chg="modSp mod">
        <pc:chgData name="יגאל יצחקי" userId="a3ce32343e297e45" providerId="LiveId" clId="{D5C83637-F4A6-4AF7-B106-94CA068540B3}" dt="2023-04-06T12:32:23.261" v="13" actId="113"/>
        <pc:sldMkLst>
          <pc:docMk/>
          <pc:sldMk cId="3024589137" sldId="296"/>
        </pc:sldMkLst>
        <pc:spChg chg="mod">
          <ac:chgData name="יגאל יצחקי" userId="a3ce32343e297e45" providerId="LiveId" clId="{D5C83637-F4A6-4AF7-B106-94CA068540B3}" dt="2023-04-06T12:32:23.261" v="13" actId="113"/>
          <ac:spMkLst>
            <pc:docMk/>
            <pc:sldMk cId="3024589137" sldId="296"/>
            <ac:spMk id="9" creationId="{F01EE38D-B424-FAC5-E33B-E1475B7EF1B4}"/>
          </ac:spMkLst>
        </pc:spChg>
      </pc:sldChg>
      <pc:sldChg chg="modSp mod">
        <pc:chgData name="יגאל יצחקי" userId="a3ce32343e297e45" providerId="LiveId" clId="{D5C83637-F4A6-4AF7-B106-94CA068540B3}" dt="2023-04-06T12:32:29.167" v="14" actId="113"/>
        <pc:sldMkLst>
          <pc:docMk/>
          <pc:sldMk cId="2430890251" sldId="297"/>
        </pc:sldMkLst>
        <pc:spChg chg="mod">
          <ac:chgData name="יגאל יצחקי" userId="a3ce32343e297e45" providerId="LiveId" clId="{D5C83637-F4A6-4AF7-B106-94CA068540B3}" dt="2023-04-06T12:32:29.167" v="14" actId="113"/>
          <ac:spMkLst>
            <pc:docMk/>
            <pc:sldMk cId="2430890251" sldId="297"/>
            <ac:spMk id="9" creationId="{F01EE38D-B424-FAC5-E33B-E1475B7EF1B4}"/>
          </ac:spMkLst>
        </pc:spChg>
      </pc:sldChg>
      <pc:sldChg chg="modSp mod">
        <pc:chgData name="יגאל יצחקי" userId="a3ce32343e297e45" providerId="LiveId" clId="{D5C83637-F4A6-4AF7-B106-94CA068540B3}" dt="2023-04-06T12:32:11.865" v="11" actId="113"/>
        <pc:sldMkLst>
          <pc:docMk/>
          <pc:sldMk cId="983678608" sldId="298"/>
        </pc:sldMkLst>
        <pc:spChg chg="mod">
          <ac:chgData name="יגאל יצחקי" userId="a3ce32343e297e45" providerId="LiveId" clId="{D5C83637-F4A6-4AF7-B106-94CA068540B3}" dt="2023-04-06T12:32:11.865" v="11" actId="113"/>
          <ac:spMkLst>
            <pc:docMk/>
            <pc:sldMk cId="983678608" sldId="298"/>
            <ac:spMk id="4" creationId="{D0A4308D-A8CB-67E1-0A26-EEC66C4E87B5}"/>
          </ac:spMkLst>
        </pc:spChg>
      </pc:sldChg>
      <pc:sldChg chg="modSp mod">
        <pc:chgData name="יגאל יצחקי" userId="a3ce32343e297e45" providerId="LiveId" clId="{D5C83637-F4A6-4AF7-B106-94CA068540B3}" dt="2023-04-06T12:33:58.875" v="30" actId="14100"/>
        <pc:sldMkLst>
          <pc:docMk/>
          <pc:sldMk cId="2791365931" sldId="301"/>
        </pc:sldMkLst>
        <pc:spChg chg="mod">
          <ac:chgData name="יגאל יצחקי" userId="a3ce32343e297e45" providerId="LiveId" clId="{D5C83637-F4A6-4AF7-B106-94CA068540B3}" dt="2023-04-06T12:32:19.487" v="12" actId="113"/>
          <ac:spMkLst>
            <pc:docMk/>
            <pc:sldMk cId="2791365931" sldId="301"/>
            <ac:spMk id="9" creationId="{F01EE38D-B424-FAC5-E33B-E1475B7EF1B4}"/>
          </ac:spMkLst>
        </pc:spChg>
        <pc:picChg chg="mod">
          <ac:chgData name="יגאל יצחקי" userId="a3ce32343e297e45" providerId="LiveId" clId="{D5C83637-F4A6-4AF7-B106-94CA068540B3}" dt="2023-04-06T12:33:58.875" v="30" actId="14100"/>
          <ac:picMkLst>
            <pc:docMk/>
            <pc:sldMk cId="2791365931" sldId="301"/>
            <ac:picMk id="6" creationId="{265D42EF-3B64-7ECB-986A-810BB06A7D71}"/>
          </ac:picMkLst>
        </pc:picChg>
      </pc:sldChg>
      <pc:sldChg chg="modSp mod">
        <pc:chgData name="יגאל יצחקי" userId="a3ce32343e297e45" providerId="LiveId" clId="{D5C83637-F4A6-4AF7-B106-94CA068540B3}" dt="2023-04-06T12:32:07.989" v="10" actId="113"/>
        <pc:sldMkLst>
          <pc:docMk/>
          <pc:sldMk cId="2739442967" sldId="302"/>
        </pc:sldMkLst>
        <pc:spChg chg="mod">
          <ac:chgData name="יגאל יצחקי" userId="a3ce32343e297e45" providerId="LiveId" clId="{D5C83637-F4A6-4AF7-B106-94CA068540B3}" dt="2023-04-06T12:32:07.989" v="10" actId="113"/>
          <ac:spMkLst>
            <pc:docMk/>
            <pc:sldMk cId="2739442967" sldId="302"/>
            <ac:spMk id="4" creationId="{D0A4308D-A8CB-67E1-0A26-EEC66C4E87B5}"/>
          </ac:spMkLst>
        </pc:spChg>
      </pc:sldChg>
      <pc:sldChg chg="modSp mod">
        <pc:chgData name="יגאל יצחקי" userId="a3ce32343e297e45" providerId="LiveId" clId="{D5C83637-F4A6-4AF7-B106-94CA068540B3}" dt="2023-04-06T12:32:02.943" v="9" actId="113"/>
        <pc:sldMkLst>
          <pc:docMk/>
          <pc:sldMk cId="904948286" sldId="303"/>
        </pc:sldMkLst>
        <pc:spChg chg="mod">
          <ac:chgData name="יגאל יצחקי" userId="a3ce32343e297e45" providerId="LiveId" clId="{D5C83637-F4A6-4AF7-B106-94CA068540B3}" dt="2023-04-06T12:32:02.943" v="9" actId="113"/>
          <ac:spMkLst>
            <pc:docMk/>
            <pc:sldMk cId="904948286" sldId="303"/>
            <ac:spMk id="4" creationId="{D0A4308D-A8CB-67E1-0A26-EEC66C4E87B5}"/>
          </ac:spMkLst>
        </pc:spChg>
      </pc:sldChg>
      <pc:sldChg chg="modSp mod">
        <pc:chgData name="יגאל יצחקי" userId="a3ce32343e297e45" providerId="LiveId" clId="{D5C83637-F4A6-4AF7-B106-94CA068540B3}" dt="2023-04-06T12:31:56.442" v="8" actId="113"/>
        <pc:sldMkLst>
          <pc:docMk/>
          <pc:sldMk cId="3743103466" sldId="304"/>
        </pc:sldMkLst>
        <pc:spChg chg="mod">
          <ac:chgData name="יגאל יצחקי" userId="a3ce32343e297e45" providerId="LiveId" clId="{D5C83637-F4A6-4AF7-B106-94CA068540B3}" dt="2023-04-06T12:31:56.442" v="8" actId="113"/>
          <ac:spMkLst>
            <pc:docMk/>
            <pc:sldMk cId="3743103466" sldId="304"/>
            <ac:spMk id="4" creationId="{D0A4308D-A8CB-67E1-0A26-EEC66C4E87B5}"/>
          </ac:spMkLst>
        </pc:spChg>
      </pc:sldChg>
      <pc:sldChg chg="modSp mod">
        <pc:chgData name="יגאל יצחקי" userId="a3ce32343e297e45" providerId="LiveId" clId="{D5C83637-F4A6-4AF7-B106-94CA068540B3}" dt="2023-04-06T12:31:51.727" v="7" actId="14100"/>
        <pc:sldMkLst>
          <pc:docMk/>
          <pc:sldMk cId="2265840578" sldId="308"/>
        </pc:sldMkLst>
        <pc:spChg chg="mod">
          <ac:chgData name="יגאל יצחקי" userId="a3ce32343e297e45" providerId="LiveId" clId="{D5C83637-F4A6-4AF7-B106-94CA068540B3}" dt="2023-04-06T12:31:51.727" v="7" actId="14100"/>
          <ac:spMkLst>
            <pc:docMk/>
            <pc:sldMk cId="2265840578" sldId="308"/>
            <ac:spMk id="4" creationId="{D0A4308D-A8CB-67E1-0A26-EEC66C4E87B5}"/>
          </ac:spMkLst>
        </pc:spChg>
      </pc:sldChg>
      <pc:sldChg chg="modSp mod">
        <pc:chgData name="יגאל יצחקי" userId="a3ce32343e297e45" providerId="LiveId" clId="{D5C83637-F4A6-4AF7-B106-94CA068540B3}" dt="2023-04-06T12:31:44.176" v="5" actId="113"/>
        <pc:sldMkLst>
          <pc:docMk/>
          <pc:sldMk cId="3711108245" sldId="309"/>
        </pc:sldMkLst>
        <pc:spChg chg="mod">
          <ac:chgData name="יגאל יצחקי" userId="a3ce32343e297e45" providerId="LiveId" clId="{D5C83637-F4A6-4AF7-B106-94CA068540B3}" dt="2023-04-06T12:31:44.176" v="5" actId="113"/>
          <ac:spMkLst>
            <pc:docMk/>
            <pc:sldMk cId="3711108245" sldId="309"/>
            <ac:spMk id="4" creationId="{D0A4308D-A8CB-67E1-0A26-EEC66C4E87B5}"/>
          </ac:spMkLst>
        </pc:spChg>
      </pc:sldChg>
      <pc:sldChg chg="modSp mod">
        <pc:chgData name="יגאל יצחקי" userId="a3ce32343e297e45" providerId="LiveId" clId="{D5C83637-F4A6-4AF7-B106-94CA068540B3}" dt="2023-04-06T12:31:40.199" v="4" actId="14100"/>
        <pc:sldMkLst>
          <pc:docMk/>
          <pc:sldMk cId="2522936998" sldId="310"/>
        </pc:sldMkLst>
        <pc:spChg chg="mod">
          <ac:chgData name="יגאל יצחקי" userId="a3ce32343e297e45" providerId="LiveId" clId="{D5C83637-F4A6-4AF7-B106-94CA068540B3}" dt="2023-04-06T12:31:40.199" v="4" actId="14100"/>
          <ac:spMkLst>
            <pc:docMk/>
            <pc:sldMk cId="2522936998" sldId="310"/>
            <ac:spMk id="4" creationId="{D0A4308D-A8CB-67E1-0A26-EEC66C4E87B5}"/>
          </ac:spMkLst>
        </pc:spChg>
      </pc:sldChg>
      <pc:sldChg chg="modSp mod">
        <pc:chgData name="יגאל יצחקי" userId="a3ce32343e297e45" providerId="LiveId" clId="{D5C83637-F4A6-4AF7-B106-94CA068540B3}" dt="2023-04-06T12:31:19.102" v="0" actId="113"/>
        <pc:sldMkLst>
          <pc:docMk/>
          <pc:sldMk cId="2306389307" sldId="311"/>
        </pc:sldMkLst>
        <pc:spChg chg="mod">
          <ac:chgData name="יגאל יצחקי" userId="a3ce32343e297e45" providerId="LiveId" clId="{D5C83637-F4A6-4AF7-B106-94CA068540B3}" dt="2023-04-06T12:31:19.102" v="0" actId="113"/>
          <ac:spMkLst>
            <pc:docMk/>
            <pc:sldMk cId="2306389307" sldId="311"/>
            <ac:spMk id="4" creationId="{D0A4308D-A8CB-67E1-0A26-EEC66C4E87B5}"/>
          </ac:spMkLst>
        </pc:spChg>
      </pc:sldChg>
      <pc:sldChg chg="modSp mod">
        <pc:chgData name="יגאל יצחקי" userId="a3ce32343e297e45" providerId="LiveId" clId="{D5C83637-F4A6-4AF7-B106-94CA068540B3}" dt="2023-04-06T12:31:28.432" v="2" actId="14100"/>
        <pc:sldMkLst>
          <pc:docMk/>
          <pc:sldMk cId="2104477083" sldId="312"/>
        </pc:sldMkLst>
        <pc:spChg chg="mod">
          <ac:chgData name="יגאל יצחקי" userId="a3ce32343e297e45" providerId="LiveId" clId="{D5C83637-F4A6-4AF7-B106-94CA068540B3}" dt="2023-04-06T12:31:28.432" v="2" actId="14100"/>
          <ac:spMkLst>
            <pc:docMk/>
            <pc:sldMk cId="2104477083" sldId="312"/>
            <ac:spMk id="4" creationId="{D0A4308D-A8CB-67E1-0A26-EEC66C4E87B5}"/>
          </ac:spMkLst>
        </pc:spChg>
      </pc:sldChg>
    </pc:docChg>
  </pc:docChgLst>
  <pc:docChgLst>
    <pc:chgData name="יגאל יצחקי" userId="a3ce32343e297e45" providerId="LiveId" clId="{46554575-72E2-46AD-B38B-F32A5D051752}"/>
    <pc:docChg chg="delSld modSld">
      <pc:chgData name="יגאל יצחקי" userId="a3ce32343e297e45" providerId="LiveId" clId="{46554575-72E2-46AD-B38B-F32A5D051752}" dt="2023-04-06T13:55:53.896" v="56" actId="6549"/>
      <pc:docMkLst>
        <pc:docMk/>
      </pc:docMkLst>
      <pc:sldChg chg="modSp mod">
        <pc:chgData name="יגאל יצחקי" userId="a3ce32343e297e45" providerId="LiveId" clId="{46554575-72E2-46AD-B38B-F32A5D051752}" dt="2023-04-06T13:52:07.039" v="31" actId="1076"/>
        <pc:sldMkLst>
          <pc:docMk/>
          <pc:sldMk cId="0" sldId="260"/>
        </pc:sldMkLst>
        <pc:spChg chg="mod">
          <ac:chgData name="יגאל יצחקי" userId="a3ce32343e297e45" providerId="LiveId" clId="{46554575-72E2-46AD-B38B-F32A5D051752}" dt="2023-04-06T13:52:07.039" v="31" actId="1076"/>
          <ac:spMkLst>
            <pc:docMk/>
            <pc:sldMk cId="0" sldId="260"/>
            <ac:spMk id="82" creationId="{00000000-0000-0000-0000-000000000000}"/>
          </ac:spMkLst>
        </pc:spChg>
      </pc:sldChg>
      <pc:sldChg chg="modSp del mod">
        <pc:chgData name="יגאל יצחקי" userId="a3ce32343e297e45" providerId="LiveId" clId="{46554575-72E2-46AD-B38B-F32A5D051752}" dt="2023-04-06T13:52:17.649" v="32" actId="47"/>
        <pc:sldMkLst>
          <pc:docMk/>
          <pc:sldMk cId="1539038776" sldId="278"/>
        </pc:sldMkLst>
        <pc:spChg chg="mod">
          <ac:chgData name="יגאל יצחקי" userId="a3ce32343e297e45" providerId="LiveId" clId="{46554575-72E2-46AD-B38B-F32A5D051752}" dt="2023-04-06T13:39:23.880" v="2"/>
          <ac:spMkLst>
            <pc:docMk/>
            <pc:sldMk cId="1539038776" sldId="278"/>
            <ac:spMk id="82" creationId="{00000000-0000-0000-0000-000000000000}"/>
          </ac:spMkLst>
        </pc:spChg>
      </pc:sldChg>
      <pc:sldChg chg="del">
        <pc:chgData name="יגאל יצחקי" userId="a3ce32343e297e45" providerId="LiveId" clId="{46554575-72E2-46AD-B38B-F32A5D051752}" dt="2023-04-06T13:39:32.345" v="3" actId="47"/>
        <pc:sldMkLst>
          <pc:docMk/>
          <pc:sldMk cId="335983603" sldId="279"/>
        </pc:sldMkLst>
      </pc:sldChg>
      <pc:sldChg chg="modSp mod">
        <pc:chgData name="יגאל יצחקי" userId="a3ce32343e297e45" providerId="LiveId" clId="{46554575-72E2-46AD-B38B-F32A5D051752}" dt="2023-04-06T13:54:01.987" v="46" actId="1076"/>
        <pc:sldMkLst>
          <pc:docMk/>
          <pc:sldMk cId="2270101139" sldId="282"/>
        </pc:sldMkLst>
        <pc:spChg chg="mod">
          <ac:chgData name="יגאל יצחקי" userId="a3ce32343e297e45" providerId="LiveId" clId="{46554575-72E2-46AD-B38B-F32A5D051752}" dt="2023-04-06T13:46:03.338" v="17" actId="1076"/>
          <ac:spMkLst>
            <pc:docMk/>
            <pc:sldMk cId="2270101139" sldId="282"/>
            <ac:spMk id="2" creationId="{01AD0682-4583-1129-9C19-05104D7BB95C}"/>
          </ac:spMkLst>
        </pc:spChg>
        <pc:spChg chg="mod">
          <ac:chgData name="יגאל יצחקי" userId="a3ce32343e297e45" providerId="LiveId" clId="{46554575-72E2-46AD-B38B-F32A5D051752}" dt="2023-04-06T13:54:01.987" v="46" actId="1076"/>
          <ac:spMkLst>
            <pc:docMk/>
            <pc:sldMk cId="2270101139" sldId="282"/>
            <ac:spMk id="3" creationId="{697F519B-9324-9C05-54BF-B9FAC5677595}"/>
          </ac:spMkLst>
        </pc:spChg>
        <pc:spChg chg="mod">
          <ac:chgData name="יגאל יצחקי" userId="a3ce32343e297e45" providerId="LiveId" clId="{46554575-72E2-46AD-B38B-F32A5D051752}" dt="2023-04-06T13:53:50.500" v="45" actId="1076"/>
          <ac:spMkLst>
            <pc:docMk/>
            <pc:sldMk cId="2270101139" sldId="282"/>
            <ac:spMk id="8" creationId="{B4ED9130-A6A4-E8F5-A440-8F1DD50324AC}"/>
          </ac:spMkLst>
        </pc:spChg>
        <pc:spChg chg="mod">
          <ac:chgData name="יגאל יצחקי" userId="a3ce32343e297e45" providerId="LiveId" clId="{46554575-72E2-46AD-B38B-F32A5D051752}" dt="2023-04-06T13:53:20.413" v="39" actId="1076"/>
          <ac:spMkLst>
            <pc:docMk/>
            <pc:sldMk cId="2270101139" sldId="282"/>
            <ac:spMk id="10" creationId="{778C9D79-9E7B-FC54-1285-8A0179F84BDA}"/>
          </ac:spMkLst>
        </pc:spChg>
        <pc:picChg chg="mod">
          <ac:chgData name="יגאל יצחקי" userId="a3ce32343e297e45" providerId="LiveId" clId="{46554575-72E2-46AD-B38B-F32A5D051752}" dt="2023-04-06T13:53:26.876" v="41" actId="14100"/>
          <ac:picMkLst>
            <pc:docMk/>
            <pc:sldMk cId="2270101139" sldId="282"/>
            <ac:picMk id="4" creationId="{4BFF927A-23F5-F579-AC5F-BA6C3CED48E8}"/>
          </ac:picMkLst>
        </pc:picChg>
        <pc:picChg chg="mod">
          <ac:chgData name="יגאל יצחקי" userId="a3ce32343e297e45" providerId="LiveId" clId="{46554575-72E2-46AD-B38B-F32A5D051752}" dt="2023-04-06T13:53:42.910" v="44" actId="14100"/>
          <ac:picMkLst>
            <pc:docMk/>
            <pc:sldMk cId="2270101139" sldId="282"/>
            <ac:picMk id="7" creationId="{3E953EBF-CE6C-8203-3555-9C41493BD8AD}"/>
          </ac:picMkLst>
        </pc:picChg>
      </pc:sldChg>
      <pc:sldChg chg="modSp mod">
        <pc:chgData name="יגאל יצחקי" userId="a3ce32343e297e45" providerId="LiveId" clId="{46554575-72E2-46AD-B38B-F32A5D051752}" dt="2023-04-06T13:43:32.749" v="15" actId="1076"/>
        <pc:sldMkLst>
          <pc:docMk/>
          <pc:sldMk cId="4088216692" sldId="283"/>
        </pc:sldMkLst>
        <pc:picChg chg="mod">
          <ac:chgData name="יגאל יצחקי" userId="a3ce32343e297e45" providerId="LiveId" clId="{46554575-72E2-46AD-B38B-F32A5D051752}" dt="2023-04-06T13:43:32.749" v="15" actId="1076"/>
          <ac:picMkLst>
            <pc:docMk/>
            <pc:sldMk cId="4088216692" sldId="283"/>
            <ac:picMk id="12" creationId="{9938A402-98F4-E1F3-BC73-3C492C561C74}"/>
          </ac:picMkLst>
        </pc:picChg>
      </pc:sldChg>
      <pc:sldChg chg="modSp mod">
        <pc:chgData name="יגאל יצחקי" userId="a3ce32343e297e45" providerId="LiveId" clId="{46554575-72E2-46AD-B38B-F32A5D051752}" dt="2023-04-06T13:46:27.025" v="18" actId="1076"/>
        <pc:sldMkLst>
          <pc:docMk/>
          <pc:sldMk cId="1078428097" sldId="285"/>
        </pc:sldMkLst>
        <pc:picChg chg="mod">
          <ac:chgData name="יגאל יצחקי" userId="a3ce32343e297e45" providerId="LiveId" clId="{46554575-72E2-46AD-B38B-F32A5D051752}" dt="2023-04-06T13:46:27.025" v="18" actId="1076"/>
          <ac:picMkLst>
            <pc:docMk/>
            <pc:sldMk cId="1078428097" sldId="285"/>
            <ac:picMk id="4" creationId="{B157FDCC-BA6D-D44B-567A-BDA284E868E4}"/>
          </ac:picMkLst>
        </pc:picChg>
      </pc:sldChg>
      <pc:sldChg chg="modSp mod">
        <pc:chgData name="יגאל יצחקי" userId="a3ce32343e297e45" providerId="LiveId" clId="{46554575-72E2-46AD-B38B-F32A5D051752}" dt="2023-04-06T13:55:11.059" v="55" actId="1076"/>
        <pc:sldMkLst>
          <pc:docMk/>
          <pc:sldMk cId="3350396828" sldId="287"/>
        </pc:sldMkLst>
        <pc:spChg chg="mod">
          <ac:chgData name="יגאל יצחקי" userId="a3ce32343e297e45" providerId="LiveId" clId="{46554575-72E2-46AD-B38B-F32A5D051752}" dt="2023-04-06T13:54:53.640" v="53" actId="6549"/>
          <ac:spMkLst>
            <pc:docMk/>
            <pc:sldMk cId="3350396828" sldId="287"/>
            <ac:spMk id="3" creationId="{697F519B-9324-9C05-54BF-B9FAC5677595}"/>
          </ac:spMkLst>
        </pc:spChg>
        <pc:picChg chg="mod">
          <ac:chgData name="יגאל יצחקי" userId="a3ce32343e297e45" providerId="LiveId" clId="{46554575-72E2-46AD-B38B-F32A5D051752}" dt="2023-04-06T13:55:11.059" v="55" actId="1076"/>
          <ac:picMkLst>
            <pc:docMk/>
            <pc:sldMk cId="3350396828" sldId="287"/>
            <ac:picMk id="7" creationId="{85654E29-D6F5-9014-DF00-4371347A09B7}"/>
          </ac:picMkLst>
        </pc:picChg>
      </pc:sldChg>
      <pc:sldChg chg="modSp mod">
        <pc:chgData name="יגאל יצחקי" userId="a3ce32343e297e45" providerId="LiveId" clId="{46554575-72E2-46AD-B38B-F32A5D051752}" dt="2023-04-06T13:42:49.931" v="13" actId="1076"/>
        <pc:sldMkLst>
          <pc:docMk/>
          <pc:sldMk cId="2847025623" sldId="288"/>
        </pc:sldMkLst>
        <pc:spChg chg="mod">
          <ac:chgData name="יגאל יצחקי" userId="a3ce32343e297e45" providerId="LiveId" clId="{46554575-72E2-46AD-B38B-F32A5D051752}" dt="2023-04-06T13:42:49.931" v="13" actId="1076"/>
          <ac:spMkLst>
            <pc:docMk/>
            <pc:sldMk cId="2847025623" sldId="288"/>
            <ac:spMk id="3" creationId="{697F519B-9324-9C05-54BF-B9FAC5677595}"/>
          </ac:spMkLst>
        </pc:spChg>
      </pc:sldChg>
      <pc:sldChg chg="modSp mod">
        <pc:chgData name="יגאל יצחקי" userId="a3ce32343e297e45" providerId="LiveId" clId="{46554575-72E2-46AD-B38B-F32A5D051752}" dt="2023-04-06T13:42:08.336" v="10" actId="14100"/>
        <pc:sldMkLst>
          <pc:docMk/>
          <pc:sldMk cId="3024589137" sldId="296"/>
        </pc:sldMkLst>
        <pc:picChg chg="mod">
          <ac:chgData name="יגאל יצחקי" userId="a3ce32343e297e45" providerId="LiveId" clId="{46554575-72E2-46AD-B38B-F32A5D051752}" dt="2023-04-06T13:42:08.336" v="10" actId="14100"/>
          <ac:picMkLst>
            <pc:docMk/>
            <pc:sldMk cId="3024589137" sldId="296"/>
            <ac:picMk id="5" creationId="{4892222C-1FA8-3E41-CE30-EB700D49FFB3}"/>
          </ac:picMkLst>
        </pc:picChg>
      </pc:sldChg>
      <pc:sldChg chg="modSp mod">
        <pc:chgData name="יגאל יצחקי" userId="a3ce32343e297e45" providerId="LiveId" clId="{46554575-72E2-46AD-B38B-F32A5D051752}" dt="2023-04-06T13:41:57.341" v="9" actId="14100"/>
        <pc:sldMkLst>
          <pc:docMk/>
          <pc:sldMk cId="2791365931" sldId="301"/>
        </pc:sldMkLst>
        <pc:picChg chg="mod">
          <ac:chgData name="יגאל יצחקי" userId="a3ce32343e297e45" providerId="LiveId" clId="{46554575-72E2-46AD-B38B-F32A5D051752}" dt="2023-04-06T13:41:57.341" v="9" actId="14100"/>
          <ac:picMkLst>
            <pc:docMk/>
            <pc:sldMk cId="2791365931" sldId="301"/>
            <ac:picMk id="6" creationId="{265D42EF-3B64-7ECB-986A-810BB06A7D71}"/>
          </ac:picMkLst>
        </pc:picChg>
      </pc:sldChg>
      <pc:sldChg chg="modSp mod">
        <pc:chgData name="יגאל יצחקי" userId="a3ce32343e297e45" providerId="LiveId" clId="{46554575-72E2-46AD-B38B-F32A5D051752}" dt="2023-04-06T13:55:53.896" v="56" actId="6549"/>
        <pc:sldMkLst>
          <pc:docMk/>
          <pc:sldMk cId="904948286" sldId="303"/>
        </pc:sldMkLst>
        <pc:spChg chg="mod">
          <ac:chgData name="יגאל יצחקי" userId="a3ce32343e297e45" providerId="LiveId" clId="{46554575-72E2-46AD-B38B-F32A5D051752}" dt="2023-04-06T13:55:53.896" v="56" actId="6549"/>
          <ac:spMkLst>
            <pc:docMk/>
            <pc:sldMk cId="904948286" sldId="303"/>
            <ac:spMk id="5" creationId="{3FB48A2A-EC35-629E-1FD2-F3E2795FA115}"/>
          </ac:spMkLst>
        </pc:spChg>
      </pc:sldChg>
      <pc:sldChg chg="modSp mod">
        <pc:chgData name="יגאל יצחקי" userId="a3ce32343e297e45" providerId="LiveId" clId="{46554575-72E2-46AD-B38B-F32A5D051752}" dt="2023-04-06T13:47:40.011" v="19" actId="1076"/>
        <pc:sldMkLst>
          <pc:docMk/>
          <pc:sldMk cId="2265840578" sldId="308"/>
        </pc:sldMkLst>
        <pc:spChg chg="mod">
          <ac:chgData name="יגאל יצחקי" userId="a3ce32343e297e45" providerId="LiveId" clId="{46554575-72E2-46AD-B38B-F32A5D051752}" dt="2023-04-06T13:41:35.054" v="8" actId="1076"/>
          <ac:spMkLst>
            <pc:docMk/>
            <pc:sldMk cId="2265840578" sldId="308"/>
            <ac:spMk id="3" creationId="{7021BBF2-0615-2F06-73B3-AE339371D47C}"/>
          </ac:spMkLst>
        </pc:spChg>
        <pc:picChg chg="mod">
          <ac:chgData name="יגאל יצחקי" userId="a3ce32343e297e45" providerId="LiveId" clId="{46554575-72E2-46AD-B38B-F32A5D051752}" dt="2023-04-06T13:47:40.011" v="19" actId="1076"/>
          <ac:picMkLst>
            <pc:docMk/>
            <pc:sldMk cId="2265840578" sldId="308"/>
            <ac:picMk id="12" creationId="{EC9EBFF3-DAC3-DBA1-B166-0C5890057074}"/>
          </ac:picMkLst>
        </pc:picChg>
      </pc:sldChg>
      <pc:sldChg chg="modSp mod">
        <pc:chgData name="יגאל יצחקי" userId="a3ce32343e297e45" providerId="LiveId" clId="{46554575-72E2-46AD-B38B-F32A5D051752}" dt="2023-04-06T13:41:18.157" v="7" actId="14100"/>
        <pc:sldMkLst>
          <pc:docMk/>
          <pc:sldMk cId="3711108245" sldId="309"/>
        </pc:sldMkLst>
        <pc:picChg chg="mod">
          <ac:chgData name="יגאל יצחקי" userId="a3ce32343e297e45" providerId="LiveId" clId="{46554575-72E2-46AD-B38B-F32A5D051752}" dt="2023-04-06T13:41:18.157" v="7" actId="14100"/>
          <ac:picMkLst>
            <pc:docMk/>
            <pc:sldMk cId="3711108245" sldId="309"/>
            <ac:picMk id="2" creationId="{C31AD581-E69A-7234-7B3B-D242696B36ED}"/>
          </ac:picMkLst>
        </pc:picChg>
      </pc:sldChg>
      <pc:sldChg chg="modSp mod">
        <pc:chgData name="יגאל יצחקי" userId="a3ce32343e297e45" providerId="LiveId" clId="{46554575-72E2-46AD-B38B-F32A5D051752}" dt="2023-04-06T13:41:07.169" v="6" actId="14100"/>
        <pc:sldMkLst>
          <pc:docMk/>
          <pc:sldMk cId="2522936998" sldId="310"/>
        </pc:sldMkLst>
        <pc:picChg chg="mod">
          <ac:chgData name="יגאל יצחקי" userId="a3ce32343e297e45" providerId="LiveId" clId="{46554575-72E2-46AD-B38B-F32A5D051752}" dt="2023-04-06T13:41:07.169" v="6" actId="14100"/>
          <ac:picMkLst>
            <pc:docMk/>
            <pc:sldMk cId="2522936998" sldId="310"/>
            <ac:picMk id="7" creationId="{69DFFBF2-C1B6-904D-138B-6C3D20326059}"/>
          </ac:picMkLst>
        </pc:picChg>
      </pc:sldChg>
      <pc:sldChg chg="modSp mod">
        <pc:chgData name="יגאל יצחקי" userId="a3ce32343e297e45" providerId="LiveId" clId="{46554575-72E2-46AD-B38B-F32A5D051752}" dt="2023-04-06T13:40:55.119" v="5" actId="14100"/>
        <pc:sldMkLst>
          <pc:docMk/>
          <pc:sldMk cId="2306389307" sldId="311"/>
        </pc:sldMkLst>
        <pc:picChg chg="mod">
          <ac:chgData name="יגאל יצחקי" userId="a3ce32343e297e45" providerId="LiveId" clId="{46554575-72E2-46AD-B38B-F32A5D051752}" dt="2023-04-06T13:40:55.119" v="5" actId="14100"/>
          <ac:picMkLst>
            <pc:docMk/>
            <pc:sldMk cId="2306389307" sldId="311"/>
            <ac:picMk id="6" creationId="{39BEF9A9-1C97-1B39-ACD6-0CB296FF2571}"/>
          </ac:picMkLst>
        </pc:picChg>
      </pc:sldChg>
      <pc:sldChg chg="modSp mod">
        <pc:chgData name="יגאל יצחקי" userId="a3ce32343e297e45" providerId="LiveId" clId="{46554575-72E2-46AD-B38B-F32A5D051752}" dt="2023-04-06T13:42:24.289" v="12" actId="1076"/>
        <pc:sldMkLst>
          <pc:docMk/>
          <pc:sldMk cId="68717327" sldId="313"/>
        </pc:sldMkLst>
        <pc:spChg chg="mod">
          <ac:chgData name="יגאל יצחקי" userId="a3ce32343e297e45" providerId="LiveId" clId="{46554575-72E2-46AD-B38B-F32A5D051752}" dt="2023-04-06T13:42:19.071" v="11" actId="1076"/>
          <ac:spMkLst>
            <pc:docMk/>
            <pc:sldMk cId="68717327" sldId="313"/>
            <ac:spMk id="2" creationId="{07E02F5D-E9FF-95A3-24CA-CBF86500F007}"/>
          </ac:spMkLst>
        </pc:spChg>
        <pc:spChg chg="mod">
          <ac:chgData name="יגאל יצחקי" userId="a3ce32343e297e45" providerId="LiveId" clId="{46554575-72E2-46AD-B38B-F32A5D051752}" dt="2023-04-06T13:42:24.289" v="12" actId="1076"/>
          <ac:spMkLst>
            <pc:docMk/>
            <pc:sldMk cId="68717327" sldId="313"/>
            <ac:spMk id="3" creationId="{697F519B-9324-9C05-54BF-B9FAC567759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6877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6933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892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2282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077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418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204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8660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969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467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325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725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6804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6089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1225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980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702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313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3807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048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body" idx="1"/>
          </p:nvPr>
        </p:nvSpPr>
        <p:spPr>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7DFFB1"/>
            </a:gs>
            <a:gs pos="12000">
              <a:srgbClr val="00AAC6"/>
            </a:gs>
            <a:gs pos="51000">
              <a:srgbClr val="0037B3"/>
            </a:gs>
            <a:gs pos="100000">
              <a:srgbClr val="00001A"/>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ctrTitle"/>
          </p:nvPr>
        </p:nvSpPr>
        <p:spPr>
          <a:xfrm>
            <a:off x="685799" y="743850"/>
            <a:ext cx="6829425"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S</a:t>
            </a:r>
            <a:r>
              <a:rPr lang="en" dirty="0"/>
              <a:t>ummary project Airport X</a:t>
            </a:r>
            <a:r>
              <a:rPr lang="en" sz="3600" dirty="0"/>
              <a:t> </a:t>
            </a:r>
            <a:r>
              <a:rPr lang="en" dirty="0"/>
              <a:t>  </a:t>
            </a:r>
            <a:br>
              <a:rPr lang="en" dirty="0"/>
            </a:br>
            <a:endParaRPr dirty="0"/>
          </a:p>
        </p:txBody>
      </p:sp>
      <p:sp>
        <p:nvSpPr>
          <p:cNvPr id="2" name="TextBox 1">
            <a:extLst>
              <a:ext uri="{FF2B5EF4-FFF2-40B4-BE49-F238E27FC236}">
                <a16:creationId xmlns:a16="http://schemas.microsoft.com/office/drawing/2014/main" id="{90D29D52-5B06-5A10-8E44-9042A35AF8E2}"/>
              </a:ext>
            </a:extLst>
          </p:cNvPr>
          <p:cNvSpPr txBox="1"/>
          <p:nvPr/>
        </p:nvSpPr>
        <p:spPr>
          <a:xfrm>
            <a:off x="685799" y="3876430"/>
            <a:ext cx="3621881" cy="523220"/>
          </a:xfrm>
          <a:prstGeom prst="rect">
            <a:avLst/>
          </a:prstGeom>
          <a:noFill/>
        </p:spPr>
        <p:txBody>
          <a:bodyPr wrap="square" rtlCol="0">
            <a:spAutoFit/>
          </a:bodyPr>
          <a:lstStyle/>
          <a:p>
            <a:r>
              <a:rPr lang="en-US" sz="2800" b="1" dirty="0">
                <a:solidFill>
                  <a:schemeClr val="bg1"/>
                </a:solidFill>
              </a:rPr>
              <a:t>Name: Igal Itshaki</a:t>
            </a:r>
            <a:endParaRPr lang="en-IL" sz="2800" b="1" dirty="0">
              <a:solidFill>
                <a:schemeClr val="bg1"/>
              </a:solidFill>
            </a:endParaRPr>
          </a:p>
        </p:txBody>
      </p:sp>
      <p:sp>
        <p:nvSpPr>
          <p:cNvPr id="5" name="Google Shape;54;p11">
            <a:extLst>
              <a:ext uri="{FF2B5EF4-FFF2-40B4-BE49-F238E27FC236}">
                <a16:creationId xmlns:a16="http://schemas.microsoft.com/office/drawing/2014/main" id="{9E55BF78-CABE-D551-829A-9B7E722B9CC6}"/>
              </a:ext>
            </a:extLst>
          </p:cNvPr>
          <p:cNvSpPr txBox="1">
            <a:spLocks/>
          </p:cNvSpPr>
          <p:nvPr/>
        </p:nvSpPr>
        <p:spPr>
          <a:xfrm>
            <a:off x="746862" y="2713702"/>
            <a:ext cx="6732641" cy="71787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2pPr>
            <a:lvl3pPr marR="0" lvl="2"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3pPr>
            <a:lvl4pPr marR="0" lvl="3"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4pPr>
            <a:lvl5pPr marR="0" lvl="4"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5pPr>
            <a:lvl6pPr marR="0" lvl="5"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6pPr>
            <a:lvl7pPr marR="0" lvl="6"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7pPr>
            <a:lvl8pPr marR="0" lvl="7"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8pPr>
            <a:lvl9pPr marR="0" lvl="8" algn="l" rtl="0">
              <a:lnSpc>
                <a:spcPct val="100000"/>
              </a:lnSpc>
              <a:spcBef>
                <a:spcPts val="0"/>
              </a:spcBef>
              <a:spcAft>
                <a:spcPts val="0"/>
              </a:spcAft>
              <a:buClr>
                <a:schemeClr val="lt1"/>
              </a:buClr>
              <a:buSzPts val="6000"/>
              <a:buFont typeface="Titillium Web"/>
              <a:buNone/>
              <a:defRPr sz="6000" b="1" i="0" u="none" strike="noStrike" cap="none">
                <a:solidFill>
                  <a:schemeClr val="lt1"/>
                </a:solidFill>
                <a:latin typeface="Titillium Web"/>
                <a:ea typeface="Titillium Web"/>
                <a:cs typeface="Titillium Web"/>
                <a:sym typeface="Titillium Web"/>
              </a:defRPr>
            </a:lvl9pPr>
          </a:lstStyle>
          <a:p>
            <a:r>
              <a:rPr lang="en-US" sz="2800" dirty="0"/>
              <a:t>data analyst course </a:t>
            </a:r>
            <a:br>
              <a:rPr lang="en-US" sz="2800" dirty="0"/>
            </a:br>
            <a:r>
              <a:rPr lang="en-US" sz="2800" dirty="0" err="1"/>
              <a:t>Analiza</a:t>
            </a:r>
            <a:r>
              <a:rPr lang="en-US" sz="2800" dirty="0"/>
              <a:t> intelligence-Cyber-Data</a:t>
            </a:r>
            <a:endParaRPr lang="en-US" dirty="0"/>
          </a:p>
        </p:txBody>
      </p:sp>
      <p:sp>
        <p:nvSpPr>
          <p:cNvPr id="3" name="TextBox 2">
            <a:extLst>
              <a:ext uri="{FF2B5EF4-FFF2-40B4-BE49-F238E27FC236}">
                <a16:creationId xmlns:a16="http://schemas.microsoft.com/office/drawing/2014/main" id="{AC9B4FB2-4327-05FA-60A0-1C86AAD06211}"/>
              </a:ext>
            </a:extLst>
          </p:cNvPr>
          <p:cNvSpPr txBox="1"/>
          <p:nvPr/>
        </p:nvSpPr>
        <p:spPr>
          <a:xfrm>
            <a:off x="746862" y="4399650"/>
            <a:ext cx="3621881" cy="369332"/>
          </a:xfrm>
          <a:prstGeom prst="rect">
            <a:avLst/>
          </a:prstGeom>
          <a:noFill/>
        </p:spPr>
        <p:txBody>
          <a:bodyPr wrap="square" rtlCol="0">
            <a:spAutoFit/>
          </a:bodyPr>
          <a:lstStyle/>
          <a:p>
            <a:r>
              <a:rPr lang="en-US" sz="1800" b="1" dirty="0">
                <a:solidFill>
                  <a:schemeClr val="bg1"/>
                </a:solidFill>
              </a:rPr>
              <a:t>March 2023</a:t>
            </a:r>
            <a:endParaRPr lang="en-IL" sz="18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9" name="TextBox 8">
            <a:extLst>
              <a:ext uri="{FF2B5EF4-FFF2-40B4-BE49-F238E27FC236}">
                <a16:creationId xmlns:a16="http://schemas.microsoft.com/office/drawing/2014/main" id="{F01EE38D-B424-FAC5-E33B-E1475B7EF1B4}"/>
              </a:ext>
            </a:extLst>
          </p:cNvPr>
          <p:cNvSpPr txBox="1"/>
          <p:nvPr/>
        </p:nvSpPr>
        <p:spPr>
          <a:xfrm>
            <a:off x="2025569" y="27184"/>
            <a:ext cx="4642859" cy="369332"/>
          </a:xfrm>
          <a:prstGeom prst="rect">
            <a:avLst/>
          </a:prstGeom>
          <a:noFill/>
        </p:spPr>
        <p:txBody>
          <a:bodyPr wrap="square" rtlCol="0">
            <a:spAutoFit/>
          </a:bodyPr>
          <a:lstStyle/>
          <a:p>
            <a:r>
              <a:rPr lang="en-US" sz="1800" b="1" dirty="0">
                <a:solidFill>
                  <a:schemeClr val="bg1"/>
                </a:solidFill>
              </a:rPr>
              <a:t>Question 1- results and conclusions</a:t>
            </a:r>
            <a:endParaRPr lang="en-IL" sz="1800" b="1" dirty="0">
              <a:solidFill>
                <a:schemeClr val="bg1"/>
              </a:solidFill>
            </a:endParaRPr>
          </a:p>
        </p:txBody>
      </p:sp>
      <p:sp>
        <p:nvSpPr>
          <p:cNvPr id="3" name="TextBox 2">
            <a:extLst>
              <a:ext uri="{FF2B5EF4-FFF2-40B4-BE49-F238E27FC236}">
                <a16:creationId xmlns:a16="http://schemas.microsoft.com/office/drawing/2014/main" id="{697F519B-9324-9C05-54BF-B9FAC5677595}"/>
              </a:ext>
            </a:extLst>
          </p:cNvPr>
          <p:cNvSpPr txBox="1"/>
          <p:nvPr/>
        </p:nvSpPr>
        <p:spPr>
          <a:xfrm>
            <a:off x="348834" y="396516"/>
            <a:ext cx="8327385" cy="1648721"/>
          </a:xfrm>
          <a:prstGeom prst="rect">
            <a:avLst/>
          </a:prstGeom>
          <a:noFill/>
        </p:spPr>
        <p:txBody>
          <a:bodyPr wrap="square" rtlCol="0">
            <a:spAutoFit/>
          </a:bodyPr>
          <a:lstStyle/>
          <a:p>
            <a:pPr lvl="0" rtl="0">
              <a:lnSpc>
                <a:spcPct val="106000"/>
              </a:lnSpc>
              <a:spcAft>
                <a:spcPts val="800"/>
              </a:spcAft>
            </a:pPr>
            <a:r>
              <a:rPr lang="en-US" sz="18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 Marketing</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Another aspect, as reflect from the manufacturers sales graph that NIKE and Adidas </a:t>
            </a:r>
            <a:r>
              <a:rPr lang="en-US" sz="18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are in the first two places in sales</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it is well known that this outstanding brands like them assist constantly with big stars.</a:t>
            </a:r>
          </a:p>
          <a:p>
            <a:pPr lvl="0" rtl="0">
              <a:lnSpc>
                <a:spcPct val="106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It  recommended to invest in marketing of product/ brands and assist famous figure in order to improve sales performances.</a:t>
            </a:r>
            <a:endParaRPr lang="en-IL" dirty="0">
              <a:solidFill>
                <a:schemeClr val="bg1"/>
              </a:solidFill>
            </a:endParaRPr>
          </a:p>
        </p:txBody>
      </p:sp>
    </p:spTree>
    <p:extLst>
      <p:ext uri="{BB962C8B-B14F-4D97-AF65-F5344CB8AC3E}">
        <p14:creationId xmlns:p14="http://schemas.microsoft.com/office/powerpoint/2010/main" val="2847025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TextBox 2">
            <a:extLst>
              <a:ext uri="{FF2B5EF4-FFF2-40B4-BE49-F238E27FC236}">
                <a16:creationId xmlns:a16="http://schemas.microsoft.com/office/drawing/2014/main" id="{697F519B-9324-9C05-54BF-B9FAC5677595}"/>
              </a:ext>
            </a:extLst>
          </p:cNvPr>
          <p:cNvSpPr txBox="1"/>
          <p:nvPr/>
        </p:nvSpPr>
        <p:spPr>
          <a:xfrm>
            <a:off x="264224" y="597649"/>
            <a:ext cx="8327385" cy="3588931"/>
          </a:xfrm>
          <a:prstGeom prst="rect">
            <a:avLst/>
          </a:prstGeom>
          <a:noFill/>
        </p:spPr>
        <p:txBody>
          <a:bodyPr wrap="square" rtlCol="0">
            <a:spAutoFit/>
          </a:bodyPr>
          <a:lstStyle/>
          <a:p>
            <a:pPr algn="l" rtl="1">
              <a:lnSpc>
                <a:spcPct val="107000"/>
              </a:lnSpc>
              <a:spcAft>
                <a:spcPts val="800"/>
              </a:spcAft>
            </a:pPr>
            <a:r>
              <a:rPr lang="en-US" sz="18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what are profit performances of all company products and especially most successful  products?</a:t>
            </a:r>
          </a:p>
          <a:p>
            <a:pPr algn="l" rtl="1">
              <a:lnSpc>
                <a:spcPct val="107000"/>
              </a:lnSpc>
              <a:spcAft>
                <a:spcPts val="800"/>
              </a:spcAft>
            </a:pP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this question split for 2 cases- 1. with salaries and wages costs 2. without salaries and wages costs.</a:t>
            </a:r>
            <a:endParaRPr lang="en-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l" rtl="1">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question divided to sub-questions.</a:t>
            </a:r>
          </a:p>
          <a:p>
            <a:pPr algn="l" rtl="1">
              <a:lnSpc>
                <a:spcPct val="107000"/>
              </a:lnSpc>
              <a:spcAft>
                <a:spcPts val="800"/>
              </a:spcAft>
            </a:pPr>
            <a:r>
              <a:rPr lang="en-US" sz="1800" u="sng" dirty="0">
                <a:solidFill>
                  <a:schemeClr val="bg1"/>
                </a:solidFill>
                <a:effectLst/>
                <a:latin typeface="Calibri" panose="020F0502020204030204" pitchFamily="34" charset="0"/>
                <a:ea typeface="Calibri" panose="020F0502020204030204" pitchFamily="34" charset="0"/>
                <a:cs typeface="Arial" panose="020B0604020202020204" pitchFamily="34" charset="0"/>
              </a:rPr>
              <a:t>Assumptions</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endParaRPr lang="en-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l" rtl="1">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Purchasing process costs: cost for purchasing products by </a:t>
            </a:r>
            <a:r>
              <a:rPr lang="en-US"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airport_X</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shipping costs are also paid by </a:t>
            </a:r>
            <a:r>
              <a:rPr lang="en-US"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Airport_X</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company.</a:t>
            </a:r>
            <a:endParaRPr lang="en-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l" rtl="1">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Sales: shipping and tax are paid by customers.</a:t>
            </a:r>
            <a:endParaRPr lang="en-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gn="l" rtl="1">
              <a:lnSpc>
                <a:spcPct val="107000"/>
              </a:lnSpc>
              <a:spcAft>
                <a:spcPts val="800"/>
              </a:spcAft>
            </a:pPr>
            <a:endParaRPr lang="en-IL" dirty="0">
              <a:solidFill>
                <a:schemeClr val="bg1"/>
              </a:solidFill>
            </a:endParaRPr>
          </a:p>
        </p:txBody>
      </p:sp>
      <p:sp>
        <p:nvSpPr>
          <p:cNvPr id="2" name="Google Shape;81;p15">
            <a:extLst>
              <a:ext uri="{FF2B5EF4-FFF2-40B4-BE49-F238E27FC236}">
                <a16:creationId xmlns:a16="http://schemas.microsoft.com/office/drawing/2014/main" id="{07E02F5D-E9FF-95A3-24CA-CBF86500F007}"/>
              </a:ext>
            </a:extLst>
          </p:cNvPr>
          <p:cNvSpPr txBox="1">
            <a:spLocks noGrp="1"/>
          </p:cNvSpPr>
          <p:nvPr>
            <p:ph type="title"/>
          </p:nvPr>
        </p:nvSpPr>
        <p:spPr>
          <a:xfrm>
            <a:off x="375253" y="111512"/>
            <a:ext cx="8105329" cy="486137"/>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Question2 for analysis</a:t>
            </a:r>
            <a:endParaRPr dirty="0"/>
          </a:p>
        </p:txBody>
      </p:sp>
    </p:spTree>
    <p:extLst>
      <p:ext uri="{BB962C8B-B14F-4D97-AF65-F5344CB8AC3E}">
        <p14:creationId xmlns:p14="http://schemas.microsoft.com/office/powerpoint/2010/main" val="68717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9" name="TextBox 8">
            <a:extLst>
              <a:ext uri="{FF2B5EF4-FFF2-40B4-BE49-F238E27FC236}">
                <a16:creationId xmlns:a16="http://schemas.microsoft.com/office/drawing/2014/main" id="{F01EE38D-B424-FAC5-E33B-E1475B7EF1B4}"/>
              </a:ext>
            </a:extLst>
          </p:cNvPr>
          <p:cNvSpPr txBox="1"/>
          <p:nvPr/>
        </p:nvSpPr>
        <p:spPr>
          <a:xfrm>
            <a:off x="1107440" y="141239"/>
            <a:ext cx="5557520" cy="369332"/>
          </a:xfrm>
          <a:prstGeom prst="rect">
            <a:avLst/>
          </a:prstGeom>
          <a:noFill/>
        </p:spPr>
        <p:txBody>
          <a:bodyPr wrap="square" rtlCol="0">
            <a:spAutoFit/>
          </a:bodyPr>
          <a:lstStyle/>
          <a:p>
            <a:r>
              <a:rPr lang="en-US" sz="1800" b="1" dirty="0">
                <a:solidFill>
                  <a:schemeClr val="bg1"/>
                </a:solidFill>
              </a:rPr>
              <a:t>Question 2- results and conclusions</a:t>
            </a:r>
            <a:endParaRPr lang="en-IL" sz="1800" b="1" dirty="0">
              <a:solidFill>
                <a:schemeClr val="bg1"/>
              </a:solidFill>
            </a:endParaRPr>
          </a:p>
        </p:txBody>
      </p:sp>
      <p:pic>
        <p:nvPicPr>
          <p:cNvPr id="5" name="Picture 4">
            <a:extLst>
              <a:ext uri="{FF2B5EF4-FFF2-40B4-BE49-F238E27FC236}">
                <a16:creationId xmlns:a16="http://schemas.microsoft.com/office/drawing/2014/main" id="{4892222C-1FA8-3E41-CE30-EB700D49FFB3}"/>
              </a:ext>
            </a:extLst>
          </p:cNvPr>
          <p:cNvPicPr>
            <a:picLocks noChangeAspect="1"/>
          </p:cNvPicPr>
          <p:nvPr/>
        </p:nvPicPr>
        <p:blipFill>
          <a:blip r:embed="rId3"/>
          <a:stretch>
            <a:fillRect/>
          </a:stretch>
        </p:blipFill>
        <p:spPr>
          <a:xfrm>
            <a:off x="1107440" y="879903"/>
            <a:ext cx="5361572" cy="4263548"/>
          </a:xfrm>
          <a:prstGeom prst="rect">
            <a:avLst/>
          </a:prstGeom>
        </p:spPr>
      </p:pic>
      <p:sp>
        <p:nvSpPr>
          <p:cNvPr id="6" name="TextBox 5">
            <a:extLst>
              <a:ext uri="{FF2B5EF4-FFF2-40B4-BE49-F238E27FC236}">
                <a16:creationId xmlns:a16="http://schemas.microsoft.com/office/drawing/2014/main" id="{1C8DB584-6C5C-F7BC-F66E-152D81D6DCC5}"/>
              </a:ext>
            </a:extLst>
          </p:cNvPr>
          <p:cNvSpPr txBox="1"/>
          <p:nvPr/>
        </p:nvSpPr>
        <p:spPr>
          <a:xfrm>
            <a:off x="790972" y="510571"/>
            <a:ext cx="7562056" cy="369332"/>
          </a:xfrm>
          <a:prstGeom prst="rect">
            <a:avLst/>
          </a:prstGeom>
          <a:noFill/>
        </p:spPr>
        <p:txBody>
          <a:bodyPr wrap="square" rtlCol="0">
            <a:spAutoFit/>
          </a:bodyPr>
          <a:lstStyle/>
          <a:p>
            <a:pPr marL="285750" indent="-285750">
              <a:buFontTx/>
              <a:buChar char="-"/>
            </a:pPr>
            <a:r>
              <a:rPr lang="en-US" sz="1800" dirty="0">
                <a:solidFill>
                  <a:schemeClr val="bg1"/>
                </a:solidFill>
              </a:rPr>
              <a:t>Case 1- costs included salaries and wages</a:t>
            </a:r>
            <a:endParaRPr lang="en-IL" sz="1800" dirty="0">
              <a:solidFill>
                <a:schemeClr val="bg1"/>
              </a:solidFill>
            </a:endParaRPr>
          </a:p>
        </p:txBody>
      </p:sp>
    </p:spTree>
    <p:extLst>
      <p:ext uri="{BB962C8B-B14F-4D97-AF65-F5344CB8AC3E}">
        <p14:creationId xmlns:p14="http://schemas.microsoft.com/office/powerpoint/2010/main" val="3024589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9" name="TextBox 8">
            <a:extLst>
              <a:ext uri="{FF2B5EF4-FFF2-40B4-BE49-F238E27FC236}">
                <a16:creationId xmlns:a16="http://schemas.microsoft.com/office/drawing/2014/main" id="{F01EE38D-B424-FAC5-E33B-E1475B7EF1B4}"/>
              </a:ext>
            </a:extLst>
          </p:cNvPr>
          <p:cNvSpPr txBox="1"/>
          <p:nvPr/>
        </p:nvSpPr>
        <p:spPr>
          <a:xfrm>
            <a:off x="325120" y="63083"/>
            <a:ext cx="4500879" cy="369332"/>
          </a:xfrm>
          <a:prstGeom prst="rect">
            <a:avLst/>
          </a:prstGeom>
          <a:noFill/>
        </p:spPr>
        <p:txBody>
          <a:bodyPr wrap="square" rtlCol="0">
            <a:spAutoFit/>
          </a:bodyPr>
          <a:lstStyle/>
          <a:p>
            <a:r>
              <a:rPr lang="en-US" sz="1800" b="1" dirty="0">
                <a:solidFill>
                  <a:schemeClr val="bg1"/>
                </a:solidFill>
              </a:rPr>
              <a:t>Question 2- results and conclusions</a:t>
            </a:r>
            <a:endParaRPr lang="en-IL" sz="1800" b="1" dirty="0">
              <a:solidFill>
                <a:schemeClr val="bg1"/>
              </a:solidFill>
            </a:endParaRPr>
          </a:p>
        </p:txBody>
      </p:sp>
      <p:sp>
        <p:nvSpPr>
          <p:cNvPr id="3" name="TextBox 2">
            <a:extLst>
              <a:ext uri="{FF2B5EF4-FFF2-40B4-BE49-F238E27FC236}">
                <a16:creationId xmlns:a16="http://schemas.microsoft.com/office/drawing/2014/main" id="{501EDBB5-CAC0-0EAD-191B-A6740BD9CD8A}"/>
              </a:ext>
            </a:extLst>
          </p:cNvPr>
          <p:cNvSpPr txBox="1"/>
          <p:nvPr/>
        </p:nvSpPr>
        <p:spPr>
          <a:xfrm>
            <a:off x="152400" y="629920"/>
            <a:ext cx="4673600" cy="5755422"/>
          </a:xfrm>
          <a:prstGeom prst="rect">
            <a:avLst/>
          </a:prstGeom>
          <a:noFill/>
        </p:spPr>
        <p:txBody>
          <a:bodyPr wrap="square" rtlCol="0">
            <a:spAutoFit/>
          </a:bodyPr>
          <a:lstStyle/>
          <a:p>
            <a:endParaRPr lang="en-US" sz="1600" dirty="0">
              <a:solidFill>
                <a:schemeClr val="bg1"/>
              </a:solidFill>
            </a:endParaRPr>
          </a:p>
          <a:p>
            <a:r>
              <a:rPr lang="en-US" sz="1600" dirty="0">
                <a:solidFill>
                  <a:schemeClr val="bg1"/>
                </a:solidFill>
              </a:rPr>
              <a:t>-The results show that the sales aren’t sufficient as consider the investment.</a:t>
            </a:r>
          </a:p>
          <a:p>
            <a:r>
              <a:rPr lang="en-US" sz="1600" dirty="0">
                <a:solidFill>
                  <a:schemeClr val="bg1"/>
                </a:solidFill>
              </a:rPr>
              <a:t>There is a loss constantly and every month it become bigger.</a:t>
            </a:r>
          </a:p>
          <a:p>
            <a:pPr marL="285750" indent="-285750">
              <a:buFontTx/>
              <a:buChar char="-"/>
            </a:pPr>
            <a:endParaRPr lang="en-US" sz="1600" dirty="0">
              <a:solidFill>
                <a:schemeClr val="bg1"/>
              </a:solidFill>
            </a:endParaRPr>
          </a:p>
          <a:p>
            <a:r>
              <a:rPr lang="en-US" sz="1600" dirty="0">
                <a:solidFill>
                  <a:schemeClr val="bg1"/>
                </a:solidFill>
              </a:rPr>
              <a:t>- The top products still show profits but the   </a:t>
            </a:r>
          </a:p>
          <a:p>
            <a:r>
              <a:rPr lang="en-US" sz="1600" dirty="0">
                <a:solidFill>
                  <a:schemeClr val="bg1"/>
                </a:solidFill>
              </a:rPr>
              <a:t>quantity of this products isn’t sufficient</a:t>
            </a:r>
          </a:p>
          <a:p>
            <a:endParaRPr lang="en-US" sz="1600" dirty="0">
              <a:solidFill>
                <a:schemeClr val="bg1"/>
              </a:solidFill>
            </a:endParaRPr>
          </a:p>
          <a:p>
            <a:r>
              <a:rPr lang="en-US" sz="1600" dirty="0">
                <a:solidFill>
                  <a:schemeClr val="bg1"/>
                </a:solidFill>
              </a:rPr>
              <a:t>-The majority of products don’t succeed to have profit enough, it can be seen in the graph below:</a:t>
            </a:r>
          </a:p>
          <a:p>
            <a:r>
              <a:rPr lang="en-US" sz="1600" dirty="0">
                <a:solidFill>
                  <a:schemeClr val="bg1"/>
                </a:solidFill>
              </a:rPr>
              <a:t>That most of products aren’t profitable.</a:t>
            </a:r>
          </a:p>
          <a:p>
            <a:endParaRPr lang="en-US" sz="1600" dirty="0">
              <a:solidFill>
                <a:schemeClr val="bg1"/>
              </a:solidFill>
            </a:endParaRPr>
          </a:p>
          <a:p>
            <a:r>
              <a:rPr lang="en-US" sz="1600" dirty="0">
                <a:solidFill>
                  <a:schemeClr val="bg1"/>
                </a:solidFill>
              </a:rPr>
              <a:t>-This situation is also reflected on categories and manufacturer graphs. The more products manufacturer /category have the more “</a:t>
            </a:r>
            <a:r>
              <a:rPr lang="en-US" sz="1600" dirty="0" err="1">
                <a:solidFill>
                  <a:schemeClr val="bg1"/>
                </a:solidFill>
              </a:rPr>
              <a:t>expectetions</a:t>
            </a:r>
            <a:r>
              <a:rPr lang="en-US" sz="1600" dirty="0">
                <a:solidFill>
                  <a:schemeClr val="bg1"/>
                </a:solidFill>
              </a:rPr>
              <a:t>” for sale are much more.</a:t>
            </a:r>
          </a:p>
          <a:p>
            <a:endParaRPr lang="en-US" sz="1600" dirty="0">
              <a:solidFill>
                <a:schemeClr val="bg1"/>
              </a:solidFill>
            </a:endParaRPr>
          </a:p>
          <a:p>
            <a:r>
              <a:rPr lang="en-US" sz="1600" dirty="0">
                <a:solidFill>
                  <a:schemeClr val="bg1"/>
                </a:solidFill>
              </a:rPr>
              <a:t>-</a:t>
            </a: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p:txBody>
      </p:sp>
      <p:pic>
        <p:nvPicPr>
          <p:cNvPr id="5" name="Picture 4">
            <a:extLst>
              <a:ext uri="{FF2B5EF4-FFF2-40B4-BE49-F238E27FC236}">
                <a16:creationId xmlns:a16="http://schemas.microsoft.com/office/drawing/2014/main" id="{CB164918-0832-EC89-C8D9-49AE896B29FC}"/>
              </a:ext>
            </a:extLst>
          </p:cNvPr>
          <p:cNvPicPr>
            <a:picLocks noChangeAspect="1"/>
          </p:cNvPicPr>
          <p:nvPr/>
        </p:nvPicPr>
        <p:blipFill>
          <a:blip r:embed="rId3"/>
          <a:stretch>
            <a:fillRect/>
          </a:stretch>
        </p:blipFill>
        <p:spPr>
          <a:xfrm>
            <a:off x="6227498" y="156403"/>
            <a:ext cx="2591382" cy="2253376"/>
          </a:xfrm>
          <a:prstGeom prst="rect">
            <a:avLst/>
          </a:prstGeom>
        </p:spPr>
      </p:pic>
      <p:pic>
        <p:nvPicPr>
          <p:cNvPr id="6" name="Picture 5">
            <a:extLst>
              <a:ext uri="{FF2B5EF4-FFF2-40B4-BE49-F238E27FC236}">
                <a16:creationId xmlns:a16="http://schemas.microsoft.com/office/drawing/2014/main" id="{265D42EF-3B64-7ECB-986A-810BB06A7D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7498" y="2471765"/>
            <a:ext cx="2591382" cy="2671735"/>
          </a:xfrm>
          <a:prstGeom prst="rect">
            <a:avLst/>
          </a:prstGeom>
        </p:spPr>
      </p:pic>
      <p:sp>
        <p:nvSpPr>
          <p:cNvPr id="7" name="TextBox 6">
            <a:extLst>
              <a:ext uri="{FF2B5EF4-FFF2-40B4-BE49-F238E27FC236}">
                <a16:creationId xmlns:a16="http://schemas.microsoft.com/office/drawing/2014/main" id="{B4F94EC5-6FDD-2967-897B-DA6BCF5709B7}"/>
              </a:ext>
            </a:extLst>
          </p:cNvPr>
          <p:cNvSpPr txBox="1"/>
          <p:nvPr/>
        </p:nvSpPr>
        <p:spPr>
          <a:xfrm>
            <a:off x="-174228" y="445254"/>
            <a:ext cx="7562056" cy="369332"/>
          </a:xfrm>
          <a:prstGeom prst="rect">
            <a:avLst/>
          </a:prstGeom>
          <a:noFill/>
        </p:spPr>
        <p:txBody>
          <a:bodyPr wrap="square" rtlCol="0">
            <a:spAutoFit/>
          </a:bodyPr>
          <a:lstStyle/>
          <a:p>
            <a:pPr marL="285750" indent="-285750">
              <a:buFontTx/>
              <a:buChar char="-"/>
            </a:pPr>
            <a:r>
              <a:rPr lang="en-US" sz="1800" dirty="0">
                <a:solidFill>
                  <a:schemeClr val="bg1"/>
                </a:solidFill>
              </a:rPr>
              <a:t>Case 1- costs included salaries and wages</a:t>
            </a:r>
            <a:endParaRPr lang="en-IL" sz="1800" dirty="0">
              <a:solidFill>
                <a:schemeClr val="bg1"/>
              </a:solidFill>
            </a:endParaRPr>
          </a:p>
        </p:txBody>
      </p:sp>
    </p:spTree>
    <p:extLst>
      <p:ext uri="{BB962C8B-B14F-4D97-AF65-F5344CB8AC3E}">
        <p14:creationId xmlns:p14="http://schemas.microsoft.com/office/powerpoint/2010/main" val="2791365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4" name="TextBox 3">
            <a:extLst>
              <a:ext uri="{FF2B5EF4-FFF2-40B4-BE49-F238E27FC236}">
                <a16:creationId xmlns:a16="http://schemas.microsoft.com/office/drawing/2014/main" id="{D0A4308D-A8CB-67E1-0A26-EEC66C4E87B5}"/>
              </a:ext>
            </a:extLst>
          </p:cNvPr>
          <p:cNvSpPr txBox="1"/>
          <p:nvPr/>
        </p:nvSpPr>
        <p:spPr>
          <a:xfrm>
            <a:off x="1544320" y="141239"/>
            <a:ext cx="4907279" cy="369332"/>
          </a:xfrm>
          <a:prstGeom prst="rect">
            <a:avLst/>
          </a:prstGeom>
          <a:noFill/>
        </p:spPr>
        <p:txBody>
          <a:bodyPr wrap="square" rtlCol="0">
            <a:spAutoFit/>
          </a:bodyPr>
          <a:lstStyle/>
          <a:p>
            <a:r>
              <a:rPr lang="en-US" sz="1800" b="1" dirty="0">
                <a:solidFill>
                  <a:schemeClr val="bg1"/>
                </a:solidFill>
              </a:rPr>
              <a:t>Question 2- results and conclusions</a:t>
            </a:r>
            <a:endParaRPr lang="en-IL" sz="1800" b="1" dirty="0">
              <a:solidFill>
                <a:schemeClr val="bg1"/>
              </a:solidFill>
            </a:endParaRPr>
          </a:p>
        </p:txBody>
      </p:sp>
      <p:sp>
        <p:nvSpPr>
          <p:cNvPr id="5" name="TextBox 4">
            <a:extLst>
              <a:ext uri="{FF2B5EF4-FFF2-40B4-BE49-F238E27FC236}">
                <a16:creationId xmlns:a16="http://schemas.microsoft.com/office/drawing/2014/main" id="{4F6C620A-A393-228F-2545-195156F11889}"/>
              </a:ext>
            </a:extLst>
          </p:cNvPr>
          <p:cNvSpPr txBox="1"/>
          <p:nvPr/>
        </p:nvSpPr>
        <p:spPr>
          <a:xfrm>
            <a:off x="332264" y="756473"/>
            <a:ext cx="8697020" cy="1754326"/>
          </a:xfrm>
          <a:prstGeom prst="rect">
            <a:avLst/>
          </a:prstGeom>
          <a:noFill/>
        </p:spPr>
        <p:txBody>
          <a:bodyPr wrap="square" rtlCol="0">
            <a:spAutoFit/>
          </a:bodyPr>
          <a:lstStyle/>
          <a:p>
            <a:pPr marL="285750" indent="-285750">
              <a:buFontTx/>
              <a:buChar char="-"/>
            </a:pPr>
            <a:r>
              <a:rPr lang="en-US" sz="1800" dirty="0">
                <a:solidFill>
                  <a:schemeClr val="bg1"/>
                </a:solidFill>
              </a:rPr>
              <a:t>The recommendation is for cost reduction by cutting the work force in order To minimize the costs to appropriate level of the annually sales.</a:t>
            </a:r>
          </a:p>
          <a:p>
            <a:pPr marL="285750" indent="-285750">
              <a:buFontTx/>
              <a:buChar char="-"/>
            </a:pPr>
            <a:endParaRPr lang="en-US" sz="1800" dirty="0">
              <a:solidFill>
                <a:schemeClr val="bg1"/>
              </a:solidFill>
            </a:endParaRPr>
          </a:p>
          <a:p>
            <a:pPr marL="285750" indent="-285750">
              <a:buFontTx/>
              <a:buChar char="-"/>
            </a:pPr>
            <a:r>
              <a:rPr lang="en-US" sz="1800" dirty="0">
                <a:solidFill>
                  <a:schemeClr val="bg1"/>
                </a:solidFill>
              </a:rPr>
              <a:t>Also recommended to start and collect data on how much time spent on the various  products/category in order to be able to evaluate the cost of products more accurately.</a:t>
            </a:r>
            <a:endParaRPr lang="en-IL" sz="1800" dirty="0">
              <a:solidFill>
                <a:schemeClr val="bg1"/>
              </a:solidFill>
            </a:endParaRPr>
          </a:p>
        </p:txBody>
      </p:sp>
    </p:spTree>
    <p:extLst>
      <p:ext uri="{BB962C8B-B14F-4D97-AF65-F5344CB8AC3E}">
        <p14:creationId xmlns:p14="http://schemas.microsoft.com/office/powerpoint/2010/main" val="983678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4" name="TextBox 3">
            <a:extLst>
              <a:ext uri="{FF2B5EF4-FFF2-40B4-BE49-F238E27FC236}">
                <a16:creationId xmlns:a16="http://schemas.microsoft.com/office/drawing/2014/main" id="{D0A4308D-A8CB-67E1-0A26-EEC66C4E87B5}"/>
              </a:ext>
            </a:extLst>
          </p:cNvPr>
          <p:cNvSpPr txBox="1"/>
          <p:nvPr/>
        </p:nvSpPr>
        <p:spPr>
          <a:xfrm>
            <a:off x="2176041" y="124776"/>
            <a:ext cx="4603702" cy="369332"/>
          </a:xfrm>
          <a:prstGeom prst="rect">
            <a:avLst/>
          </a:prstGeom>
          <a:noFill/>
        </p:spPr>
        <p:txBody>
          <a:bodyPr wrap="square" rtlCol="0">
            <a:spAutoFit/>
          </a:bodyPr>
          <a:lstStyle/>
          <a:p>
            <a:r>
              <a:rPr lang="en-US" sz="1800" b="1" dirty="0">
                <a:solidFill>
                  <a:schemeClr val="bg1"/>
                </a:solidFill>
              </a:rPr>
              <a:t>Question 2- results and conclusions</a:t>
            </a:r>
            <a:endParaRPr lang="en-IL" sz="1800" b="1" dirty="0">
              <a:solidFill>
                <a:schemeClr val="bg1"/>
              </a:solidFill>
            </a:endParaRPr>
          </a:p>
        </p:txBody>
      </p:sp>
      <p:sp>
        <p:nvSpPr>
          <p:cNvPr id="2" name="TextBox 1">
            <a:extLst>
              <a:ext uri="{FF2B5EF4-FFF2-40B4-BE49-F238E27FC236}">
                <a16:creationId xmlns:a16="http://schemas.microsoft.com/office/drawing/2014/main" id="{ECB6E20B-B872-9964-3060-E0B9D4C9688E}"/>
              </a:ext>
            </a:extLst>
          </p:cNvPr>
          <p:cNvSpPr txBox="1"/>
          <p:nvPr/>
        </p:nvSpPr>
        <p:spPr>
          <a:xfrm>
            <a:off x="1581944" y="494108"/>
            <a:ext cx="7562056" cy="369332"/>
          </a:xfrm>
          <a:prstGeom prst="rect">
            <a:avLst/>
          </a:prstGeom>
          <a:noFill/>
        </p:spPr>
        <p:txBody>
          <a:bodyPr wrap="square" rtlCol="0">
            <a:spAutoFit/>
          </a:bodyPr>
          <a:lstStyle/>
          <a:p>
            <a:pPr marL="285750" indent="-285750">
              <a:buFontTx/>
              <a:buChar char="-"/>
            </a:pPr>
            <a:r>
              <a:rPr lang="en-US" sz="1800" dirty="0">
                <a:solidFill>
                  <a:schemeClr val="bg1"/>
                </a:solidFill>
              </a:rPr>
              <a:t>Case 2- costs without salaries and wages</a:t>
            </a:r>
            <a:endParaRPr lang="en-IL" sz="1800" dirty="0">
              <a:solidFill>
                <a:schemeClr val="bg1"/>
              </a:solidFill>
            </a:endParaRPr>
          </a:p>
        </p:txBody>
      </p:sp>
      <p:pic>
        <p:nvPicPr>
          <p:cNvPr id="3" name="Picture 2">
            <a:extLst>
              <a:ext uri="{FF2B5EF4-FFF2-40B4-BE49-F238E27FC236}">
                <a16:creationId xmlns:a16="http://schemas.microsoft.com/office/drawing/2014/main" id="{EF846464-0B7F-1944-AB4C-35215564F07E}"/>
              </a:ext>
            </a:extLst>
          </p:cNvPr>
          <p:cNvPicPr>
            <a:picLocks noChangeAspect="1"/>
          </p:cNvPicPr>
          <p:nvPr/>
        </p:nvPicPr>
        <p:blipFill>
          <a:blip r:embed="rId3"/>
          <a:stretch>
            <a:fillRect/>
          </a:stretch>
        </p:blipFill>
        <p:spPr>
          <a:xfrm>
            <a:off x="1621003" y="863440"/>
            <a:ext cx="5158740" cy="4225508"/>
          </a:xfrm>
          <a:prstGeom prst="rect">
            <a:avLst/>
          </a:prstGeom>
        </p:spPr>
      </p:pic>
    </p:spTree>
    <p:extLst>
      <p:ext uri="{BB962C8B-B14F-4D97-AF65-F5344CB8AC3E}">
        <p14:creationId xmlns:p14="http://schemas.microsoft.com/office/powerpoint/2010/main" val="2739442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4" name="TextBox 3">
            <a:extLst>
              <a:ext uri="{FF2B5EF4-FFF2-40B4-BE49-F238E27FC236}">
                <a16:creationId xmlns:a16="http://schemas.microsoft.com/office/drawing/2014/main" id="{D0A4308D-A8CB-67E1-0A26-EEC66C4E87B5}"/>
              </a:ext>
            </a:extLst>
          </p:cNvPr>
          <p:cNvSpPr txBox="1"/>
          <p:nvPr/>
        </p:nvSpPr>
        <p:spPr>
          <a:xfrm>
            <a:off x="1481559" y="124776"/>
            <a:ext cx="5092861" cy="369332"/>
          </a:xfrm>
          <a:prstGeom prst="rect">
            <a:avLst/>
          </a:prstGeom>
          <a:noFill/>
        </p:spPr>
        <p:txBody>
          <a:bodyPr wrap="square" rtlCol="0">
            <a:spAutoFit/>
          </a:bodyPr>
          <a:lstStyle/>
          <a:p>
            <a:r>
              <a:rPr lang="en-US" sz="1800" b="1" dirty="0">
                <a:solidFill>
                  <a:schemeClr val="bg1"/>
                </a:solidFill>
              </a:rPr>
              <a:t>Question 2- results and conclusions</a:t>
            </a:r>
            <a:endParaRPr lang="en-IL" sz="1800" b="1" dirty="0">
              <a:solidFill>
                <a:schemeClr val="bg1"/>
              </a:solidFill>
            </a:endParaRPr>
          </a:p>
        </p:txBody>
      </p:sp>
      <p:sp>
        <p:nvSpPr>
          <p:cNvPr id="2" name="TextBox 1">
            <a:extLst>
              <a:ext uri="{FF2B5EF4-FFF2-40B4-BE49-F238E27FC236}">
                <a16:creationId xmlns:a16="http://schemas.microsoft.com/office/drawing/2014/main" id="{ECB6E20B-B872-9964-3060-E0B9D4C9688E}"/>
              </a:ext>
            </a:extLst>
          </p:cNvPr>
          <p:cNvSpPr txBox="1"/>
          <p:nvPr/>
        </p:nvSpPr>
        <p:spPr>
          <a:xfrm>
            <a:off x="0" y="490505"/>
            <a:ext cx="7562056" cy="369332"/>
          </a:xfrm>
          <a:prstGeom prst="rect">
            <a:avLst/>
          </a:prstGeom>
          <a:noFill/>
        </p:spPr>
        <p:txBody>
          <a:bodyPr wrap="square" rtlCol="0">
            <a:spAutoFit/>
          </a:bodyPr>
          <a:lstStyle/>
          <a:p>
            <a:pPr marL="285750" indent="-285750">
              <a:buFontTx/>
              <a:buChar char="-"/>
            </a:pPr>
            <a:r>
              <a:rPr lang="en-US" sz="1800" b="1" dirty="0">
                <a:solidFill>
                  <a:schemeClr val="bg1"/>
                </a:solidFill>
              </a:rPr>
              <a:t>Case 2- costs without salaries and wages</a:t>
            </a:r>
            <a:endParaRPr lang="en-IL" sz="1800" b="1" dirty="0">
              <a:solidFill>
                <a:schemeClr val="bg1"/>
              </a:solidFill>
            </a:endParaRPr>
          </a:p>
        </p:txBody>
      </p:sp>
      <p:sp>
        <p:nvSpPr>
          <p:cNvPr id="5" name="TextBox 4">
            <a:extLst>
              <a:ext uri="{FF2B5EF4-FFF2-40B4-BE49-F238E27FC236}">
                <a16:creationId xmlns:a16="http://schemas.microsoft.com/office/drawing/2014/main" id="{3FB48A2A-EC35-629E-1FD2-F3E2795FA115}"/>
              </a:ext>
            </a:extLst>
          </p:cNvPr>
          <p:cNvSpPr txBox="1"/>
          <p:nvPr/>
        </p:nvSpPr>
        <p:spPr>
          <a:xfrm>
            <a:off x="309880" y="792480"/>
            <a:ext cx="8321040" cy="4479688"/>
          </a:xfrm>
          <a:prstGeom prst="rect">
            <a:avLst/>
          </a:prstGeom>
          <a:noFill/>
        </p:spPr>
        <p:txBody>
          <a:bodyPr wrap="square" rtlCol="0">
            <a:spAutoFit/>
          </a:bodyPr>
          <a:lstStyle/>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We can see that in general 2015 was less profitable. From the monthly graph understood that no data on last year what influence dramatically on all year average sales, as we see that December 2014 has the highest profits.</a:t>
            </a:r>
            <a:endParaRPr lang="en-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-We can see that all products that lead are from </a:t>
            </a:r>
            <a:r>
              <a:rPr lang="en-US"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sneekers</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category except 10 </a:t>
            </a:r>
            <a:r>
              <a:rPr lang="en-US"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th</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place which belong to casual show.</a:t>
            </a:r>
            <a:endParaRPr lang="en-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Top manufacturers are </a:t>
            </a:r>
            <a:r>
              <a:rPr lang="en-US"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nike</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adidas and fashion lab.</a:t>
            </a:r>
          </a:p>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-it is </a:t>
            </a:r>
            <a:r>
              <a:rPr lang="en-US"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recomanded</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to improve sales of other categories as in compare to sneakers are less sold and less profitable.</a:t>
            </a:r>
          </a:p>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Especially that the profits were hurt in last couple month It is important to make other categories stronger to improve  </a:t>
            </a: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the stability of the company, as</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the core category </a:t>
            </a:r>
            <a:r>
              <a:rPr lang="en-US"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doent</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always sufficient.</a:t>
            </a:r>
            <a:endParaRPr lang="en-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t>
            </a:r>
            <a:endParaRPr lang="en-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en-IL" dirty="0">
              <a:solidFill>
                <a:schemeClr val="bg1"/>
              </a:solidFill>
            </a:endParaRPr>
          </a:p>
        </p:txBody>
      </p:sp>
    </p:spTree>
    <p:extLst>
      <p:ext uri="{BB962C8B-B14F-4D97-AF65-F5344CB8AC3E}">
        <p14:creationId xmlns:p14="http://schemas.microsoft.com/office/powerpoint/2010/main" val="904948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75255" y="-91897"/>
            <a:ext cx="8572084"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Question3 for analysis</a:t>
            </a:r>
            <a:endParaRPr dirty="0"/>
          </a:p>
        </p:txBody>
      </p:sp>
      <p:sp>
        <p:nvSpPr>
          <p:cNvPr id="82" name="Google Shape;82;p15"/>
          <p:cNvSpPr txBox="1">
            <a:spLocks noGrp="1"/>
          </p:cNvSpPr>
          <p:nvPr>
            <p:ph type="body" idx="1"/>
          </p:nvPr>
        </p:nvSpPr>
        <p:spPr>
          <a:xfrm>
            <a:off x="367903" y="907743"/>
            <a:ext cx="8408194" cy="3148800"/>
          </a:xfrm>
          <a:prstGeom prst="rect">
            <a:avLst/>
          </a:prstGeom>
        </p:spPr>
        <p:txBody>
          <a:bodyPr spcFirstLastPara="1" wrap="square" lIns="0" tIns="0" rIns="0" bIns="0" anchor="t" anchorCtr="0">
            <a:noAutofit/>
          </a:bodyPr>
          <a:lstStyle/>
          <a:p>
            <a:pPr marL="76200" indent="0" algn="l" rtl="1">
              <a:lnSpc>
                <a:spcPct val="107000"/>
              </a:lnSpc>
              <a:spcAft>
                <a:spcPts val="800"/>
              </a:spcAft>
              <a:buNone/>
            </a:pPr>
            <a:r>
              <a:rPr lang="en-US" sz="1800" b="1" dirty="0">
                <a:effectLst/>
                <a:latin typeface="Calibri" panose="020F0502020204030204" pitchFamily="34" charset="0"/>
                <a:ea typeface="Calibri" panose="020F0502020204030204" pitchFamily="34" charset="0"/>
                <a:cs typeface="Arial" panose="020B0604020202020204" pitchFamily="34" charset="0"/>
              </a:rPr>
              <a:t>Question 3- additional cost analysis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76200" indent="0" algn="l" rtl="1">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How the map sales look like and the connection of additional costs for sales?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76200" indent="0" algn="l" rtl="1">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What are the purchasing shipping cost distribution from the various manufacturers which placed at the various states in the country, and the differences between them?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76200" indent="0" algn="l" rtl="1">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What are the sales shipping cost distribution throughout </a:t>
            </a:r>
            <a:r>
              <a:rPr lang="en-US" sz="1800" dirty="0">
                <a:latin typeface="Calibri" panose="020F0502020204030204" pitchFamily="34" charset="0"/>
                <a:ea typeface="Calibri" panose="020F0502020204030204" pitchFamily="34" charset="0"/>
                <a:cs typeface="Arial" panose="020B0604020202020204" pitchFamily="34" charset="0"/>
              </a:rPr>
              <a:t>the country </a:t>
            </a:r>
            <a:r>
              <a:rPr lang="en-US" sz="1800" dirty="0">
                <a:effectLst/>
                <a:latin typeface="Calibri" panose="020F0502020204030204" pitchFamily="34" charset="0"/>
                <a:ea typeface="Calibri" panose="020F0502020204030204" pitchFamily="34" charset="0"/>
                <a:cs typeface="Arial" panose="020B0604020202020204" pitchFamily="34" charset="0"/>
              </a:rPr>
              <a:t>and the differences between them? </a:t>
            </a:r>
            <a:endParaRPr lang="en-US" dirty="0"/>
          </a:p>
          <a:p>
            <a:pPr lvl="1">
              <a:spcBef>
                <a:spcPts val="600"/>
              </a:spcBef>
              <a:buChar char="▰"/>
            </a:pPr>
            <a:endParaRPr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157141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4" name="TextBox 3">
            <a:extLst>
              <a:ext uri="{FF2B5EF4-FFF2-40B4-BE49-F238E27FC236}">
                <a16:creationId xmlns:a16="http://schemas.microsoft.com/office/drawing/2014/main" id="{D0A4308D-A8CB-67E1-0A26-EEC66C4E87B5}"/>
              </a:ext>
            </a:extLst>
          </p:cNvPr>
          <p:cNvSpPr txBox="1"/>
          <p:nvPr/>
        </p:nvSpPr>
        <p:spPr>
          <a:xfrm>
            <a:off x="1551009" y="124776"/>
            <a:ext cx="4611898" cy="369332"/>
          </a:xfrm>
          <a:prstGeom prst="rect">
            <a:avLst/>
          </a:prstGeom>
          <a:noFill/>
        </p:spPr>
        <p:txBody>
          <a:bodyPr wrap="square" rtlCol="0">
            <a:spAutoFit/>
          </a:bodyPr>
          <a:lstStyle/>
          <a:p>
            <a:r>
              <a:rPr lang="en-US" sz="1800" b="1" dirty="0">
                <a:solidFill>
                  <a:schemeClr val="bg1"/>
                </a:solidFill>
              </a:rPr>
              <a:t>Question 3- results and conclusions</a:t>
            </a:r>
            <a:endParaRPr lang="en-IL" sz="1800" b="1" dirty="0">
              <a:solidFill>
                <a:schemeClr val="bg1"/>
              </a:solidFill>
            </a:endParaRPr>
          </a:p>
        </p:txBody>
      </p:sp>
      <p:sp>
        <p:nvSpPr>
          <p:cNvPr id="3" name="TextBox 2">
            <a:extLst>
              <a:ext uri="{FF2B5EF4-FFF2-40B4-BE49-F238E27FC236}">
                <a16:creationId xmlns:a16="http://schemas.microsoft.com/office/drawing/2014/main" id="{7021BBF2-0615-2F06-73B3-AE339371D47C}"/>
              </a:ext>
            </a:extLst>
          </p:cNvPr>
          <p:cNvSpPr txBox="1"/>
          <p:nvPr/>
        </p:nvSpPr>
        <p:spPr>
          <a:xfrm>
            <a:off x="690880" y="550767"/>
            <a:ext cx="2834640" cy="338554"/>
          </a:xfrm>
          <a:prstGeom prst="rect">
            <a:avLst/>
          </a:prstGeom>
          <a:noFill/>
        </p:spPr>
        <p:txBody>
          <a:bodyPr wrap="square" rtlCol="0">
            <a:spAutoFit/>
          </a:bodyPr>
          <a:lstStyle/>
          <a:p>
            <a:r>
              <a:rPr lang="en-US" sz="1600" dirty="0">
                <a:solidFill>
                  <a:schemeClr val="bg1"/>
                </a:solidFill>
              </a:rPr>
              <a:t>Heatmap -Sales in U.S</a:t>
            </a:r>
            <a:endParaRPr lang="en-IL" sz="1600" dirty="0">
              <a:solidFill>
                <a:schemeClr val="bg1"/>
              </a:solidFill>
            </a:endParaRPr>
          </a:p>
        </p:txBody>
      </p:sp>
      <p:sp>
        <p:nvSpPr>
          <p:cNvPr id="7" name="TextBox 6">
            <a:extLst>
              <a:ext uri="{FF2B5EF4-FFF2-40B4-BE49-F238E27FC236}">
                <a16:creationId xmlns:a16="http://schemas.microsoft.com/office/drawing/2014/main" id="{DAA26FD6-3227-A629-3C85-7BB8C4776E2A}"/>
              </a:ext>
            </a:extLst>
          </p:cNvPr>
          <p:cNvSpPr txBox="1"/>
          <p:nvPr/>
        </p:nvSpPr>
        <p:spPr>
          <a:xfrm>
            <a:off x="690880" y="945980"/>
            <a:ext cx="7789704" cy="1070871"/>
          </a:xfrm>
          <a:prstGeom prst="rect">
            <a:avLst/>
          </a:prstGeom>
          <a:noFill/>
        </p:spPr>
        <p:txBody>
          <a:bodyPr wrap="square" rtlCol="0">
            <a:spAutoFit/>
          </a:bodyPr>
          <a:lstStyle/>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In the graph below we can see an heatmap show sales with dividing to states. </a:t>
            </a:r>
          </a:p>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goal is to analyze the additional cost to search a connection for the low performances of sales in most states in US. </a:t>
            </a:r>
            <a:endParaRPr lang="en-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EC9EBFF3-DAC3-DBA1-B166-0C5890057074}"/>
              </a:ext>
            </a:extLst>
          </p:cNvPr>
          <p:cNvPicPr>
            <a:picLocks noChangeAspect="1"/>
          </p:cNvPicPr>
          <p:nvPr/>
        </p:nvPicPr>
        <p:blipFill>
          <a:blip r:embed="rId3"/>
          <a:stretch>
            <a:fillRect/>
          </a:stretch>
        </p:blipFill>
        <p:spPr>
          <a:xfrm>
            <a:off x="792240" y="2016851"/>
            <a:ext cx="5578823" cy="3107946"/>
          </a:xfrm>
          <a:prstGeom prst="rect">
            <a:avLst/>
          </a:prstGeom>
        </p:spPr>
      </p:pic>
    </p:spTree>
    <p:extLst>
      <p:ext uri="{BB962C8B-B14F-4D97-AF65-F5344CB8AC3E}">
        <p14:creationId xmlns:p14="http://schemas.microsoft.com/office/powerpoint/2010/main" val="2265840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4" name="TextBox 3">
            <a:extLst>
              <a:ext uri="{FF2B5EF4-FFF2-40B4-BE49-F238E27FC236}">
                <a16:creationId xmlns:a16="http://schemas.microsoft.com/office/drawing/2014/main" id="{D0A4308D-A8CB-67E1-0A26-EEC66C4E87B5}"/>
              </a:ext>
            </a:extLst>
          </p:cNvPr>
          <p:cNvSpPr txBox="1"/>
          <p:nvPr/>
        </p:nvSpPr>
        <p:spPr>
          <a:xfrm>
            <a:off x="1921397" y="124776"/>
            <a:ext cx="4134736" cy="369332"/>
          </a:xfrm>
          <a:prstGeom prst="rect">
            <a:avLst/>
          </a:prstGeom>
          <a:noFill/>
        </p:spPr>
        <p:txBody>
          <a:bodyPr wrap="square" rtlCol="0">
            <a:spAutoFit/>
          </a:bodyPr>
          <a:lstStyle/>
          <a:p>
            <a:r>
              <a:rPr lang="en-US" sz="1800" b="1" dirty="0">
                <a:solidFill>
                  <a:schemeClr val="bg1"/>
                </a:solidFill>
              </a:rPr>
              <a:t>Question 3- results and conclusions</a:t>
            </a:r>
            <a:endParaRPr lang="en-IL" sz="1800" b="1" dirty="0">
              <a:solidFill>
                <a:schemeClr val="bg1"/>
              </a:solidFill>
            </a:endParaRPr>
          </a:p>
        </p:txBody>
      </p:sp>
      <p:pic>
        <p:nvPicPr>
          <p:cNvPr id="2" name="Picture 1">
            <a:extLst>
              <a:ext uri="{FF2B5EF4-FFF2-40B4-BE49-F238E27FC236}">
                <a16:creationId xmlns:a16="http://schemas.microsoft.com/office/drawing/2014/main" id="{C31AD581-E69A-7234-7B3B-D242696B36ED}"/>
              </a:ext>
            </a:extLst>
          </p:cNvPr>
          <p:cNvPicPr>
            <a:picLocks noChangeAspect="1"/>
          </p:cNvPicPr>
          <p:nvPr/>
        </p:nvPicPr>
        <p:blipFill>
          <a:blip r:embed="rId3"/>
          <a:stretch>
            <a:fillRect/>
          </a:stretch>
        </p:blipFill>
        <p:spPr>
          <a:xfrm>
            <a:off x="3808760" y="777730"/>
            <a:ext cx="5335239" cy="3338099"/>
          </a:xfrm>
          <a:prstGeom prst="rect">
            <a:avLst/>
          </a:prstGeom>
        </p:spPr>
      </p:pic>
      <p:sp>
        <p:nvSpPr>
          <p:cNvPr id="3" name="TextBox 2">
            <a:extLst>
              <a:ext uri="{FF2B5EF4-FFF2-40B4-BE49-F238E27FC236}">
                <a16:creationId xmlns:a16="http://schemas.microsoft.com/office/drawing/2014/main" id="{76EB57AA-6BFD-9B5F-ACE7-E1719E66A91C}"/>
              </a:ext>
            </a:extLst>
          </p:cNvPr>
          <p:cNvSpPr txBox="1"/>
          <p:nvPr/>
        </p:nvSpPr>
        <p:spPr>
          <a:xfrm>
            <a:off x="304799" y="685707"/>
            <a:ext cx="3556001" cy="4080732"/>
          </a:xfrm>
          <a:prstGeom prst="rect">
            <a:avLst/>
          </a:prstGeom>
          <a:noFill/>
        </p:spPr>
        <p:txBody>
          <a:bodyPr wrap="square" rtlCol="0">
            <a:spAutoFit/>
          </a:bodyPr>
          <a:lstStyle/>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trend </a:t>
            </a: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in ratio graph is higher</a:t>
            </a:r>
          </a:p>
          <a:p>
            <a:pPr>
              <a:lnSpc>
                <a:spcPct val="107000"/>
              </a:lnSpc>
              <a:spcAft>
                <a:spcPts val="800"/>
              </a:spcAft>
            </a:pP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In cases less purchasing from the manufacturers committed.</a:t>
            </a:r>
          </a:p>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Recommended to stop purchase from this suppliers.</a:t>
            </a:r>
          </a:p>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correlation calculated  -0.43771</a:t>
            </a:r>
          </a:p>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means there is no significant connection between total purchasing to ratio but there is a negative connection between them, logically.</a:t>
            </a:r>
            <a:endParaRPr lang="en-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en-IL" dirty="0">
              <a:solidFill>
                <a:schemeClr val="bg1"/>
              </a:solidFill>
            </a:endParaRPr>
          </a:p>
        </p:txBody>
      </p:sp>
    </p:spTree>
    <p:extLst>
      <p:ext uri="{BB962C8B-B14F-4D97-AF65-F5344CB8AC3E}">
        <p14:creationId xmlns:p14="http://schemas.microsoft.com/office/powerpoint/2010/main" val="371110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5"/>
          <p:cNvSpPr txBox="1">
            <a:spLocks noGrp="1"/>
          </p:cNvSpPr>
          <p:nvPr>
            <p:ph type="body" idx="1"/>
          </p:nvPr>
        </p:nvSpPr>
        <p:spPr>
          <a:xfrm>
            <a:off x="239584" y="0"/>
            <a:ext cx="8515350" cy="3148800"/>
          </a:xfrm>
          <a:prstGeom prst="rect">
            <a:avLst/>
          </a:prstGeom>
        </p:spPr>
        <p:txBody>
          <a:bodyPr spcFirstLastPara="1" wrap="square" lIns="0" tIns="0" rIns="0" bIns="0" anchor="t" anchorCtr="0">
            <a:noAutofit/>
          </a:bodyPr>
          <a:lstStyle/>
          <a:p>
            <a:pPr marL="76200" indent="0" rtl="1">
              <a:lnSpc>
                <a:spcPct val="107000"/>
              </a:lnSpc>
              <a:spcAft>
                <a:spcPts val="800"/>
              </a:spcAft>
              <a:buNone/>
            </a:pPr>
            <a:r>
              <a:rPr lang="en-US" sz="1800" b="1" u="sng" dirty="0">
                <a:effectLst/>
                <a:latin typeface="Calibri" panose="020F0502020204030204" pitchFamily="34" charset="0"/>
                <a:ea typeface="Calibri" panose="020F0502020204030204" pitchFamily="34" charset="0"/>
                <a:cs typeface="Arial" panose="020B0604020202020204" pitchFamily="34" charset="0"/>
              </a:rPr>
              <a:t>Background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76200" indent="0" algn="l" rtl="1">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The goal is to evaluate the success of the company’s  and various products. For this goal in this project performed analysis of different manners of the company and its products that will able to give insights on todays company situation, on general and with respect to the various products and to understand what should be done in the future.</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7620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First question deal with analysis of the sales performances of the company in general and in specific to the products, the category they belong and </a:t>
            </a:r>
            <a:r>
              <a:rPr lang="en-US" sz="1800" dirty="0" err="1">
                <a:effectLst/>
                <a:latin typeface="Calibri" panose="020F0502020204030204" pitchFamily="34" charset="0"/>
                <a:ea typeface="Calibri" panose="020F0502020204030204" pitchFamily="34" charset="0"/>
                <a:cs typeface="Arial" panose="020B0604020202020204" pitchFamily="34" charset="0"/>
              </a:rPr>
              <a:t>and</a:t>
            </a:r>
            <a:r>
              <a:rPr lang="en-US" sz="1800" dirty="0">
                <a:effectLst/>
                <a:latin typeface="Calibri" panose="020F0502020204030204" pitchFamily="34" charset="0"/>
                <a:ea typeface="Calibri" panose="020F0502020204030204" pitchFamily="34" charset="0"/>
                <a:cs typeface="Arial" panose="020B0604020202020204" pitchFamily="34" charset="0"/>
              </a:rPr>
              <a:t> their manufacturer.</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7620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As an intermediate product for the continue analysis was developed a dashboard for tracking sales shows the different aspects and enables to </a:t>
            </a:r>
            <a:r>
              <a:rPr lang="en-US" sz="1800" dirty="0">
                <a:latin typeface="Calibri" panose="020F0502020204030204" pitchFamily="34" charset="0"/>
                <a:ea typeface="Calibri" panose="020F0502020204030204" pitchFamily="34" charset="0"/>
                <a:cs typeface="Arial" panose="020B0604020202020204" pitchFamily="34" charset="0"/>
              </a:rPr>
              <a:t>gain </a:t>
            </a:r>
            <a:r>
              <a:rPr lang="en-US" sz="1800" dirty="0">
                <a:effectLst/>
                <a:latin typeface="Calibri" panose="020F0502020204030204" pitchFamily="34" charset="0"/>
                <a:ea typeface="Calibri" panose="020F0502020204030204" pitchFamily="34" charset="0"/>
                <a:cs typeface="Arial" panose="020B0604020202020204" pitchFamily="34" charset="0"/>
              </a:rPr>
              <a:t>insights.</a:t>
            </a:r>
          </a:p>
          <a:p>
            <a:pPr marL="7620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Second analysis that was done is about profits, profit of the company and profits of products, also in resolution of categories and the manufacturers.</a:t>
            </a:r>
          </a:p>
          <a:p>
            <a:pPr marL="7620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Third analysis aimed to explain the business distribution geographically in the various states, by  analyzing costs of shipping/tax in the purchasing and the sales phases.</a:t>
            </a:r>
            <a:endParaRPr lang="en-US" sz="1800" dirty="0">
              <a:latin typeface="Calibri" panose="020F0502020204030204" pitchFamily="34" charset="0"/>
              <a:ea typeface="Calibri" panose="020F0502020204030204" pitchFamily="34" charset="0"/>
              <a:cs typeface="Arial" panose="020B0604020202020204" pitchFamily="34" charset="0"/>
            </a:endParaRPr>
          </a:p>
          <a:p>
            <a:pPr marL="76200" indent="0" algn="just">
              <a:lnSpc>
                <a:spcPct val="107000"/>
              </a:lnSpc>
              <a:spcAft>
                <a:spcPts val="800"/>
              </a:spcAft>
              <a:buNone/>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76200" indent="0" algn="just">
              <a:lnSpc>
                <a:spcPct val="107000"/>
              </a:lnSpc>
              <a:spcAft>
                <a:spcPts val="800"/>
              </a:spcAft>
              <a:buNone/>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76200" indent="0" algn="just">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76200" indent="0" algn="l" rtl="1">
              <a:lnSpc>
                <a:spcPct val="107000"/>
              </a:lnSpc>
              <a:spcAft>
                <a:spcPts val="800"/>
              </a:spcAft>
              <a:buNone/>
            </a:pPr>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4" name="TextBox 3">
            <a:extLst>
              <a:ext uri="{FF2B5EF4-FFF2-40B4-BE49-F238E27FC236}">
                <a16:creationId xmlns:a16="http://schemas.microsoft.com/office/drawing/2014/main" id="{D0A4308D-A8CB-67E1-0A26-EEC66C4E87B5}"/>
              </a:ext>
            </a:extLst>
          </p:cNvPr>
          <p:cNvSpPr txBox="1"/>
          <p:nvPr/>
        </p:nvSpPr>
        <p:spPr>
          <a:xfrm>
            <a:off x="2090066" y="102186"/>
            <a:ext cx="4756783" cy="369332"/>
          </a:xfrm>
          <a:prstGeom prst="rect">
            <a:avLst/>
          </a:prstGeom>
          <a:noFill/>
        </p:spPr>
        <p:txBody>
          <a:bodyPr wrap="square" rtlCol="0">
            <a:spAutoFit/>
          </a:bodyPr>
          <a:lstStyle/>
          <a:p>
            <a:r>
              <a:rPr lang="en-US" sz="1800" b="1" dirty="0">
                <a:solidFill>
                  <a:schemeClr val="bg1"/>
                </a:solidFill>
              </a:rPr>
              <a:t>Question 3- results and conclusions</a:t>
            </a:r>
            <a:endParaRPr lang="en-IL" sz="1800" b="1" dirty="0">
              <a:solidFill>
                <a:schemeClr val="bg1"/>
              </a:solidFill>
            </a:endParaRPr>
          </a:p>
        </p:txBody>
      </p:sp>
      <p:sp>
        <p:nvSpPr>
          <p:cNvPr id="3" name="TextBox 2">
            <a:extLst>
              <a:ext uri="{FF2B5EF4-FFF2-40B4-BE49-F238E27FC236}">
                <a16:creationId xmlns:a16="http://schemas.microsoft.com/office/drawing/2014/main" id="{76EB57AA-6BFD-9B5F-ACE7-E1719E66A91C}"/>
              </a:ext>
            </a:extLst>
          </p:cNvPr>
          <p:cNvSpPr txBox="1"/>
          <p:nvPr/>
        </p:nvSpPr>
        <p:spPr>
          <a:xfrm>
            <a:off x="114716" y="494108"/>
            <a:ext cx="3556001" cy="4329070"/>
          </a:xfrm>
          <a:prstGeom prst="rect">
            <a:avLst/>
          </a:prstGeom>
          <a:noFill/>
        </p:spPr>
        <p:txBody>
          <a:bodyPr wrap="square" rtlCol="0">
            <a:spAutoFit/>
          </a:bodyPr>
          <a:lstStyle/>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-in the graph we can see the data presented by states. We can see again high ratio of shipping cost to purchasing on the right </a:t>
            </a:r>
            <a:r>
              <a:rPr lang="en-US"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side,especially</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from manufacturer from Texas with a ratio of above 0.5.</a:t>
            </a:r>
            <a:endParaRPr lang="en-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on the other side states that have more frequent purchase from their manufacturers , characterized by lower ratio of shipping/purchasing. California with ratio of 0.1317 is above the states in her scale of business with our company.</a:t>
            </a:r>
            <a:endParaRPr lang="en-IL" dirty="0">
              <a:solidFill>
                <a:schemeClr val="bg1"/>
              </a:solidFill>
            </a:endParaRPr>
          </a:p>
        </p:txBody>
      </p:sp>
      <p:pic>
        <p:nvPicPr>
          <p:cNvPr id="5" name="Picture 4">
            <a:extLst>
              <a:ext uri="{FF2B5EF4-FFF2-40B4-BE49-F238E27FC236}">
                <a16:creationId xmlns:a16="http://schemas.microsoft.com/office/drawing/2014/main" id="{6371121E-9721-D41E-845F-6CAE0BB79E92}"/>
              </a:ext>
            </a:extLst>
          </p:cNvPr>
          <p:cNvPicPr>
            <a:picLocks noChangeAspect="1"/>
          </p:cNvPicPr>
          <p:nvPr/>
        </p:nvPicPr>
        <p:blipFill>
          <a:blip r:embed="rId3"/>
          <a:stretch>
            <a:fillRect/>
          </a:stretch>
        </p:blipFill>
        <p:spPr>
          <a:xfrm>
            <a:off x="3746084" y="626187"/>
            <a:ext cx="5283200" cy="3599663"/>
          </a:xfrm>
          <a:prstGeom prst="rect">
            <a:avLst/>
          </a:prstGeom>
        </p:spPr>
      </p:pic>
      <p:pic>
        <p:nvPicPr>
          <p:cNvPr id="7" name="Picture 6">
            <a:extLst>
              <a:ext uri="{FF2B5EF4-FFF2-40B4-BE49-F238E27FC236}">
                <a16:creationId xmlns:a16="http://schemas.microsoft.com/office/drawing/2014/main" id="{69DFFBF2-C1B6-904D-138B-6C3D20326059}"/>
              </a:ext>
            </a:extLst>
          </p:cNvPr>
          <p:cNvPicPr>
            <a:picLocks noChangeAspect="1"/>
          </p:cNvPicPr>
          <p:nvPr/>
        </p:nvPicPr>
        <p:blipFill>
          <a:blip r:embed="rId4"/>
          <a:stretch>
            <a:fillRect/>
          </a:stretch>
        </p:blipFill>
        <p:spPr>
          <a:xfrm>
            <a:off x="3746084" y="4357929"/>
            <a:ext cx="5226660" cy="471153"/>
          </a:xfrm>
          <a:prstGeom prst="rect">
            <a:avLst/>
          </a:prstGeom>
        </p:spPr>
      </p:pic>
    </p:spTree>
    <p:extLst>
      <p:ext uri="{BB962C8B-B14F-4D97-AF65-F5344CB8AC3E}">
        <p14:creationId xmlns:p14="http://schemas.microsoft.com/office/powerpoint/2010/main" val="2522936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4" name="TextBox 3">
            <a:extLst>
              <a:ext uri="{FF2B5EF4-FFF2-40B4-BE49-F238E27FC236}">
                <a16:creationId xmlns:a16="http://schemas.microsoft.com/office/drawing/2014/main" id="{D0A4308D-A8CB-67E1-0A26-EEC66C4E87B5}"/>
              </a:ext>
            </a:extLst>
          </p:cNvPr>
          <p:cNvSpPr txBox="1"/>
          <p:nvPr/>
        </p:nvSpPr>
        <p:spPr>
          <a:xfrm>
            <a:off x="2372810" y="124776"/>
            <a:ext cx="4409955" cy="369332"/>
          </a:xfrm>
          <a:prstGeom prst="rect">
            <a:avLst/>
          </a:prstGeom>
          <a:noFill/>
        </p:spPr>
        <p:txBody>
          <a:bodyPr wrap="square" rtlCol="0">
            <a:spAutoFit/>
          </a:bodyPr>
          <a:lstStyle/>
          <a:p>
            <a:r>
              <a:rPr lang="en-US" sz="1800" b="1" dirty="0">
                <a:solidFill>
                  <a:schemeClr val="bg1"/>
                </a:solidFill>
              </a:rPr>
              <a:t>Question 3- results and conclusions</a:t>
            </a:r>
            <a:endParaRPr lang="en-IL" sz="1800" b="1" dirty="0">
              <a:solidFill>
                <a:schemeClr val="bg1"/>
              </a:solidFill>
            </a:endParaRPr>
          </a:p>
        </p:txBody>
      </p:sp>
      <p:sp>
        <p:nvSpPr>
          <p:cNvPr id="3" name="TextBox 2">
            <a:extLst>
              <a:ext uri="{FF2B5EF4-FFF2-40B4-BE49-F238E27FC236}">
                <a16:creationId xmlns:a16="http://schemas.microsoft.com/office/drawing/2014/main" id="{76EB57AA-6BFD-9B5F-ACE7-E1719E66A91C}"/>
              </a:ext>
            </a:extLst>
          </p:cNvPr>
          <p:cNvSpPr txBox="1"/>
          <p:nvPr/>
        </p:nvSpPr>
        <p:spPr>
          <a:xfrm>
            <a:off x="114716" y="494108"/>
            <a:ext cx="8653364" cy="1365438"/>
          </a:xfrm>
          <a:prstGeom prst="rect">
            <a:avLst/>
          </a:prstGeom>
          <a:noFill/>
        </p:spPr>
        <p:txBody>
          <a:bodyPr wrap="square" rtlCol="0">
            <a:spAutoFit/>
          </a:bodyPr>
          <a:lstStyle/>
          <a:p>
            <a:pPr>
              <a:lnSpc>
                <a:spcPct val="107000"/>
              </a:lnSpc>
              <a:spcAft>
                <a:spcPts val="800"/>
              </a:spcAft>
            </a:pPr>
            <a:r>
              <a:rPr lang="en-US" sz="18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Conclusion</a:t>
            </a:r>
            <a:endParaRPr lang="en-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To remove or purchase less from </a:t>
            </a:r>
            <a:r>
              <a:rPr lang="en-US"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manfacturers</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that have high ratio of shipping/purchasing, but also To take into account other aspects like purchasing volume which indicates on high/low sales performances. </a:t>
            </a:r>
            <a:endParaRPr lang="en-IL" dirty="0">
              <a:solidFill>
                <a:schemeClr val="bg1"/>
              </a:solidFill>
            </a:endParaRPr>
          </a:p>
        </p:txBody>
      </p:sp>
      <p:sp>
        <p:nvSpPr>
          <p:cNvPr id="2" name="TextBox 1">
            <a:extLst>
              <a:ext uri="{FF2B5EF4-FFF2-40B4-BE49-F238E27FC236}">
                <a16:creationId xmlns:a16="http://schemas.microsoft.com/office/drawing/2014/main" id="{1A60C3F7-79FA-E910-7DC2-4D863129F414}"/>
              </a:ext>
            </a:extLst>
          </p:cNvPr>
          <p:cNvSpPr txBox="1"/>
          <p:nvPr/>
        </p:nvSpPr>
        <p:spPr>
          <a:xfrm>
            <a:off x="264160" y="2001520"/>
            <a:ext cx="8432800" cy="584775"/>
          </a:xfrm>
          <a:prstGeom prst="rect">
            <a:avLst/>
          </a:prstGeom>
          <a:noFill/>
        </p:spPr>
        <p:txBody>
          <a:bodyPr wrap="square" rtlCol="0">
            <a:spAutoFit/>
          </a:bodyPr>
          <a:lstStyle/>
          <a:p>
            <a:r>
              <a:rPr lang="en-US" sz="18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Part 2-shipping costs and tax in sales</a:t>
            </a:r>
            <a:endParaRPr lang="en-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en-IL" dirty="0">
              <a:solidFill>
                <a:schemeClr val="bg1"/>
              </a:solidFill>
            </a:endParaRPr>
          </a:p>
        </p:txBody>
      </p:sp>
      <p:pic>
        <p:nvPicPr>
          <p:cNvPr id="6" name="Picture 5">
            <a:extLst>
              <a:ext uri="{FF2B5EF4-FFF2-40B4-BE49-F238E27FC236}">
                <a16:creationId xmlns:a16="http://schemas.microsoft.com/office/drawing/2014/main" id="{39BEF9A9-1C97-1B39-ACD6-0CB296FF2571}"/>
              </a:ext>
            </a:extLst>
          </p:cNvPr>
          <p:cNvPicPr>
            <a:picLocks noChangeAspect="1"/>
          </p:cNvPicPr>
          <p:nvPr/>
        </p:nvPicPr>
        <p:blipFill>
          <a:blip r:embed="rId3"/>
          <a:stretch>
            <a:fillRect/>
          </a:stretch>
        </p:blipFill>
        <p:spPr>
          <a:xfrm>
            <a:off x="3909407" y="2001520"/>
            <a:ext cx="5191347" cy="3130472"/>
          </a:xfrm>
          <a:prstGeom prst="rect">
            <a:avLst/>
          </a:prstGeom>
        </p:spPr>
      </p:pic>
      <p:sp>
        <p:nvSpPr>
          <p:cNvPr id="7" name="TextBox 6">
            <a:extLst>
              <a:ext uri="{FF2B5EF4-FFF2-40B4-BE49-F238E27FC236}">
                <a16:creationId xmlns:a16="http://schemas.microsoft.com/office/drawing/2014/main" id="{2216F45C-CB33-25E3-C8B0-2E5AC13727DD}"/>
              </a:ext>
            </a:extLst>
          </p:cNvPr>
          <p:cNvSpPr txBox="1"/>
          <p:nvPr/>
        </p:nvSpPr>
        <p:spPr>
          <a:xfrm>
            <a:off x="172690" y="2390110"/>
            <a:ext cx="3627120" cy="2800767"/>
          </a:xfrm>
          <a:prstGeom prst="rect">
            <a:avLst/>
          </a:prstGeom>
          <a:noFill/>
        </p:spPr>
        <p:txBody>
          <a:bodyPr wrap="square" rtlCol="0">
            <a:spAutoFit/>
          </a:bodyPr>
          <a:lstStyle/>
          <a:p>
            <a:r>
              <a:rPr lang="en-US" sz="1600" dirty="0">
                <a:solidFill>
                  <a:schemeClr val="bg1"/>
                </a:solidFill>
              </a:rPr>
              <a:t>Here we can see that as the sales are less to a certain state the ratio of shipping/purchasing cost is higher. we do not have data why sales are low in the right side- is this because of marketing absence? Or shipping cost that are influence the customer decision to buy less as the shipping costs are higher. </a:t>
            </a:r>
            <a:endParaRPr lang="en-IL" sz="1600" dirty="0">
              <a:solidFill>
                <a:schemeClr val="bg1"/>
              </a:solidFill>
            </a:endParaRPr>
          </a:p>
          <a:p>
            <a:endParaRPr lang="en-US" sz="1600" dirty="0">
              <a:solidFill>
                <a:schemeClr val="bg1"/>
              </a:solidFill>
            </a:endParaRPr>
          </a:p>
          <a:p>
            <a:endParaRPr lang="en-IL" sz="1600" dirty="0"/>
          </a:p>
        </p:txBody>
      </p:sp>
      <p:pic>
        <p:nvPicPr>
          <p:cNvPr id="8" name="Picture 7">
            <a:extLst>
              <a:ext uri="{FF2B5EF4-FFF2-40B4-BE49-F238E27FC236}">
                <a16:creationId xmlns:a16="http://schemas.microsoft.com/office/drawing/2014/main" id="{B79189F5-936B-B4F8-8642-F1FF285945C8}"/>
              </a:ext>
            </a:extLst>
          </p:cNvPr>
          <p:cNvPicPr>
            <a:picLocks noChangeAspect="1"/>
          </p:cNvPicPr>
          <p:nvPr/>
        </p:nvPicPr>
        <p:blipFill>
          <a:blip r:embed="rId4"/>
          <a:stretch>
            <a:fillRect/>
          </a:stretch>
        </p:blipFill>
        <p:spPr>
          <a:xfrm>
            <a:off x="226982" y="4649392"/>
            <a:ext cx="3518535" cy="482600"/>
          </a:xfrm>
          <a:prstGeom prst="rect">
            <a:avLst/>
          </a:prstGeom>
        </p:spPr>
      </p:pic>
    </p:spTree>
    <p:extLst>
      <p:ext uri="{BB962C8B-B14F-4D97-AF65-F5344CB8AC3E}">
        <p14:creationId xmlns:p14="http://schemas.microsoft.com/office/powerpoint/2010/main" val="2306389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4" name="TextBox 3">
            <a:extLst>
              <a:ext uri="{FF2B5EF4-FFF2-40B4-BE49-F238E27FC236}">
                <a16:creationId xmlns:a16="http://schemas.microsoft.com/office/drawing/2014/main" id="{D0A4308D-A8CB-67E1-0A26-EEC66C4E87B5}"/>
              </a:ext>
            </a:extLst>
          </p:cNvPr>
          <p:cNvSpPr txBox="1"/>
          <p:nvPr/>
        </p:nvSpPr>
        <p:spPr>
          <a:xfrm>
            <a:off x="2372810" y="124776"/>
            <a:ext cx="4778839" cy="369332"/>
          </a:xfrm>
          <a:prstGeom prst="rect">
            <a:avLst/>
          </a:prstGeom>
          <a:noFill/>
        </p:spPr>
        <p:txBody>
          <a:bodyPr wrap="square" rtlCol="0">
            <a:spAutoFit/>
          </a:bodyPr>
          <a:lstStyle/>
          <a:p>
            <a:r>
              <a:rPr lang="en-US" sz="1800" b="1" dirty="0">
                <a:solidFill>
                  <a:schemeClr val="bg1"/>
                </a:solidFill>
              </a:rPr>
              <a:t>Question 3- results and conclusions</a:t>
            </a:r>
            <a:endParaRPr lang="en-IL" sz="1800" b="1" dirty="0">
              <a:solidFill>
                <a:schemeClr val="bg1"/>
              </a:solidFill>
            </a:endParaRPr>
          </a:p>
        </p:txBody>
      </p:sp>
      <p:sp>
        <p:nvSpPr>
          <p:cNvPr id="3" name="TextBox 2">
            <a:extLst>
              <a:ext uri="{FF2B5EF4-FFF2-40B4-BE49-F238E27FC236}">
                <a16:creationId xmlns:a16="http://schemas.microsoft.com/office/drawing/2014/main" id="{76EB57AA-6BFD-9B5F-ACE7-E1719E66A91C}"/>
              </a:ext>
            </a:extLst>
          </p:cNvPr>
          <p:cNvSpPr txBox="1"/>
          <p:nvPr/>
        </p:nvSpPr>
        <p:spPr>
          <a:xfrm>
            <a:off x="114716" y="494108"/>
            <a:ext cx="8653364" cy="3156826"/>
          </a:xfrm>
          <a:prstGeom prst="rect">
            <a:avLst/>
          </a:prstGeom>
          <a:noFill/>
        </p:spPr>
        <p:txBody>
          <a:bodyPr wrap="square" rtlCol="0">
            <a:spAutoFit/>
          </a:bodyPr>
          <a:lstStyle/>
          <a:p>
            <a:pPr>
              <a:lnSpc>
                <a:spcPct val="107000"/>
              </a:lnSpc>
              <a:spcAft>
                <a:spcPts val="800"/>
              </a:spcAft>
            </a:pPr>
            <a:r>
              <a:rPr lang="en-US" sz="18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Conclusion-shipping cost in sale</a:t>
            </a:r>
            <a:endParaRPr lang="en-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As the cost of shipping defined in this project  as a customer cost, we have a choice to continue sell to states with relatively high shipping ratio, but need to perform improvement of marketing.</a:t>
            </a:r>
          </a:p>
          <a:p>
            <a:pPr>
              <a:lnSpc>
                <a:spcPct val="107000"/>
              </a:lnSpc>
              <a:spcAft>
                <a:spcPts val="800"/>
              </a:spcAft>
            </a:pP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In case marketing isn’t change the sales picture, it might confirm that the cost of shipping may be a factor For the customer not to buy.</a:t>
            </a:r>
          </a:p>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About tax- only California  hold this cost. From not clear reason it Doesn’t hurt the sales performance, and large amount from sales are performed at this state.</a:t>
            </a:r>
            <a:endParaRPr lang="en-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endParaRPr lang="en-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0447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75255" y="-91897"/>
            <a:ext cx="8572084"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Question1 for analysis</a:t>
            </a:r>
            <a:endParaRPr dirty="0"/>
          </a:p>
        </p:txBody>
      </p:sp>
      <p:sp>
        <p:nvSpPr>
          <p:cNvPr id="82" name="Google Shape;82;p15"/>
          <p:cNvSpPr txBox="1">
            <a:spLocks noGrp="1"/>
          </p:cNvSpPr>
          <p:nvPr>
            <p:ph type="body" idx="1"/>
          </p:nvPr>
        </p:nvSpPr>
        <p:spPr>
          <a:xfrm>
            <a:off x="375255" y="765503"/>
            <a:ext cx="8408194" cy="3148800"/>
          </a:xfrm>
          <a:prstGeom prst="rect">
            <a:avLst/>
          </a:prstGeom>
        </p:spPr>
        <p:txBody>
          <a:bodyPr spcFirstLastPara="1" wrap="square" lIns="0" tIns="0" rIns="0" bIns="0" anchor="t" anchorCtr="0">
            <a:noAutofit/>
          </a:bodyPr>
          <a:lstStyle/>
          <a:p>
            <a:pPr marL="76200" indent="0" algn="l" rtl="1">
              <a:lnSpc>
                <a:spcPct val="107000"/>
              </a:lnSpc>
              <a:spcAft>
                <a:spcPts val="800"/>
              </a:spcAft>
              <a:buNone/>
            </a:pPr>
            <a:r>
              <a:rPr lang="en-US" sz="1800" b="1" dirty="0">
                <a:effectLst/>
                <a:latin typeface="Calibri" panose="020F0502020204030204" pitchFamily="34" charset="0"/>
                <a:ea typeface="Calibri" panose="020F0502020204030204" pitchFamily="34" charset="0"/>
                <a:cs typeface="Arial" panose="020B0604020202020204" pitchFamily="34" charset="0"/>
              </a:rPr>
              <a:t>Question 1- sales analysis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76200" indent="0" algn="l" rtl="1">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what are sales performances of all company products and especially most successful products?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76200" indent="0" algn="l" rtl="1">
              <a:lnSpc>
                <a:spcPct val="107000"/>
              </a:lnSpc>
              <a:spcAft>
                <a:spcPts val="8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The question divided to sub-questions.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533400" lvl="1" indent="0">
              <a:spcBef>
                <a:spcPts val="600"/>
              </a:spcBef>
              <a:buNone/>
            </a:pPr>
            <a:endParaRPr lang="en-US" dirty="0"/>
          </a:p>
          <a:p>
            <a:pPr marL="533400" lvl="1" indent="0">
              <a:spcBef>
                <a:spcPts val="600"/>
              </a:spcBef>
              <a:buNone/>
            </a:pPr>
            <a:endParaRPr lang="en-US" dirty="0"/>
          </a:p>
          <a:p>
            <a:pPr lvl="1">
              <a:spcBef>
                <a:spcPts val="600"/>
              </a:spcBef>
              <a:buChar char="▰"/>
            </a:pPr>
            <a:endParaRPr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48931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9" name="TextBox 8">
            <a:extLst>
              <a:ext uri="{FF2B5EF4-FFF2-40B4-BE49-F238E27FC236}">
                <a16:creationId xmlns:a16="http://schemas.microsoft.com/office/drawing/2014/main" id="{F01EE38D-B424-FAC5-E33B-E1475B7EF1B4}"/>
              </a:ext>
            </a:extLst>
          </p:cNvPr>
          <p:cNvSpPr txBox="1"/>
          <p:nvPr/>
        </p:nvSpPr>
        <p:spPr>
          <a:xfrm>
            <a:off x="2399608" y="49043"/>
            <a:ext cx="4649586" cy="369332"/>
          </a:xfrm>
          <a:prstGeom prst="rect">
            <a:avLst/>
          </a:prstGeom>
          <a:noFill/>
        </p:spPr>
        <p:txBody>
          <a:bodyPr wrap="square" rtlCol="0">
            <a:spAutoFit/>
          </a:bodyPr>
          <a:lstStyle/>
          <a:p>
            <a:r>
              <a:rPr lang="en-US" sz="1800" b="1" dirty="0">
                <a:solidFill>
                  <a:schemeClr val="bg1"/>
                </a:solidFill>
              </a:rPr>
              <a:t>Question 1- results and conclusions</a:t>
            </a:r>
            <a:endParaRPr lang="en-IL" sz="1800" b="1" dirty="0">
              <a:solidFill>
                <a:schemeClr val="bg1"/>
              </a:solidFill>
            </a:endParaRPr>
          </a:p>
        </p:txBody>
      </p:sp>
      <p:sp>
        <p:nvSpPr>
          <p:cNvPr id="2" name="TextBox 1">
            <a:extLst>
              <a:ext uri="{FF2B5EF4-FFF2-40B4-BE49-F238E27FC236}">
                <a16:creationId xmlns:a16="http://schemas.microsoft.com/office/drawing/2014/main" id="{01AD0682-4583-1129-9C19-05104D7BB95C}"/>
              </a:ext>
            </a:extLst>
          </p:cNvPr>
          <p:cNvSpPr txBox="1"/>
          <p:nvPr/>
        </p:nvSpPr>
        <p:spPr>
          <a:xfrm>
            <a:off x="3519056" y="384323"/>
            <a:ext cx="2410690" cy="338554"/>
          </a:xfrm>
          <a:prstGeom prst="rect">
            <a:avLst/>
          </a:prstGeom>
          <a:noFill/>
        </p:spPr>
        <p:txBody>
          <a:bodyPr wrap="square" rtlCol="0">
            <a:spAutoFit/>
          </a:bodyPr>
          <a:lstStyle/>
          <a:p>
            <a:r>
              <a:rPr lang="en-US" sz="1600" dirty="0">
                <a:solidFill>
                  <a:schemeClr val="bg1"/>
                </a:solidFill>
              </a:rPr>
              <a:t>Sales dashboard</a:t>
            </a:r>
            <a:endParaRPr lang="en-IL" sz="1600" dirty="0">
              <a:solidFill>
                <a:schemeClr val="bg1"/>
              </a:solidFill>
            </a:endParaRPr>
          </a:p>
        </p:txBody>
      </p:sp>
      <p:pic>
        <p:nvPicPr>
          <p:cNvPr id="5" name="Picture 4">
            <a:extLst>
              <a:ext uri="{FF2B5EF4-FFF2-40B4-BE49-F238E27FC236}">
                <a16:creationId xmlns:a16="http://schemas.microsoft.com/office/drawing/2014/main" id="{5D649082-310E-8A83-5B59-6BB4AF548E06}"/>
              </a:ext>
            </a:extLst>
          </p:cNvPr>
          <p:cNvPicPr>
            <a:picLocks noChangeAspect="1"/>
          </p:cNvPicPr>
          <p:nvPr/>
        </p:nvPicPr>
        <p:blipFill>
          <a:blip r:embed="rId3"/>
          <a:stretch>
            <a:fillRect/>
          </a:stretch>
        </p:blipFill>
        <p:spPr>
          <a:xfrm>
            <a:off x="1662778" y="715772"/>
            <a:ext cx="5506949" cy="4378162"/>
          </a:xfrm>
          <a:prstGeom prst="rect">
            <a:avLst/>
          </a:prstGeom>
        </p:spPr>
      </p:pic>
    </p:spTree>
    <p:extLst>
      <p:ext uri="{BB962C8B-B14F-4D97-AF65-F5344CB8AC3E}">
        <p14:creationId xmlns:p14="http://schemas.microsoft.com/office/powerpoint/2010/main" val="293841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9" name="TextBox 8">
            <a:extLst>
              <a:ext uri="{FF2B5EF4-FFF2-40B4-BE49-F238E27FC236}">
                <a16:creationId xmlns:a16="http://schemas.microsoft.com/office/drawing/2014/main" id="{F01EE38D-B424-FAC5-E33B-E1475B7EF1B4}"/>
              </a:ext>
            </a:extLst>
          </p:cNvPr>
          <p:cNvSpPr txBox="1"/>
          <p:nvPr/>
        </p:nvSpPr>
        <p:spPr>
          <a:xfrm>
            <a:off x="2265679" y="27184"/>
            <a:ext cx="4164857" cy="369332"/>
          </a:xfrm>
          <a:prstGeom prst="rect">
            <a:avLst/>
          </a:prstGeom>
          <a:noFill/>
        </p:spPr>
        <p:txBody>
          <a:bodyPr wrap="square" rtlCol="0">
            <a:spAutoFit/>
          </a:bodyPr>
          <a:lstStyle/>
          <a:p>
            <a:r>
              <a:rPr lang="en-US" sz="1800" b="1" dirty="0">
                <a:solidFill>
                  <a:schemeClr val="bg1"/>
                </a:solidFill>
              </a:rPr>
              <a:t>Question 1- results and conclusions</a:t>
            </a:r>
            <a:endParaRPr lang="en-IL" sz="1800" b="1" dirty="0">
              <a:solidFill>
                <a:schemeClr val="bg1"/>
              </a:solidFill>
            </a:endParaRPr>
          </a:p>
        </p:txBody>
      </p:sp>
      <p:sp>
        <p:nvSpPr>
          <p:cNvPr id="2" name="TextBox 1">
            <a:extLst>
              <a:ext uri="{FF2B5EF4-FFF2-40B4-BE49-F238E27FC236}">
                <a16:creationId xmlns:a16="http://schemas.microsoft.com/office/drawing/2014/main" id="{01AD0682-4583-1129-9C19-05104D7BB95C}"/>
              </a:ext>
            </a:extLst>
          </p:cNvPr>
          <p:cNvSpPr txBox="1"/>
          <p:nvPr/>
        </p:nvSpPr>
        <p:spPr>
          <a:xfrm>
            <a:off x="3142762" y="483090"/>
            <a:ext cx="2410690" cy="338554"/>
          </a:xfrm>
          <a:prstGeom prst="rect">
            <a:avLst/>
          </a:prstGeom>
          <a:noFill/>
        </p:spPr>
        <p:txBody>
          <a:bodyPr wrap="square" rtlCol="0">
            <a:spAutoFit/>
          </a:bodyPr>
          <a:lstStyle/>
          <a:p>
            <a:r>
              <a:rPr lang="en-US" sz="1600" dirty="0">
                <a:solidFill>
                  <a:schemeClr val="bg1"/>
                </a:solidFill>
              </a:rPr>
              <a:t>Sales dashboard</a:t>
            </a:r>
            <a:endParaRPr lang="en-IL" sz="1600" dirty="0">
              <a:solidFill>
                <a:schemeClr val="bg1"/>
              </a:solidFill>
            </a:endParaRPr>
          </a:p>
        </p:txBody>
      </p:sp>
      <p:sp>
        <p:nvSpPr>
          <p:cNvPr id="3" name="TextBox 2">
            <a:extLst>
              <a:ext uri="{FF2B5EF4-FFF2-40B4-BE49-F238E27FC236}">
                <a16:creationId xmlns:a16="http://schemas.microsoft.com/office/drawing/2014/main" id="{697F519B-9324-9C05-54BF-B9FAC5677595}"/>
              </a:ext>
            </a:extLst>
          </p:cNvPr>
          <p:cNvSpPr txBox="1"/>
          <p:nvPr/>
        </p:nvSpPr>
        <p:spPr>
          <a:xfrm>
            <a:off x="427549" y="759535"/>
            <a:ext cx="8327385" cy="3081164"/>
          </a:xfrm>
          <a:prstGeom prst="rect">
            <a:avLst/>
          </a:prstGeom>
          <a:noFill/>
        </p:spPr>
        <p:txBody>
          <a:bodyPr wrap="square" rtlCol="0">
            <a:spAutoFit/>
          </a:bodyPr>
          <a:lstStyle/>
          <a:p>
            <a:pPr lvl="0" rtl="0">
              <a:lnSpc>
                <a:spcPct val="106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According to data 2014 sales performances are higher, 422K$ and 2015 355K$</a:t>
            </a:r>
          </a:p>
          <a:p>
            <a:pPr lvl="0" rtl="0">
              <a:lnSpc>
                <a:spcPct val="106000"/>
              </a:lnSpc>
              <a:spcAft>
                <a:spcPts val="800"/>
              </a:spcAft>
            </a:pP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 No data on December 2015 sales</a:t>
            </a:r>
          </a:p>
          <a:p>
            <a:pPr lvl="0" rtl="0">
              <a:lnSpc>
                <a:spcPct val="106000"/>
              </a:lnSpc>
              <a:spcAft>
                <a:spcPts val="800"/>
              </a:spcAft>
            </a:pP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 Sales of quarters -2015 performance higher, Q4 have missed data on December 2015</a:t>
            </a:r>
          </a:p>
          <a:p>
            <a:pPr lvl="0" rtl="0">
              <a:lnSpc>
                <a:spcPct val="106000"/>
              </a:lnSpc>
              <a:spcAft>
                <a:spcPts val="800"/>
              </a:spcAft>
            </a:pP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 Sales performances trend spoused to be improved after adding December data, </a:t>
            </a:r>
          </a:p>
          <a:p>
            <a:pPr lvl="0" rtl="0">
              <a:lnSpc>
                <a:spcPct val="106000"/>
              </a:lnSpc>
              <a:spcAft>
                <a:spcPts val="800"/>
              </a:spcAft>
            </a:pP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Without doing changes in the company.</a:t>
            </a:r>
          </a:p>
          <a:p>
            <a:pPr marL="285750" lvl="0" indent="-285750" rtl="0">
              <a:lnSpc>
                <a:spcPct val="106000"/>
              </a:lnSpc>
              <a:spcAft>
                <a:spcPts val="800"/>
              </a:spcAft>
              <a:buFont typeface="Arial" panose="020B0604020202020204" pitchFamily="34" charset="0"/>
              <a:buChar char="•"/>
            </a:pPr>
            <a:endPar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lvl="0" rtl="0">
              <a:lnSpc>
                <a:spcPct val="106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p>
          <a:p>
            <a:endParaRPr lang="en-IL" dirty="0">
              <a:solidFill>
                <a:schemeClr val="bg1"/>
              </a:solidFill>
            </a:endParaRPr>
          </a:p>
        </p:txBody>
      </p:sp>
      <p:pic>
        <p:nvPicPr>
          <p:cNvPr id="4" name="Picture 3">
            <a:extLst>
              <a:ext uri="{FF2B5EF4-FFF2-40B4-BE49-F238E27FC236}">
                <a16:creationId xmlns:a16="http://schemas.microsoft.com/office/drawing/2014/main" id="{4BFF927A-23F5-F579-AC5F-BA6C3CED48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463" y="3115794"/>
            <a:ext cx="2489376" cy="2012955"/>
          </a:xfrm>
          <a:prstGeom prst="rect">
            <a:avLst/>
          </a:prstGeom>
        </p:spPr>
      </p:pic>
      <p:pic>
        <p:nvPicPr>
          <p:cNvPr id="7" name="Picture 6">
            <a:extLst>
              <a:ext uri="{FF2B5EF4-FFF2-40B4-BE49-F238E27FC236}">
                <a16:creationId xmlns:a16="http://schemas.microsoft.com/office/drawing/2014/main" id="{3E953EBF-CE6C-8203-3555-9C41493BD8AD}"/>
              </a:ext>
            </a:extLst>
          </p:cNvPr>
          <p:cNvPicPr>
            <a:picLocks noChangeAspect="1"/>
          </p:cNvPicPr>
          <p:nvPr/>
        </p:nvPicPr>
        <p:blipFill>
          <a:blip r:embed="rId4"/>
          <a:stretch>
            <a:fillRect/>
          </a:stretch>
        </p:blipFill>
        <p:spPr>
          <a:xfrm>
            <a:off x="4580917" y="3107183"/>
            <a:ext cx="2994478" cy="2015012"/>
          </a:xfrm>
          <a:prstGeom prst="rect">
            <a:avLst/>
          </a:prstGeom>
        </p:spPr>
      </p:pic>
      <p:sp>
        <p:nvSpPr>
          <p:cNvPr id="8" name="TextBox 7">
            <a:extLst>
              <a:ext uri="{FF2B5EF4-FFF2-40B4-BE49-F238E27FC236}">
                <a16:creationId xmlns:a16="http://schemas.microsoft.com/office/drawing/2014/main" id="{B4ED9130-A6A4-E8F5-A440-8F1DD50324AC}"/>
              </a:ext>
            </a:extLst>
          </p:cNvPr>
          <p:cNvSpPr txBox="1"/>
          <p:nvPr/>
        </p:nvSpPr>
        <p:spPr>
          <a:xfrm>
            <a:off x="5399784" y="2796139"/>
            <a:ext cx="1635617" cy="307777"/>
          </a:xfrm>
          <a:prstGeom prst="rect">
            <a:avLst/>
          </a:prstGeom>
          <a:noFill/>
        </p:spPr>
        <p:txBody>
          <a:bodyPr wrap="square" rtlCol="0">
            <a:spAutoFit/>
          </a:bodyPr>
          <a:lstStyle/>
          <a:p>
            <a:r>
              <a:rPr lang="en-US" dirty="0">
                <a:solidFill>
                  <a:schemeClr val="bg1"/>
                </a:solidFill>
              </a:rPr>
              <a:t>Sales monthly</a:t>
            </a:r>
            <a:endParaRPr lang="en-IL" dirty="0">
              <a:solidFill>
                <a:schemeClr val="bg1"/>
              </a:solidFill>
            </a:endParaRPr>
          </a:p>
        </p:txBody>
      </p:sp>
      <p:sp>
        <p:nvSpPr>
          <p:cNvPr id="10" name="TextBox 9">
            <a:extLst>
              <a:ext uri="{FF2B5EF4-FFF2-40B4-BE49-F238E27FC236}">
                <a16:creationId xmlns:a16="http://schemas.microsoft.com/office/drawing/2014/main" id="{778C9D79-9E7B-FC54-1285-8A0179F84BDA}"/>
              </a:ext>
            </a:extLst>
          </p:cNvPr>
          <p:cNvSpPr txBox="1"/>
          <p:nvPr/>
        </p:nvSpPr>
        <p:spPr>
          <a:xfrm>
            <a:off x="1350199" y="2799406"/>
            <a:ext cx="1635617" cy="307777"/>
          </a:xfrm>
          <a:prstGeom prst="rect">
            <a:avLst/>
          </a:prstGeom>
          <a:noFill/>
        </p:spPr>
        <p:txBody>
          <a:bodyPr wrap="square" rtlCol="0">
            <a:spAutoFit/>
          </a:bodyPr>
          <a:lstStyle/>
          <a:p>
            <a:r>
              <a:rPr lang="en-US" dirty="0">
                <a:solidFill>
                  <a:schemeClr val="bg1"/>
                </a:solidFill>
              </a:rPr>
              <a:t>Sales by quarters</a:t>
            </a:r>
            <a:endParaRPr lang="en-IL" dirty="0">
              <a:solidFill>
                <a:schemeClr val="bg1"/>
              </a:solidFill>
            </a:endParaRPr>
          </a:p>
        </p:txBody>
      </p:sp>
    </p:spTree>
    <p:extLst>
      <p:ext uri="{BB962C8B-B14F-4D97-AF65-F5344CB8AC3E}">
        <p14:creationId xmlns:p14="http://schemas.microsoft.com/office/powerpoint/2010/main" val="227010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9" name="TextBox 8">
            <a:extLst>
              <a:ext uri="{FF2B5EF4-FFF2-40B4-BE49-F238E27FC236}">
                <a16:creationId xmlns:a16="http://schemas.microsoft.com/office/drawing/2014/main" id="{F01EE38D-B424-FAC5-E33B-E1475B7EF1B4}"/>
              </a:ext>
            </a:extLst>
          </p:cNvPr>
          <p:cNvSpPr txBox="1"/>
          <p:nvPr/>
        </p:nvSpPr>
        <p:spPr>
          <a:xfrm>
            <a:off x="1879600" y="0"/>
            <a:ext cx="4673600" cy="369332"/>
          </a:xfrm>
          <a:prstGeom prst="rect">
            <a:avLst/>
          </a:prstGeom>
          <a:noFill/>
        </p:spPr>
        <p:txBody>
          <a:bodyPr wrap="square" rtlCol="0">
            <a:spAutoFit/>
          </a:bodyPr>
          <a:lstStyle/>
          <a:p>
            <a:r>
              <a:rPr lang="en-US" sz="1800" b="1" dirty="0">
                <a:solidFill>
                  <a:schemeClr val="bg1"/>
                </a:solidFill>
              </a:rPr>
              <a:t>Question 1- results and conclusions</a:t>
            </a:r>
            <a:endParaRPr lang="en-IL" sz="1800" b="1" dirty="0">
              <a:solidFill>
                <a:schemeClr val="bg1"/>
              </a:solidFill>
            </a:endParaRPr>
          </a:p>
        </p:txBody>
      </p:sp>
      <p:sp>
        <p:nvSpPr>
          <p:cNvPr id="2" name="TextBox 1">
            <a:extLst>
              <a:ext uri="{FF2B5EF4-FFF2-40B4-BE49-F238E27FC236}">
                <a16:creationId xmlns:a16="http://schemas.microsoft.com/office/drawing/2014/main" id="{01AD0682-4583-1129-9C19-05104D7BB95C}"/>
              </a:ext>
            </a:extLst>
          </p:cNvPr>
          <p:cNvSpPr txBox="1"/>
          <p:nvPr/>
        </p:nvSpPr>
        <p:spPr>
          <a:xfrm>
            <a:off x="3152008" y="332999"/>
            <a:ext cx="2410690" cy="338554"/>
          </a:xfrm>
          <a:prstGeom prst="rect">
            <a:avLst/>
          </a:prstGeom>
          <a:noFill/>
        </p:spPr>
        <p:txBody>
          <a:bodyPr wrap="square" rtlCol="0">
            <a:spAutoFit/>
          </a:bodyPr>
          <a:lstStyle/>
          <a:p>
            <a:r>
              <a:rPr lang="en-US" sz="1600" dirty="0">
                <a:solidFill>
                  <a:schemeClr val="bg1"/>
                </a:solidFill>
              </a:rPr>
              <a:t>Sales dashboard</a:t>
            </a:r>
            <a:endParaRPr lang="en-IL" sz="1600" dirty="0">
              <a:solidFill>
                <a:schemeClr val="bg1"/>
              </a:solidFill>
            </a:endParaRPr>
          </a:p>
        </p:txBody>
      </p:sp>
      <p:sp>
        <p:nvSpPr>
          <p:cNvPr id="3" name="TextBox 2">
            <a:extLst>
              <a:ext uri="{FF2B5EF4-FFF2-40B4-BE49-F238E27FC236}">
                <a16:creationId xmlns:a16="http://schemas.microsoft.com/office/drawing/2014/main" id="{697F519B-9324-9C05-54BF-B9FAC5677595}"/>
              </a:ext>
            </a:extLst>
          </p:cNvPr>
          <p:cNvSpPr txBox="1"/>
          <p:nvPr/>
        </p:nvSpPr>
        <p:spPr>
          <a:xfrm>
            <a:off x="408307" y="635220"/>
            <a:ext cx="8327385" cy="3272178"/>
          </a:xfrm>
          <a:prstGeom prst="rect">
            <a:avLst/>
          </a:prstGeom>
          <a:noFill/>
        </p:spPr>
        <p:txBody>
          <a:bodyPr wrap="square" rtlCol="0">
            <a:spAutoFit/>
          </a:bodyPr>
          <a:lstStyle/>
          <a:p>
            <a:pPr lvl="0" rtl="0">
              <a:lnSpc>
                <a:spcPct val="106000"/>
              </a:lnSpc>
              <a:spcAft>
                <a:spcPts val="800"/>
              </a:spcAft>
            </a:pP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a:t>
            </a:r>
            <a:r>
              <a:rPr lang="en-US" sz="1800" b="1" dirty="0">
                <a:solidFill>
                  <a:schemeClr val="bg1"/>
                </a:solidFill>
                <a:latin typeface="Calibri" panose="020F0502020204030204" pitchFamily="34" charset="0"/>
                <a:ea typeface="Calibri" panose="020F0502020204030204" pitchFamily="34" charset="0"/>
                <a:cs typeface="Arial" panose="020B0604020202020204" pitchFamily="34" charset="0"/>
              </a:rPr>
              <a:t>core category</a:t>
            </a: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 Most of products sales are belong to sneakers category, and it can be seen for in all levels of product quantities.</a:t>
            </a:r>
          </a:p>
          <a:p>
            <a:pPr lvl="0" rtl="0">
              <a:lnSpc>
                <a:spcPct val="106000"/>
              </a:lnSpc>
              <a:spcAft>
                <a:spcPts val="800"/>
              </a:spcAft>
            </a:pP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-Here an example (left side) of top 10 products and the other one(right side) the data </a:t>
            </a:r>
          </a:p>
          <a:p>
            <a:pPr lvl="0" rtl="0">
              <a:lnSpc>
                <a:spcPct val="106000"/>
              </a:lnSpc>
              <a:spcAft>
                <a:spcPts val="800"/>
              </a:spcAft>
            </a:pP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 is on </a:t>
            </a:r>
            <a:r>
              <a:rPr lang="en-US" sz="1800" u="sng" dirty="0">
                <a:solidFill>
                  <a:schemeClr val="bg1"/>
                </a:solidFill>
                <a:latin typeface="Calibri" panose="020F0502020204030204" pitchFamily="34" charset="0"/>
                <a:ea typeface="Calibri" panose="020F0502020204030204" pitchFamily="34" charset="0"/>
                <a:cs typeface="Arial" panose="020B0604020202020204" pitchFamily="34" charset="0"/>
              </a:rPr>
              <a:t>maximum</a:t>
            </a: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 number of products at the company. In two cases sneakers category    </a:t>
            </a:r>
          </a:p>
          <a:p>
            <a:pPr lvl="0" rtl="0">
              <a:lnSpc>
                <a:spcPct val="106000"/>
              </a:lnSpc>
              <a:spcAft>
                <a:spcPts val="800"/>
              </a:spcAft>
            </a:pP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  leads while other categories are seen less. As for these situation we recommend to improve the marketing of other categories in order to improve sales.</a:t>
            </a:r>
          </a:p>
          <a:p>
            <a:pPr lvl="0" rtl="0">
              <a:lnSpc>
                <a:spcPct val="106000"/>
              </a:lnSpc>
              <a:spcAft>
                <a:spcPts val="800"/>
              </a:spcAft>
            </a:pPr>
            <a:endPar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lvl="0" rtl="0">
              <a:lnSpc>
                <a:spcPct val="106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p>
          <a:p>
            <a:endParaRPr lang="en-IL" dirty="0">
              <a:solidFill>
                <a:schemeClr val="bg1"/>
              </a:solidFill>
            </a:endParaRPr>
          </a:p>
        </p:txBody>
      </p:sp>
      <p:pic>
        <p:nvPicPr>
          <p:cNvPr id="12" name="Picture 11">
            <a:extLst>
              <a:ext uri="{FF2B5EF4-FFF2-40B4-BE49-F238E27FC236}">
                <a16:creationId xmlns:a16="http://schemas.microsoft.com/office/drawing/2014/main" id="{9938A402-98F4-E1F3-BC73-3C492C561C74}"/>
              </a:ext>
            </a:extLst>
          </p:cNvPr>
          <p:cNvPicPr>
            <a:picLocks noChangeAspect="1"/>
          </p:cNvPicPr>
          <p:nvPr/>
        </p:nvPicPr>
        <p:blipFill>
          <a:blip r:embed="rId3"/>
          <a:stretch>
            <a:fillRect/>
          </a:stretch>
        </p:blipFill>
        <p:spPr>
          <a:xfrm>
            <a:off x="497806" y="2795136"/>
            <a:ext cx="2818268" cy="2305051"/>
          </a:xfrm>
          <a:prstGeom prst="rect">
            <a:avLst/>
          </a:prstGeom>
        </p:spPr>
      </p:pic>
      <p:pic>
        <p:nvPicPr>
          <p:cNvPr id="14" name="Picture 13">
            <a:extLst>
              <a:ext uri="{FF2B5EF4-FFF2-40B4-BE49-F238E27FC236}">
                <a16:creationId xmlns:a16="http://schemas.microsoft.com/office/drawing/2014/main" id="{1C462798-71C4-668E-3F5A-439A6590894F}"/>
              </a:ext>
            </a:extLst>
          </p:cNvPr>
          <p:cNvPicPr>
            <a:picLocks noChangeAspect="1"/>
          </p:cNvPicPr>
          <p:nvPr/>
        </p:nvPicPr>
        <p:blipFill>
          <a:blip r:embed="rId4"/>
          <a:stretch>
            <a:fillRect/>
          </a:stretch>
        </p:blipFill>
        <p:spPr>
          <a:xfrm>
            <a:off x="4819369" y="2790665"/>
            <a:ext cx="2157920" cy="2305051"/>
          </a:xfrm>
          <a:prstGeom prst="rect">
            <a:avLst/>
          </a:prstGeom>
        </p:spPr>
      </p:pic>
    </p:spTree>
    <p:extLst>
      <p:ext uri="{BB962C8B-B14F-4D97-AF65-F5344CB8AC3E}">
        <p14:creationId xmlns:p14="http://schemas.microsoft.com/office/powerpoint/2010/main" val="408821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9" name="TextBox 8">
            <a:extLst>
              <a:ext uri="{FF2B5EF4-FFF2-40B4-BE49-F238E27FC236}">
                <a16:creationId xmlns:a16="http://schemas.microsoft.com/office/drawing/2014/main" id="{F01EE38D-B424-FAC5-E33B-E1475B7EF1B4}"/>
              </a:ext>
            </a:extLst>
          </p:cNvPr>
          <p:cNvSpPr txBox="1"/>
          <p:nvPr/>
        </p:nvSpPr>
        <p:spPr>
          <a:xfrm>
            <a:off x="1584960" y="27184"/>
            <a:ext cx="4497186" cy="369332"/>
          </a:xfrm>
          <a:prstGeom prst="rect">
            <a:avLst/>
          </a:prstGeom>
          <a:noFill/>
        </p:spPr>
        <p:txBody>
          <a:bodyPr wrap="square" rtlCol="0">
            <a:spAutoFit/>
          </a:bodyPr>
          <a:lstStyle/>
          <a:p>
            <a:r>
              <a:rPr lang="en-US" sz="1800" b="1" dirty="0">
                <a:solidFill>
                  <a:schemeClr val="bg1"/>
                </a:solidFill>
              </a:rPr>
              <a:t>Question 1- results and conclusions</a:t>
            </a:r>
            <a:endParaRPr lang="en-IL" sz="1800" b="1" dirty="0">
              <a:solidFill>
                <a:schemeClr val="bg1"/>
              </a:solidFill>
            </a:endParaRPr>
          </a:p>
        </p:txBody>
      </p:sp>
      <p:sp>
        <p:nvSpPr>
          <p:cNvPr id="3" name="TextBox 2">
            <a:extLst>
              <a:ext uri="{FF2B5EF4-FFF2-40B4-BE49-F238E27FC236}">
                <a16:creationId xmlns:a16="http://schemas.microsoft.com/office/drawing/2014/main" id="{697F519B-9324-9C05-54BF-B9FAC5677595}"/>
              </a:ext>
            </a:extLst>
          </p:cNvPr>
          <p:cNvSpPr txBox="1"/>
          <p:nvPr/>
        </p:nvSpPr>
        <p:spPr>
          <a:xfrm>
            <a:off x="373899" y="586608"/>
            <a:ext cx="8327385" cy="4945393"/>
          </a:xfrm>
          <a:prstGeom prst="rect">
            <a:avLst/>
          </a:prstGeom>
          <a:noFill/>
        </p:spPr>
        <p:txBody>
          <a:bodyPr wrap="square" rtlCol="0">
            <a:spAutoFit/>
          </a:bodyPr>
          <a:lstStyle/>
          <a:p>
            <a:pPr>
              <a:lnSpc>
                <a:spcPct val="106000"/>
              </a:lnSpc>
              <a:spcAft>
                <a:spcPts val="800"/>
              </a:spcAft>
            </a:pPr>
            <a:r>
              <a:rPr lang="en-US" sz="18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Continue -Sales of non sneakers categories:</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Further examination of this point that boots category has 228 products and it expected in relate to sneakers category to have much higher sales, more then three time sales. also sandals expected to achieve more sales in relates to sneakers performances, approximately 2 time sales. </a:t>
            </a:r>
          </a:p>
          <a:p>
            <a:pPr>
              <a:lnSpc>
                <a:spcPct val="106000"/>
              </a:lnSpc>
              <a:spcAft>
                <a:spcPts val="800"/>
              </a:spcAft>
            </a:pP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 </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As we don’t have data for the aspect of marketing , it can be assumed that needed a marketing plan or price reductions, or the other option </a:t>
            </a:r>
            <a:r>
              <a:rPr lang="en-US"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recomaanded</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is to remove products and bring new products for sale.</a:t>
            </a:r>
          </a:p>
          <a:p>
            <a:pPr marL="285750" lvl="0" indent="-285750" rtl="0">
              <a:lnSpc>
                <a:spcPct val="106000"/>
              </a:lnSpc>
              <a:spcAft>
                <a:spcPts val="800"/>
              </a:spcAft>
              <a:buFontTx/>
              <a:buChar char="-"/>
            </a:pPr>
            <a:endPar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285750" lvl="0" indent="-285750" rtl="0">
              <a:lnSpc>
                <a:spcPct val="106000"/>
              </a:lnSpc>
              <a:spcAft>
                <a:spcPts val="800"/>
              </a:spcAft>
              <a:buFontTx/>
              <a:buChar char="-"/>
            </a:pPr>
            <a:endPar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285750" lvl="0" indent="-285750" rtl="0">
              <a:lnSpc>
                <a:spcPct val="106000"/>
              </a:lnSpc>
              <a:spcAft>
                <a:spcPts val="800"/>
              </a:spcAft>
              <a:buFontTx/>
              <a:buChar char="-"/>
            </a:pPr>
            <a:endPar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285750" lvl="0" indent="-285750" rtl="0">
              <a:lnSpc>
                <a:spcPct val="106000"/>
              </a:lnSpc>
              <a:spcAft>
                <a:spcPts val="800"/>
              </a:spcAft>
              <a:buFontTx/>
              <a:buChar char="-"/>
            </a:pPr>
            <a:endPar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285750" lvl="0" indent="-285750" rtl="0">
              <a:lnSpc>
                <a:spcPct val="106000"/>
              </a:lnSpc>
              <a:spcAft>
                <a:spcPts val="800"/>
              </a:spcAft>
              <a:buFontTx/>
              <a:buChar char="-"/>
            </a:pPr>
            <a:endPar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lvl="0" rtl="0">
              <a:lnSpc>
                <a:spcPct val="106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p>
          <a:p>
            <a:endParaRPr lang="en-IL" dirty="0">
              <a:solidFill>
                <a:schemeClr val="bg1"/>
              </a:solidFill>
            </a:endParaRPr>
          </a:p>
        </p:txBody>
      </p:sp>
      <p:pic>
        <p:nvPicPr>
          <p:cNvPr id="5" name="Picture 4">
            <a:extLst>
              <a:ext uri="{FF2B5EF4-FFF2-40B4-BE49-F238E27FC236}">
                <a16:creationId xmlns:a16="http://schemas.microsoft.com/office/drawing/2014/main" id="{8F5BFA6C-5AE2-F3EB-A96B-5B201D9D4B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9746" y="3235012"/>
            <a:ext cx="2840355" cy="1828800"/>
          </a:xfrm>
          <a:prstGeom prst="rect">
            <a:avLst/>
          </a:prstGeom>
        </p:spPr>
      </p:pic>
      <p:graphicFrame>
        <p:nvGraphicFramePr>
          <p:cNvPr id="6" name="Table 5">
            <a:extLst>
              <a:ext uri="{FF2B5EF4-FFF2-40B4-BE49-F238E27FC236}">
                <a16:creationId xmlns:a16="http://schemas.microsoft.com/office/drawing/2014/main" id="{C1F75E67-5B6B-D1E3-26C9-0626A3EAB07D}"/>
              </a:ext>
            </a:extLst>
          </p:cNvPr>
          <p:cNvGraphicFramePr>
            <a:graphicFrameLocks noGrp="1"/>
          </p:cNvGraphicFramePr>
          <p:nvPr>
            <p:extLst>
              <p:ext uri="{D42A27DB-BD31-4B8C-83A1-F6EECF244321}">
                <p14:modId xmlns:p14="http://schemas.microsoft.com/office/powerpoint/2010/main" val="3473701495"/>
              </p:ext>
            </p:extLst>
          </p:nvPr>
        </p:nvGraphicFramePr>
        <p:xfrm>
          <a:off x="528320" y="3235012"/>
          <a:ext cx="5107834" cy="1182300"/>
        </p:xfrm>
        <a:graphic>
          <a:graphicData uri="http://schemas.openxmlformats.org/drawingml/2006/table">
            <a:tbl>
              <a:tblPr firstRow="1" firstCol="1" bandRow="1">
                <a:tableStyleId>{EBDED31F-4C28-4180-97D3-87A74C8CC402}</a:tableStyleId>
              </a:tblPr>
              <a:tblGrid>
                <a:gridCol w="1057895">
                  <a:extLst>
                    <a:ext uri="{9D8B030D-6E8A-4147-A177-3AD203B41FA5}">
                      <a16:colId xmlns:a16="http://schemas.microsoft.com/office/drawing/2014/main" val="3788882556"/>
                    </a:ext>
                  </a:extLst>
                </a:gridCol>
                <a:gridCol w="1349753">
                  <a:extLst>
                    <a:ext uri="{9D8B030D-6E8A-4147-A177-3AD203B41FA5}">
                      <a16:colId xmlns:a16="http://schemas.microsoft.com/office/drawing/2014/main" val="3442362109"/>
                    </a:ext>
                  </a:extLst>
                </a:gridCol>
                <a:gridCol w="1253828">
                  <a:extLst>
                    <a:ext uri="{9D8B030D-6E8A-4147-A177-3AD203B41FA5}">
                      <a16:colId xmlns:a16="http://schemas.microsoft.com/office/drawing/2014/main" val="3070683078"/>
                    </a:ext>
                  </a:extLst>
                </a:gridCol>
                <a:gridCol w="1446358">
                  <a:extLst>
                    <a:ext uri="{9D8B030D-6E8A-4147-A177-3AD203B41FA5}">
                      <a16:colId xmlns:a16="http://schemas.microsoft.com/office/drawing/2014/main" val="3389426402"/>
                    </a:ext>
                  </a:extLst>
                </a:gridCol>
              </a:tblGrid>
              <a:tr h="309006">
                <a:tc>
                  <a:txBody>
                    <a:bodyPr/>
                    <a:lstStyle/>
                    <a:p>
                      <a:pPr>
                        <a:lnSpc>
                          <a:spcPct val="107000"/>
                        </a:lnSpc>
                        <a:spcAft>
                          <a:spcPts val="800"/>
                        </a:spcAft>
                      </a:pPr>
                      <a:r>
                        <a:rPr lang="en-US" sz="1100">
                          <a:effectLst/>
                        </a:rPr>
                        <a:t>category</a:t>
                      </a:r>
                      <a:endParaRPr lang="en-IL"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nSpc>
                          <a:spcPct val="107000"/>
                        </a:lnSpc>
                        <a:spcAft>
                          <a:spcPts val="800"/>
                        </a:spcAft>
                      </a:pPr>
                      <a:r>
                        <a:rPr lang="en-US" sz="1100">
                          <a:effectLst/>
                        </a:rPr>
                        <a:t>Products quantity</a:t>
                      </a:r>
                      <a:endParaRPr lang="en-IL"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nSpc>
                          <a:spcPct val="107000"/>
                        </a:lnSpc>
                        <a:spcAft>
                          <a:spcPts val="800"/>
                        </a:spcAft>
                      </a:pPr>
                      <a:r>
                        <a:rPr lang="en-US" sz="1100" dirty="0">
                          <a:effectLst/>
                        </a:rPr>
                        <a:t>Amount sales</a:t>
                      </a:r>
                      <a:endParaRPr lang="en-IL"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nSpc>
                          <a:spcPct val="107000"/>
                        </a:lnSpc>
                        <a:spcAft>
                          <a:spcPts val="800"/>
                        </a:spcAft>
                      </a:pPr>
                      <a:r>
                        <a:rPr lang="en-US" sz="1100" dirty="0">
                          <a:effectLst/>
                        </a:rPr>
                        <a:t>Sales for 1 product</a:t>
                      </a:r>
                      <a:endParaRPr lang="en-IL"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solidFill>
                  </a:tcPr>
                </a:tc>
                <a:extLst>
                  <a:ext uri="{0D108BD9-81ED-4DB2-BD59-A6C34878D82A}">
                    <a16:rowId xmlns:a16="http://schemas.microsoft.com/office/drawing/2014/main" val="3156828838"/>
                  </a:ext>
                </a:extLst>
              </a:tr>
              <a:tr h="255282">
                <a:tc>
                  <a:txBody>
                    <a:bodyPr/>
                    <a:lstStyle/>
                    <a:p>
                      <a:pPr>
                        <a:lnSpc>
                          <a:spcPct val="107000"/>
                        </a:lnSpc>
                        <a:spcAft>
                          <a:spcPts val="800"/>
                        </a:spcAft>
                      </a:pPr>
                      <a:r>
                        <a:rPr lang="en-US" sz="1100">
                          <a:effectLst/>
                        </a:rPr>
                        <a:t>sneakers</a:t>
                      </a:r>
                      <a:endParaRPr lang="en-IL"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nSpc>
                          <a:spcPct val="107000"/>
                        </a:lnSpc>
                        <a:spcAft>
                          <a:spcPts val="800"/>
                        </a:spcAft>
                      </a:pPr>
                      <a:r>
                        <a:rPr lang="en-US" sz="1100">
                          <a:effectLst/>
                        </a:rPr>
                        <a:t>841</a:t>
                      </a:r>
                      <a:endParaRPr lang="en-IL"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nSpc>
                          <a:spcPct val="107000"/>
                        </a:lnSpc>
                        <a:spcAft>
                          <a:spcPts val="800"/>
                        </a:spcAft>
                      </a:pPr>
                      <a:r>
                        <a:rPr lang="en-US" sz="1100">
                          <a:effectLst/>
                        </a:rPr>
                        <a:t>620,005</a:t>
                      </a:r>
                      <a:endParaRPr lang="en-IL"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nSpc>
                          <a:spcPct val="107000"/>
                        </a:lnSpc>
                        <a:spcAft>
                          <a:spcPts val="800"/>
                        </a:spcAft>
                      </a:pPr>
                      <a:r>
                        <a:rPr lang="en-US" sz="1100" dirty="0">
                          <a:effectLst/>
                        </a:rPr>
                        <a:t>737</a:t>
                      </a:r>
                      <a:endParaRPr lang="en-IL"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solidFill>
                  </a:tcPr>
                </a:tc>
                <a:extLst>
                  <a:ext uri="{0D108BD9-81ED-4DB2-BD59-A6C34878D82A}">
                    <a16:rowId xmlns:a16="http://schemas.microsoft.com/office/drawing/2014/main" val="2365378109"/>
                  </a:ext>
                </a:extLst>
              </a:tr>
              <a:tr h="309006">
                <a:tc>
                  <a:txBody>
                    <a:bodyPr/>
                    <a:lstStyle/>
                    <a:p>
                      <a:pPr>
                        <a:lnSpc>
                          <a:spcPct val="107000"/>
                        </a:lnSpc>
                        <a:spcAft>
                          <a:spcPts val="800"/>
                        </a:spcAft>
                      </a:pPr>
                      <a:r>
                        <a:rPr lang="en-US" sz="1100">
                          <a:effectLst/>
                        </a:rPr>
                        <a:t>boots</a:t>
                      </a:r>
                      <a:endParaRPr lang="en-IL"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nSpc>
                          <a:spcPct val="107000"/>
                        </a:lnSpc>
                        <a:spcAft>
                          <a:spcPts val="800"/>
                        </a:spcAft>
                      </a:pPr>
                      <a:r>
                        <a:rPr lang="en-US" sz="1100">
                          <a:effectLst/>
                        </a:rPr>
                        <a:t>228</a:t>
                      </a:r>
                      <a:endParaRPr lang="en-IL"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nSpc>
                          <a:spcPct val="107000"/>
                        </a:lnSpc>
                        <a:spcAft>
                          <a:spcPts val="800"/>
                        </a:spcAft>
                      </a:pPr>
                      <a:r>
                        <a:rPr lang="en-US" sz="1100" dirty="0">
                          <a:effectLst/>
                        </a:rPr>
                        <a:t>52,222</a:t>
                      </a:r>
                      <a:endParaRPr lang="en-IL"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nSpc>
                          <a:spcPct val="107000"/>
                        </a:lnSpc>
                        <a:spcAft>
                          <a:spcPts val="800"/>
                        </a:spcAft>
                      </a:pPr>
                      <a:r>
                        <a:rPr lang="en-US" sz="1100" dirty="0">
                          <a:effectLst/>
                        </a:rPr>
                        <a:t>229</a:t>
                      </a:r>
                      <a:endParaRPr lang="en-IL"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solidFill>
                  </a:tcPr>
                </a:tc>
                <a:extLst>
                  <a:ext uri="{0D108BD9-81ED-4DB2-BD59-A6C34878D82A}">
                    <a16:rowId xmlns:a16="http://schemas.microsoft.com/office/drawing/2014/main" val="3589898398"/>
                  </a:ext>
                </a:extLst>
              </a:tr>
              <a:tr h="309006">
                <a:tc>
                  <a:txBody>
                    <a:bodyPr/>
                    <a:lstStyle/>
                    <a:p>
                      <a:pPr>
                        <a:lnSpc>
                          <a:spcPct val="107000"/>
                        </a:lnSpc>
                        <a:spcAft>
                          <a:spcPts val="800"/>
                        </a:spcAft>
                      </a:pPr>
                      <a:r>
                        <a:rPr lang="en-US" sz="1100">
                          <a:effectLst/>
                        </a:rPr>
                        <a:t>sandals</a:t>
                      </a:r>
                      <a:endParaRPr lang="en-IL"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nSpc>
                          <a:spcPct val="107000"/>
                        </a:lnSpc>
                        <a:spcAft>
                          <a:spcPts val="800"/>
                        </a:spcAft>
                      </a:pPr>
                      <a:r>
                        <a:rPr lang="en-US" sz="1100">
                          <a:effectLst/>
                        </a:rPr>
                        <a:t>111</a:t>
                      </a:r>
                      <a:endParaRPr lang="en-IL"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nSpc>
                          <a:spcPct val="107000"/>
                        </a:lnSpc>
                        <a:spcAft>
                          <a:spcPts val="800"/>
                        </a:spcAft>
                      </a:pPr>
                      <a:r>
                        <a:rPr lang="en-US" sz="1100" dirty="0">
                          <a:effectLst/>
                        </a:rPr>
                        <a:t>37,095</a:t>
                      </a:r>
                      <a:endParaRPr lang="en-IL"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nSpc>
                          <a:spcPct val="107000"/>
                        </a:lnSpc>
                        <a:spcAft>
                          <a:spcPts val="800"/>
                        </a:spcAft>
                      </a:pPr>
                      <a:r>
                        <a:rPr lang="en-US" sz="1100" dirty="0">
                          <a:effectLst/>
                        </a:rPr>
                        <a:t>334</a:t>
                      </a:r>
                      <a:endParaRPr lang="en-IL"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1"/>
                    </a:solidFill>
                  </a:tcPr>
                </a:tc>
                <a:extLst>
                  <a:ext uri="{0D108BD9-81ED-4DB2-BD59-A6C34878D82A}">
                    <a16:rowId xmlns:a16="http://schemas.microsoft.com/office/drawing/2014/main" val="1977156946"/>
                  </a:ext>
                </a:extLst>
              </a:tr>
            </a:tbl>
          </a:graphicData>
        </a:graphic>
      </p:graphicFrame>
    </p:spTree>
    <p:extLst>
      <p:ext uri="{BB962C8B-B14F-4D97-AF65-F5344CB8AC3E}">
        <p14:creationId xmlns:p14="http://schemas.microsoft.com/office/powerpoint/2010/main" val="185258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9" name="TextBox 8">
            <a:extLst>
              <a:ext uri="{FF2B5EF4-FFF2-40B4-BE49-F238E27FC236}">
                <a16:creationId xmlns:a16="http://schemas.microsoft.com/office/drawing/2014/main" id="{F01EE38D-B424-FAC5-E33B-E1475B7EF1B4}"/>
              </a:ext>
            </a:extLst>
          </p:cNvPr>
          <p:cNvSpPr txBox="1"/>
          <p:nvPr/>
        </p:nvSpPr>
        <p:spPr>
          <a:xfrm>
            <a:off x="2225040" y="27184"/>
            <a:ext cx="4198062" cy="369332"/>
          </a:xfrm>
          <a:prstGeom prst="rect">
            <a:avLst/>
          </a:prstGeom>
          <a:noFill/>
        </p:spPr>
        <p:txBody>
          <a:bodyPr wrap="square" rtlCol="0">
            <a:spAutoFit/>
          </a:bodyPr>
          <a:lstStyle/>
          <a:p>
            <a:r>
              <a:rPr lang="en-US" sz="1800" b="1" dirty="0">
                <a:solidFill>
                  <a:schemeClr val="bg1"/>
                </a:solidFill>
              </a:rPr>
              <a:t>Question 1- results and conclusions</a:t>
            </a:r>
            <a:endParaRPr lang="en-IL" sz="1800" b="1" dirty="0">
              <a:solidFill>
                <a:schemeClr val="bg1"/>
              </a:solidFill>
            </a:endParaRPr>
          </a:p>
        </p:txBody>
      </p:sp>
      <p:sp>
        <p:nvSpPr>
          <p:cNvPr id="3" name="TextBox 2">
            <a:extLst>
              <a:ext uri="{FF2B5EF4-FFF2-40B4-BE49-F238E27FC236}">
                <a16:creationId xmlns:a16="http://schemas.microsoft.com/office/drawing/2014/main" id="{697F519B-9324-9C05-54BF-B9FAC5677595}"/>
              </a:ext>
            </a:extLst>
          </p:cNvPr>
          <p:cNvSpPr txBox="1"/>
          <p:nvPr/>
        </p:nvSpPr>
        <p:spPr>
          <a:xfrm>
            <a:off x="408307" y="568420"/>
            <a:ext cx="8327385" cy="5341590"/>
          </a:xfrm>
          <a:prstGeom prst="rect">
            <a:avLst/>
          </a:prstGeom>
          <a:noFill/>
        </p:spPr>
        <p:txBody>
          <a:bodyPr wrap="square" rtlCol="0">
            <a:spAutoFit/>
          </a:bodyPr>
          <a:lstStyle/>
          <a:p>
            <a:pPr>
              <a:lnSpc>
                <a:spcPct val="106000"/>
              </a:lnSpc>
              <a:spcAft>
                <a:spcPts val="800"/>
              </a:spcAft>
            </a:pPr>
            <a:r>
              <a:rPr lang="en-US" sz="18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-top products: </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For product top 10 breakdown by time it can be see that there are products that have, in relative manner to others – ‘hard demand’ and have high demand in relative to other products (the </a:t>
            </a:r>
            <a:r>
              <a:rPr lang="en-US"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nyc</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83 series). </a:t>
            </a:r>
            <a:r>
              <a:rPr lang="en-US"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Recomanded</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to continue purchasing sufficient quantity for inventory and sell more from those products, preferably purchasing in high amounts agreements from manufacturer in order to achieve better prices. </a:t>
            </a:r>
            <a:endParaRPr lang="en-IL"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a:lnSpc>
                <a:spcPct val="106000"/>
              </a:lnSpc>
              <a:spcAft>
                <a:spcPts val="800"/>
              </a:spcAft>
            </a:pP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-the predictable sales for end of year is </a:t>
            </a:r>
          </a:p>
          <a:p>
            <a:pPr>
              <a:lnSpc>
                <a:spcPct val="106000"/>
              </a:lnSpc>
              <a:spcAft>
                <a:spcPts val="800"/>
              </a:spcAft>
            </a:pP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High sales and it need to be also taken </a:t>
            </a:r>
          </a:p>
          <a:p>
            <a:pPr>
              <a:lnSpc>
                <a:spcPct val="106000"/>
              </a:lnSpc>
              <a:spcAft>
                <a:spcPts val="800"/>
              </a:spcAft>
            </a:pP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Into account in inventory plan.</a:t>
            </a:r>
          </a:p>
          <a:p>
            <a:pPr marL="285750" lvl="0" indent="-285750" rtl="0">
              <a:lnSpc>
                <a:spcPct val="106000"/>
              </a:lnSpc>
              <a:spcAft>
                <a:spcPts val="800"/>
              </a:spcAft>
              <a:buFontTx/>
              <a:buChar char="-"/>
            </a:pPr>
            <a:endPar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285750" lvl="0" indent="-285750" rtl="0">
              <a:lnSpc>
                <a:spcPct val="106000"/>
              </a:lnSpc>
              <a:spcAft>
                <a:spcPts val="800"/>
              </a:spcAft>
              <a:buFontTx/>
              <a:buChar char="-"/>
            </a:pPr>
            <a:endPar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285750" lvl="0" indent="-285750" rtl="0">
              <a:lnSpc>
                <a:spcPct val="106000"/>
              </a:lnSpc>
              <a:spcAft>
                <a:spcPts val="800"/>
              </a:spcAft>
              <a:buFontTx/>
              <a:buChar char="-"/>
            </a:pPr>
            <a:endPar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marL="285750" lvl="0" indent="-285750" rtl="0">
              <a:lnSpc>
                <a:spcPct val="106000"/>
              </a:lnSpc>
              <a:spcAft>
                <a:spcPts val="800"/>
              </a:spcAft>
              <a:buFontTx/>
              <a:buChar char="-"/>
            </a:pPr>
            <a:endPar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lvl="0" rtl="0">
              <a:lnSpc>
                <a:spcPct val="106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p>
          <a:p>
            <a:endParaRPr lang="en-IL" dirty="0">
              <a:solidFill>
                <a:schemeClr val="bg1"/>
              </a:solidFill>
            </a:endParaRPr>
          </a:p>
        </p:txBody>
      </p:sp>
      <p:pic>
        <p:nvPicPr>
          <p:cNvPr id="4" name="Picture 3">
            <a:extLst>
              <a:ext uri="{FF2B5EF4-FFF2-40B4-BE49-F238E27FC236}">
                <a16:creationId xmlns:a16="http://schemas.microsoft.com/office/drawing/2014/main" id="{B157FDCC-BA6D-D44B-567A-BDA284E868E4}"/>
              </a:ext>
            </a:extLst>
          </p:cNvPr>
          <p:cNvPicPr>
            <a:picLocks noChangeAspect="1"/>
          </p:cNvPicPr>
          <p:nvPr/>
        </p:nvPicPr>
        <p:blipFill>
          <a:blip r:embed="rId3"/>
          <a:stretch>
            <a:fillRect/>
          </a:stretch>
        </p:blipFill>
        <p:spPr>
          <a:xfrm>
            <a:off x="4511743" y="2326003"/>
            <a:ext cx="3968841" cy="2532485"/>
          </a:xfrm>
          <a:prstGeom prst="rect">
            <a:avLst/>
          </a:prstGeom>
        </p:spPr>
      </p:pic>
    </p:spTree>
    <p:extLst>
      <p:ext uri="{BB962C8B-B14F-4D97-AF65-F5344CB8AC3E}">
        <p14:creationId xmlns:p14="http://schemas.microsoft.com/office/powerpoint/2010/main" val="1078428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9" name="TextBox 8">
            <a:extLst>
              <a:ext uri="{FF2B5EF4-FFF2-40B4-BE49-F238E27FC236}">
                <a16:creationId xmlns:a16="http://schemas.microsoft.com/office/drawing/2014/main" id="{F01EE38D-B424-FAC5-E33B-E1475B7EF1B4}"/>
              </a:ext>
            </a:extLst>
          </p:cNvPr>
          <p:cNvSpPr txBox="1"/>
          <p:nvPr/>
        </p:nvSpPr>
        <p:spPr>
          <a:xfrm>
            <a:off x="2255519" y="27184"/>
            <a:ext cx="4219621" cy="369332"/>
          </a:xfrm>
          <a:prstGeom prst="rect">
            <a:avLst/>
          </a:prstGeom>
          <a:noFill/>
        </p:spPr>
        <p:txBody>
          <a:bodyPr wrap="square" rtlCol="0">
            <a:spAutoFit/>
          </a:bodyPr>
          <a:lstStyle/>
          <a:p>
            <a:r>
              <a:rPr lang="en-US" sz="1800" b="1" dirty="0">
                <a:solidFill>
                  <a:schemeClr val="bg1"/>
                </a:solidFill>
              </a:rPr>
              <a:t>Question 1- results and conclusions</a:t>
            </a:r>
            <a:endParaRPr lang="en-IL" sz="1800" b="1" dirty="0">
              <a:solidFill>
                <a:schemeClr val="bg1"/>
              </a:solidFill>
            </a:endParaRPr>
          </a:p>
        </p:txBody>
      </p:sp>
      <p:sp>
        <p:nvSpPr>
          <p:cNvPr id="3" name="TextBox 2">
            <a:extLst>
              <a:ext uri="{FF2B5EF4-FFF2-40B4-BE49-F238E27FC236}">
                <a16:creationId xmlns:a16="http://schemas.microsoft.com/office/drawing/2014/main" id="{697F519B-9324-9C05-54BF-B9FAC5677595}"/>
              </a:ext>
            </a:extLst>
          </p:cNvPr>
          <p:cNvSpPr txBox="1"/>
          <p:nvPr/>
        </p:nvSpPr>
        <p:spPr>
          <a:xfrm>
            <a:off x="408307" y="493459"/>
            <a:ext cx="8327385" cy="4754378"/>
          </a:xfrm>
          <a:prstGeom prst="rect">
            <a:avLst/>
          </a:prstGeom>
          <a:noFill/>
        </p:spPr>
        <p:txBody>
          <a:bodyPr wrap="square" rtlCol="0">
            <a:spAutoFit/>
          </a:bodyPr>
          <a:lstStyle/>
          <a:p>
            <a:pPr lvl="0" rtl="0">
              <a:lnSpc>
                <a:spcPct val="106000"/>
              </a:lnSpc>
              <a:spcAft>
                <a:spcPts val="800"/>
              </a:spcAft>
            </a:pPr>
            <a:r>
              <a:rPr lang="en-US" sz="1800" b="1" dirty="0">
                <a:solidFill>
                  <a:schemeClr val="bg1"/>
                </a:solidFill>
                <a:latin typeface="Calibri" panose="020F0502020204030204" pitchFamily="34" charset="0"/>
                <a:ea typeface="Calibri" panose="020F0502020204030204" pitchFamily="34" charset="0"/>
                <a:cs typeface="Arial" panose="020B0604020202020204" pitchFamily="34" charset="0"/>
              </a:rPr>
              <a:t>- </a:t>
            </a:r>
            <a:r>
              <a:rPr lang="en-US" sz="18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diversity:</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In the manufacturers aspect, it arise that not necessarily the manufacturers that produce the best sellers products are also be the best sellers manufacturers in relation to all company manufacturers.</a:t>
            </a: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 </a:t>
            </a: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Osiris company owe the 2 highest sales products but only in the nine place in sales among the rest manufacturers. </a:t>
            </a:r>
          </a:p>
          <a:p>
            <a:pPr lvl="0" rtl="0">
              <a:lnSpc>
                <a:spcPct val="106000"/>
              </a:lnSpc>
              <a:spcAft>
                <a:spcPts val="800"/>
              </a:spcAft>
            </a:pP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The top manufactures of </a:t>
            </a:r>
          </a:p>
          <a:p>
            <a:pPr lvl="0" rtl="0">
              <a:lnSpc>
                <a:spcPct val="106000"/>
              </a:lnSpc>
              <a:spcAft>
                <a:spcPts val="800"/>
              </a:spcAft>
            </a:pP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products hold more products</a:t>
            </a:r>
          </a:p>
          <a:p>
            <a:pPr lvl="0" rtl="0">
              <a:lnSpc>
                <a:spcPct val="106000"/>
              </a:lnSpc>
              <a:spcAft>
                <a:spcPts val="800"/>
              </a:spcAft>
            </a:pP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And thus have more sales. </a:t>
            </a:r>
          </a:p>
          <a:p>
            <a:pPr lvl="0" rtl="0">
              <a:lnSpc>
                <a:spcPct val="106000"/>
              </a:lnSpc>
              <a:spcAft>
                <a:spcPts val="800"/>
              </a:spcAft>
            </a:pP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It recommend to Increase </a:t>
            </a:r>
          </a:p>
          <a:p>
            <a:pPr lvl="0" rtl="0">
              <a:lnSpc>
                <a:spcPct val="106000"/>
              </a:lnSpc>
              <a:spcAft>
                <a:spcPts val="800"/>
              </a:spcAft>
            </a:pP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number of products Especially </a:t>
            </a:r>
          </a:p>
          <a:p>
            <a:pPr lvl="0" rtl="0">
              <a:lnSpc>
                <a:spcPct val="106000"/>
              </a:lnSpc>
              <a:spcAft>
                <a:spcPts val="800"/>
              </a:spcAft>
            </a:pPr>
            <a:r>
              <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rPr>
              <a:t>top products owners.</a:t>
            </a:r>
          </a:p>
          <a:p>
            <a:pPr lvl="0" rtl="0">
              <a:lnSpc>
                <a:spcPct val="106000"/>
              </a:lnSpc>
              <a:spcAft>
                <a:spcPts val="800"/>
              </a:spcAft>
            </a:pPr>
            <a:endParaRPr lang="en-US" sz="1800" dirty="0">
              <a:solidFill>
                <a:schemeClr val="bg1"/>
              </a:solidFill>
              <a:latin typeface="Calibri" panose="020F0502020204030204" pitchFamily="34" charset="0"/>
              <a:ea typeface="Calibri" panose="020F0502020204030204" pitchFamily="34" charset="0"/>
              <a:cs typeface="Arial" panose="020B0604020202020204" pitchFamily="34" charset="0"/>
            </a:endParaRPr>
          </a:p>
          <a:p>
            <a:pPr lvl="0" rtl="0">
              <a:lnSpc>
                <a:spcPct val="106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p>
          <a:p>
            <a:endParaRPr lang="en-IL" dirty="0">
              <a:solidFill>
                <a:schemeClr val="bg1"/>
              </a:solidFill>
            </a:endParaRPr>
          </a:p>
        </p:txBody>
      </p:sp>
      <p:pic>
        <p:nvPicPr>
          <p:cNvPr id="7" name="Picture 6">
            <a:extLst>
              <a:ext uri="{FF2B5EF4-FFF2-40B4-BE49-F238E27FC236}">
                <a16:creationId xmlns:a16="http://schemas.microsoft.com/office/drawing/2014/main" id="{85654E29-D6F5-9014-DF00-4371347A09B7}"/>
              </a:ext>
            </a:extLst>
          </p:cNvPr>
          <p:cNvPicPr>
            <a:picLocks noChangeAspect="1"/>
          </p:cNvPicPr>
          <p:nvPr/>
        </p:nvPicPr>
        <p:blipFill>
          <a:blip r:embed="rId3"/>
          <a:stretch>
            <a:fillRect/>
          </a:stretch>
        </p:blipFill>
        <p:spPr>
          <a:xfrm>
            <a:off x="3361650" y="1913517"/>
            <a:ext cx="5667634" cy="2910675"/>
          </a:xfrm>
          <a:prstGeom prst="rect">
            <a:avLst/>
          </a:prstGeom>
        </p:spPr>
      </p:pic>
    </p:spTree>
    <p:extLst>
      <p:ext uri="{BB962C8B-B14F-4D97-AF65-F5344CB8AC3E}">
        <p14:creationId xmlns:p14="http://schemas.microsoft.com/office/powerpoint/2010/main" val="3350396828"/>
      </p:ext>
    </p:extLst>
  </p:cSld>
  <p:clrMapOvr>
    <a:masterClrMapping/>
  </p:clrMapOvr>
</p:sld>
</file>

<file path=ppt/theme/theme1.xml><?xml version="1.0" encoding="utf-8"?>
<a:theme xmlns:a="http://schemas.openxmlformats.org/drawing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1711</Words>
  <Application>Microsoft Office PowerPoint</Application>
  <PresentationFormat>On-screen Show (16:9)</PresentationFormat>
  <Paragraphs>177</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Titillium Web</vt:lpstr>
      <vt:lpstr>Arial</vt:lpstr>
      <vt:lpstr>Calibri</vt:lpstr>
      <vt:lpstr>Titillium Web Light</vt:lpstr>
      <vt:lpstr>Ninacor template</vt:lpstr>
      <vt:lpstr>Summary project Airport X    </vt:lpstr>
      <vt:lpstr>PowerPoint Presentation</vt:lpstr>
      <vt:lpstr>Question1 for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Question2 for analysis</vt:lpstr>
      <vt:lpstr>PowerPoint Presentation</vt:lpstr>
      <vt:lpstr>PowerPoint Presentation</vt:lpstr>
      <vt:lpstr>PowerPoint Presentation</vt:lpstr>
      <vt:lpstr>PowerPoint Presentation</vt:lpstr>
      <vt:lpstr>PowerPoint Presentation</vt:lpstr>
      <vt:lpstr>Question3 for analysis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יגאל יצחקי</dc:creator>
  <cp:lastModifiedBy>יגאל יצחקי</cp:lastModifiedBy>
  <cp:revision>2</cp:revision>
  <dcterms:modified xsi:type="dcterms:W3CDTF">2023-04-06T13:56:06Z</dcterms:modified>
</cp:coreProperties>
</file>