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8" r:id="rId1"/>
  </p:sldMasterIdLst>
  <p:sldIdLst>
    <p:sldId id="256" r:id="rId2"/>
    <p:sldId id="270" r:id="rId3"/>
    <p:sldId id="266" r:id="rId4"/>
    <p:sldId id="271" r:id="rId5"/>
    <p:sldId id="267" r:id="rId6"/>
    <p:sldId id="268" r:id="rId7"/>
    <p:sldId id="269" r:id="rId8"/>
    <p:sldId id="257" r:id="rId9"/>
    <p:sldId id="258" r:id="rId10"/>
    <p:sldId id="259" r:id="rId11"/>
    <p:sldId id="265" r:id="rId12"/>
    <p:sldId id="260" r:id="rId13"/>
    <p:sldId id="261" r:id="rId14"/>
    <p:sldId id="262" r:id="rId15"/>
    <p:sldId id="263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2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5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824" y="1130969"/>
            <a:ext cx="9602787" cy="161307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Simple </a:t>
            </a:r>
            <a:r>
              <a:rPr lang="en-US" sz="900" b="1" dirty="0" smtClean="0"/>
              <a:t>Real time </a:t>
            </a:r>
            <a:r>
              <a:rPr lang="en-US" b="1" dirty="0" smtClean="0"/>
              <a:t>Drawing 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6222" y="4079548"/>
            <a:ext cx="3684461" cy="123841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Presented by</a:t>
            </a:r>
          </a:p>
          <a:p>
            <a:pPr algn="ctr"/>
            <a:r>
              <a:rPr lang="en-US" b="1" dirty="0" err="1" smtClean="0"/>
              <a:t>Igben</a:t>
            </a:r>
            <a:r>
              <a:rPr lang="en-US" b="1" dirty="0" smtClean="0"/>
              <a:t> O. Nehemiah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03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35" y="624110"/>
            <a:ext cx="8911687" cy="96405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Infrastructure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402" y="1588168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Repository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 smtClean="0"/>
              <a:t>IRepository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I(</a:t>
            </a:r>
            <a:r>
              <a:rPr lang="en-US" sz="2800" dirty="0" err="1" smtClean="0"/>
              <a:t>ModelRepository</a:t>
            </a:r>
            <a:r>
              <a:rPr lang="en-US" sz="2800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I(</a:t>
            </a:r>
            <a:r>
              <a:rPr lang="en-US" sz="2800" dirty="0" err="1" smtClean="0"/>
              <a:t>ModelSpecificRepository</a:t>
            </a:r>
            <a:r>
              <a:rPr lang="en-US" sz="2800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 smtClean="0"/>
              <a:t>ModelRepository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3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914" y="539888"/>
            <a:ext cx="8911687" cy="6312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Infrastructure contd.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549" y="138805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Unit of 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/>
              <a:t>IUnitOfWork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/>
              <a:t>UnitOfWork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Drawing Application </a:t>
            </a:r>
            <a:r>
              <a:rPr lang="en-US" sz="3600" dirty="0"/>
              <a:t>database context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756" y="539889"/>
            <a:ext cx="8911687" cy="94121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Model/Domain classes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56" y="1481108"/>
            <a:ext cx="8915400" cy="4345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DrawingCanvasObject</a:t>
            </a:r>
            <a:r>
              <a:rPr lang="en-US" sz="3600" dirty="0" smtClean="0"/>
              <a:t> (pardon the name)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ProjectUser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59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46" y="515826"/>
            <a:ext cx="8911687" cy="879226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WPFGraphicUserUI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917" y="1491304"/>
            <a:ext cx="8915400" cy="4407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Views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ViewModels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/>
              <a:t>ModelProxies</a:t>
            </a:r>
            <a:endParaRPr lang="en-US" sz="3600"/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13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546" y="259083"/>
            <a:ext cx="8911687" cy="9922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Services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454" y="1491847"/>
            <a:ext cx="8915400" cy="4006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BrushConverterHelper</a:t>
            </a:r>
            <a:r>
              <a:rPr lang="en-US" sz="3600" dirty="0" smtClean="0"/>
              <a:t> (turns out </a:t>
            </a:r>
            <a:r>
              <a:rPr lang="en-US" sz="3600" dirty="0" err="1" smtClean="0"/>
              <a:t>brushConverter</a:t>
            </a:r>
            <a:r>
              <a:rPr lang="en-US" sz="3600" dirty="0" smtClean="0"/>
              <a:t> has already been taken)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ProxyToModelConverter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ModelToProxyConverters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DataAccessLayer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68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118" y="352684"/>
            <a:ext cx="8911687" cy="89472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Views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118" y="1247408"/>
            <a:ext cx="8915400" cy="43923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Login 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Create Account 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Startup window 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Menu 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Right pane view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Shared users view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Projects view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Property view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6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View Models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Created for each view</a:t>
            </a:r>
          </a:p>
          <a:p>
            <a:r>
              <a:rPr lang="en-US" sz="3600" dirty="0" smtClean="0"/>
              <a:t>View model for drawing canvas object that inherits from the default canvas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655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873" y="2306888"/>
            <a:ext cx="8149389" cy="2361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298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Table of contents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7189"/>
            <a:ext cx="8915400" cy="20894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Highlights of things learnt so far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 of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Implementation details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02" y="337188"/>
            <a:ext cx="8911687" cy="831711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Highlights of things learnt during training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45" y="1614270"/>
            <a:ext cx="8915400" cy="4455401"/>
          </a:xfrm>
        </p:spPr>
        <p:txBody>
          <a:bodyPr/>
          <a:lstStyle/>
          <a:p>
            <a:r>
              <a:rPr lang="en-US" dirty="0" smtClean="0"/>
              <a:t>Basic C# programming </a:t>
            </a:r>
          </a:p>
          <a:p>
            <a:r>
              <a:rPr lang="en-US" dirty="0" smtClean="0"/>
              <a:t>SOLID design pattern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ORM (Fluent </a:t>
            </a:r>
            <a:r>
              <a:rPr lang="en-US" dirty="0" err="1" smtClean="0"/>
              <a:t>NHibernate</a:t>
            </a:r>
            <a:r>
              <a:rPr lang="en-US" dirty="0" smtClean="0"/>
              <a:t>, </a:t>
            </a:r>
            <a:r>
              <a:rPr lang="en-US" dirty="0" err="1" smtClean="0"/>
              <a:t>EFCore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Asynchronous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236" y="217338"/>
            <a:ext cx="8911687" cy="61514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Introduction to project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13021" y="1953035"/>
            <a:ext cx="199724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Login Window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5295" y="1953035"/>
            <a:ext cx="298383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Account Window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3910263" y="2045368"/>
            <a:ext cx="986590" cy="18466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4937" y="2691152"/>
            <a:ext cx="199724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Startup Window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2925" y="3485777"/>
            <a:ext cx="9684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2158" y="3521602"/>
            <a:ext cx="199724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Right Pane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683" y="4923951"/>
            <a:ext cx="1997242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Project Window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7136" y="4923952"/>
            <a:ext cx="172051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Shared 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02179" y="4923951"/>
            <a:ext cx="199724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 Users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03281" y="4975544"/>
            <a:ext cx="165079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Projects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98248" y="4923951"/>
            <a:ext cx="179565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Property window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199022" y="3074368"/>
            <a:ext cx="180474" cy="16247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080011" y="4607302"/>
            <a:ext cx="204537" cy="3203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736047" y="4623884"/>
            <a:ext cx="204537" cy="3203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139411" y="4602856"/>
            <a:ext cx="204537" cy="3203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8124144" y="4623884"/>
            <a:ext cx="204537" cy="3203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0121386" y="4602856"/>
            <a:ext cx="204537" cy="3203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64235" y="4570881"/>
            <a:ext cx="2723978" cy="120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08294" y="4582912"/>
            <a:ext cx="40362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30724" y="3297985"/>
            <a:ext cx="23250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0" name="Right Arrow 29"/>
          <p:cNvSpPr/>
          <p:nvPr/>
        </p:nvSpPr>
        <p:spPr>
          <a:xfrm>
            <a:off x="2752281" y="2831346"/>
            <a:ext cx="637674" cy="1648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5402179" y="2765643"/>
            <a:ext cx="535405" cy="1906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2707105" y="2341777"/>
            <a:ext cx="150395" cy="5292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5791457" y="2295283"/>
            <a:ext cx="190789" cy="4878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6713620" y="3582783"/>
            <a:ext cx="1430021" cy="211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8100079" y="3655095"/>
            <a:ext cx="204537" cy="8555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2707105" y="3890933"/>
            <a:ext cx="253722" cy="6389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2991823" y="3369194"/>
            <a:ext cx="203477" cy="1308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5234281" y="3360326"/>
            <a:ext cx="164432" cy="15657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92" y="546618"/>
            <a:ext cx="8911687" cy="675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 to project contd.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62" y="2036017"/>
            <a:ext cx="3914485" cy="3555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96" y="2036017"/>
            <a:ext cx="3803241" cy="29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99765"/>
            <a:ext cx="3479624" cy="24624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73" y="2099765"/>
            <a:ext cx="4934639" cy="24006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 to project contd.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33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73" y="2276928"/>
            <a:ext cx="4155617" cy="3089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7" y="2276928"/>
            <a:ext cx="5239481" cy="26197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7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 to project contd.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3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65" y="431605"/>
            <a:ext cx="5937464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Project Flow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465" y="1712495"/>
            <a:ext cx="8915400" cy="3858126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Common</a:t>
            </a:r>
          </a:p>
          <a:p>
            <a:r>
              <a:rPr lang="en-US" sz="3600" dirty="0" smtClean="0"/>
              <a:t>Infrastructure</a:t>
            </a:r>
          </a:p>
          <a:p>
            <a:r>
              <a:rPr lang="en-US" sz="3600" dirty="0" smtClean="0"/>
              <a:t>Models/Domain classes</a:t>
            </a:r>
          </a:p>
          <a:p>
            <a:r>
              <a:rPr lang="en-US" sz="3600" dirty="0" err="1" smtClean="0"/>
              <a:t>WPFGraphicalUI</a:t>
            </a:r>
            <a:r>
              <a:rPr lang="en-US" sz="3600" dirty="0"/>
              <a:t> </a:t>
            </a:r>
            <a:r>
              <a:rPr lang="en-US" sz="3600" dirty="0" smtClean="0"/>
              <a:t>(Main Project)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72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193" y="806116"/>
            <a:ext cx="8915399" cy="745958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/>
              <a:t>Common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477" y="1888959"/>
            <a:ext cx="8915399" cy="1672389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/>
              <a:t>Styles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/>
              <a:t>Icons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7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201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Simple Real time Drawing Application</vt:lpstr>
      <vt:lpstr>Table of contents</vt:lpstr>
      <vt:lpstr>Highlights of things learnt during training</vt:lpstr>
      <vt:lpstr>Introduction to project</vt:lpstr>
      <vt:lpstr>Introduction to project contd.</vt:lpstr>
      <vt:lpstr>Introduction to project contd.</vt:lpstr>
      <vt:lpstr>Introduction to project contd.</vt:lpstr>
      <vt:lpstr>Project Flow</vt:lpstr>
      <vt:lpstr>Common</vt:lpstr>
      <vt:lpstr>Infrastructure</vt:lpstr>
      <vt:lpstr>Infrastructure contd.</vt:lpstr>
      <vt:lpstr>Model/Domain classes</vt:lpstr>
      <vt:lpstr>WPFGraphicUserUI</vt:lpstr>
      <vt:lpstr>Services</vt:lpstr>
      <vt:lpstr>Views</vt:lpstr>
      <vt:lpstr>View Models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Drawing Application</dc:title>
  <dc:creator>user</dc:creator>
  <cp:lastModifiedBy>user</cp:lastModifiedBy>
  <cp:revision>25</cp:revision>
  <dcterms:created xsi:type="dcterms:W3CDTF">2021-03-18T07:08:48Z</dcterms:created>
  <dcterms:modified xsi:type="dcterms:W3CDTF">2021-03-18T09:56:05Z</dcterms:modified>
</cp:coreProperties>
</file>