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399684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0"/>
          <a:ext cx="9124950" cy="6858000"/>
          <a:chOff x="0" y="95250"/>
          <a:chExt cx="9124950" cy="6858000"/>
        </a:xfrm>
      </p:grpSpPr>
      <p:pic>
        <p:nvPicPr>
          <p:cNvPr id="24" name="Tribanda" descr="ALT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24950" cy="219075"/>
          </a:xfrm>
          <a:prstGeom prst="rect">
            <a:avLst/>
          </a:prstGeom>
        </p:spPr>
      </p:pic>
      <p:pic>
        <p:nvPicPr>
          <p:cNvPr id="2" name="Alten S.P.A.IN" descr="ALTEN PROF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250"/>
            <a:ext cx="514350" cy="8191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47750" y="238125"/>
            <a:ext cx="7143750" cy="3810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400" b="1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Análisis y desarrollo de las aplicaciones del ram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47750" y="733425"/>
            <a:ext cx="7905750" cy="3810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200" b="1" u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FORTIS BANK SUCURSAL EN ESPAÑA - Madrid</a:t>
            </a:r>
          </a:p>
        </p:txBody>
      </p:sp>
      <p:pic>
        <p:nvPicPr>
          <p:cNvPr id="6" name="Tribanda" descr="ALT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0" y="190500"/>
            <a:ext cx="1190625" cy="361950"/>
          </a:xfrm>
          <a:prstGeom prst="rect">
            <a:avLst/>
          </a:prstGeom>
        </p:spPr>
      </p:pic>
      <p:pic>
        <p:nvPicPr>
          <p:cNvPr id="7" name="Alten logo" descr="ALTEN CAE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143000"/>
            <a:ext cx="2190750" cy="10953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85750" y="2381250"/>
            <a:ext cx="2286000" cy="3810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8BD2">
                    <a:alpha val="100000"/>
                  </a:srgbClr>
                </a:solidFill>
                <a:latin typeface="Calibri"/>
              </a:rPr>
              <a:t>A B O U T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38125" y="2714625"/>
            <a:ext cx="2381250" cy="3619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200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Entidad financiera belga.
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19375" y="1143000"/>
            <a:ext cx="9525" cy="5238750"/>
          </a:xfrm>
          <a:prstGeom prst="rect">
            <a:avLst/>
          </a:prstGeom>
          <a:gradFill>
            <a:gsLst>
              <a:gs pos="0">
                <a:srgbClr val="E6E6E9">
                  <a:alpha val="100000"/>
                </a:srgbClr>
              </a:gs>
              <a:gs pos="100000">
                <a:srgbClr val="E6E6E9">
                  <a:alpha val="100000"/>
                </a:srgbClr>
              </a:gs>
            </a:gsLst>
            <a:lin ang="0" scaled="0"/>
          </a:gradFill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endParaRPr/>
          </a:p>
        </p:txBody>
      </p:sp>
      <p:sp>
        <p:nvSpPr>
          <p:cNvPr id="11" name="CuadroTexto 10"/>
          <p:cNvSpPr txBox="1"/>
          <p:nvPr/>
        </p:nvSpPr>
        <p:spPr>
          <a:xfrm>
            <a:off x="2667000" y="1143000"/>
            <a:ext cx="2857500" cy="3810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8BD2">
                    <a:alpha val="100000"/>
                  </a:srgbClr>
                </a:solidFill>
                <a:latin typeface="Calibri"/>
              </a:rPr>
              <a:t>A L T E N   A C T I V I T I E 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667000" y="1619250"/>
            <a:ext cx="2857500" cy="2381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200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 Desarrollo de varios proyectos (Descuentos, tarificación, domiciliación, nuevos productos, gestión de gastos).
 Reingeniería (Cálculos de optimizaciones, Modelo de datos).
 En cada proyecto:
Análisis funcional (Toma de requisitos y estimación de coste)
 Análisis técnico (Estudio de las diferentes soluciones y validación de la definitiva)
 Programación (ASP+JavaScript, VB, Sql Server)
 Pruebas y validación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67000" y="4191000"/>
            <a:ext cx="2857500" cy="3810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8BD2">
                    <a:alpha val="100000"/>
                  </a:srgbClr>
                </a:solidFill>
                <a:latin typeface="Calibri"/>
              </a:rPr>
              <a:t>S T A N D A R D S   &amp;   T O O L 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67000" y="4667250"/>
            <a:ext cx="2857500" cy="19050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200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• .NET</a:t>
            </a:r>
            <a:br/>
            <a:r>
              <a:rPr lang="en-US" sz="1200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• SQL Server</a:t>
            </a:r>
            <a:br/>
            <a:r>
              <a:rPr lang="en-US" sz="1200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• Windows</a:t>
            </a:r>
            <a:br/>
            <a:r>
              <a:rPr lang="en-US" sz="1200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• Windows NT</a:t>
            </a:r>
            <a:br/>
            <a:r>
              <a:rPr lang="en-US" sz="1200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• Windows XP</a:t>
            </a:r>
            <a:br/>
            <a:r>
              <a:rPr lang="en-US" sz="1200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• Javascript</a:t>
            </a:r>
            <a:br/>
            <a:endParaRPr/>
          </a:p>
        </p:txBody>
      </p:sp>
      <p:pic>
        <p:nvPicPr>
          <p:cNvPr id="15" name="Tribanda" descr="ALTE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25" y="1047750"/>
            <a:ext cx="1733550" cy="581025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715000" y="1952625"/>
            <a:ext cx="1190625" cy="52387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000" b="1" u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FTE's )
( Others 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715000" y="3381375"/>
            <a:ext cx="1190625" cy="52387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000" b="1" u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No disponible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715000" y="4762500"/>
            <a:ext cx="1190625" cy="52387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000" b="1" u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MADRID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667375" y="6096000"/>
            <a:ext cx="1381125" cy="52387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000" b="1" u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143750" y="1238250"/>
            <a:ext cx="1905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2800" b="1" u="none" spc="0">
                <a:solidFill>
                  <a:srgbClr val="008BD2">
                    <a:alpha val="100000"/>
                  </a:srgbClr>
                </a:solidFill>
                <a:latin typeface="Calibri"/>
              </a:rPr>
              <a:t>A L T E N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143750" y="1809750"/>
            <a:ext cx="1905000" cy="3810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43962">
                    <a:alpha val="100000"/>
                  </a:srgbClr>
                </a:solidFill>
                <a:latin typeface="Calibri"/>
              </a:rPr>
              <a:t>ADDED VALUE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143750" y="2286000"/>
            <a:ext cx="1905000" cy="428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285750" y="6572250"/>
            <a:ext cx="3810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800" b="1" u="none" spc="0">
                <a:solidFill>
                  <a:srgbClr val="404000">
                    <a:alpha val="25100"/>
                  </a:srgbClr>
                </a:solidFill>
                <a:latin typeface="Calibri"/>
              </a:rPr>
              <a:t>*** Confidential document, copy are forbidden ***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7">
  <a:themeElements>
    <a:clrScheme name="Theme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Calibri</vt:lpstr>
      <vt:lpstr>Theme17</vt:lpstr>
      <vt:lpstr>Presentación de PowerPoint</vt:lpstr>
    </vt:vector>
  </TitlesOfParts>
  <Company>ALTEN S.P.A.IN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subject>Ficha Proyecto</dc:subject>
  <dc:creator>Caex</dc:creator>
  <cp:keywords>ALTEN, CAEX, Proyecto</cp:keywords>
  <dc:description>CAEX Proyecto</dc:description>
  <cp:lastModifiedBy>Ignacio BLANCO SANTOS</cp:lastModifiedBy>
  <cp:revision>1</cp:revision>
  <dcterms:created xsi:type="dcterms:W3CDTF">2014-03-11T23:00:00Z</dcterms:created>
  <dcterms:modified xsi:type="dcterms:W3CDTF">2022-10-05T14:48:12Z</dcterms:modified>
  <cp:category>Ficha Proyecto</cp:category>
</cp:coreProperties>
</file>