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B038B4-48A7-4832-BB0D-10D5D6612F1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1BEA6E-EDA7-46C9-A681-28A59B682FA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CF92E6-19A4-4B11-BA9D-7B201BB8C19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507657-B608-4269-B41E-66E3C314221A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F13CA8-D336-4323-96BE-9B40BB37157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17C598-BB4C-4040-BDCD-9100DF30210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018AAC-8066-4A74-AC42-D7E6819D0DA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751760" y="5378760"/>
            <a:ext cx="694908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751760" y="2691360"/>
            <a:ext cx="69490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751760" y="5378760"/>
            <a:ext cx="694908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751760" y="5378760"/>
            <a:ext cx="694908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751760" y="2691360"/>
            <a:ext cx="69490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4944600" y="5382000"/>
            <a:ext cx="563040" cy="44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751760" y="2691360"/>
            <a:ext cx="69490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75176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449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312520" y="561708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5176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312520" y="5382000"/>
            <a:ext cx="339084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751760" y="5617080"/>
            <a:ext cx="6949080" cy="2142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629400"/>
            <a:ext cx="1499400" cy="22824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609200" y="6629400"/>
            <a:ext cx="10582200" cy="22824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fik 7" descr=""/>
          <p:cNvPicPr/>
          <p:nvPr/>
        </p:nvPicPr>
        <p:blipFill>
          <a:blip r:embed="rId2"/>
          <a:stretch/>
        </p:blipFill>
        <p:spPr>
          <a:xfrm>
            <a:off x="0" y="2057400"/>
            <a:ext cx="1490040" cy="38858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600200" y="0"/>
            <a:ext cx="5028840" cy="5943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6739200" y="2057400"/>
            <a:ext cx="2060280" cy="3885840"/>
          </a:xfrm>
          <a:prstGeom prst="rect">
            <a:avLst/>
          </a:prstGeom>
          <a:ln>
            <a:noFill/>
          </a:ln>
        </p:spPr>
      </p:pic>
      <p:pic>
        <p:nvPicPr>
          <p:cNvPr id="5" name="Grafik 10" descr=""/>
          <p:cNvPicPr/>
          <p:nvPr/>
        </p:nvPicPr>
        <p:blipFill>
          <a:blip r:embed="rId4"/>
          <a:stretch/>
        </p:blipFill>
        <p:spPr>
          <a:xfrm>
            <a:off x="8909640" y="2057400"/>
            <a:ext cx="3282480" cy="388584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1751760" y="3019680"/>
            <a:ext cx="484596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 des Gliederungstextes durch Klicken bearbeiten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Gliederungsebene</a:t>
            </a:r>
            <a:endParaRPr b="0" lang="en-US" sz="16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Gliederungsebene</a:t>
            </a:r>
            <a:endParaRPr b="0" lang="en-US" sz="16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Gliederungsebene</a:t>
            </a:r>
            <a:endParaRPr b="0" lang="en-US" sz="16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Gliederungsebene</a:t>
            </a:r>
            <a:endParaRPr b="0" lang="en-US" sz="20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Sechste Gliederungsebene</a:t>
            </a:r>
            <a:endParaRPr b="0" lang="en-US" sz="20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Siebte Gliederungsebene</a:t>
            </a:r>
            <a:endParaRPr b="0" lang="en-US" sz="20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629400"/>
            <a:ext cx="1499400" cy="22824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609200" y="6629400"/>
            <a:ext cx="10582200" cy="22824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410120" y="276120"/>
            <a:ext cx="9371520" cy="11833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410120" y="1566000"/>
            <a:ext cx="9371520" cy="462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 des Gliederungstextes durch Klicken bearbeiten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Gliederungsebene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Gliederungsebene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Gliederungsebene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Gliederungsebene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Sechste Gliederungsebene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Siebte GliederungsebeneTextmasterformat bearbeiten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38840" indent="-15516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76800" indent="-15516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905400" indent="-15516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134000" indent="-15516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Ebene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31280" y="6629400"/>
            <a:ext cx="100044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22. Juli 2012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1637640" y="6629400"/>
            <a:ext cx="914400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Hier Fußzeilentext eingeben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0" y="6629400"/>
            <a:ext cx="41004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8812EF-0E77-4990-B30D-013099D28171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 hidden="1"/>
          <p:cNvSpPr/>
          <p:nvPr/>
        </p:nvSpPr>
        <p:spPr>
          <a:xfrm>
            <a:off x="0" y="6629400"/>
            <a:ext cx="1499400" cy="22824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 hidden="1"/>
          <p:cNvSpPr/>
          <p:nvPr/>
        </p:nvSpPr>
        <p:spPr>
          <a:xfrm>
            <a:off x="1609200" y="6629400"/>
            <a:ext cx="10582200" cy="22824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600200" y="2059200"/>
            <a:ext cx="7199280" cy="388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1751760" y="2264040"/>
            <a:ext cx="6949080" cy="3143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Titelmasterformat durch Klicken bearbeiten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751760" y="5382000"/>
            <a:ext cx="6949080" cy="449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Format des Gliederungstextes durch Klicken bearbeiten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Zweite Gliederungsebene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Dritte Gliederungsebene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Vierte Gliederungsebene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Fünfte Gliederungsebene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Sechste Gliederungsebene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Siebte GliederungsebeneTextmasterformat bearbeiten</a:t>
            </a:r>
            <a:endParaRPr b="0" lang="en-US" sz="24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8" name="Grafik 8" descr=""/>
          <p:cNvPicPr/>
          <p:nvPr/>
        </p:nvPicPr>
        <p:blipFill>
          <a:blip r:embed="rId2"/>
          <a:stretch/>
        </p:blipFill>
        <p:spPr>
          <a:xfrm>
            <a:off x="8909640" y="2059200"/>
            <a:ext cx="3282480" cy="3885840"/>
          </a:xfrm>
          <a:prstGeom prst="rect">
            <a:avLst/>
          </a:prstGeom>
          <a:ln>
            <a:noFill/>
          </a:ln>
        </p:spPr>
      </p:pic>
      <p:pic>
        <p:nvPicPr>
          <p:cNvPr id="89" name="Grafik 10" descr=""/>
          <p:cNvPicPr/>
          <p:nvPr/>
        </p:nvPicPr>
        <p:blipFill>
          <a:blip r:embed="rId3"/>
          <a:stretch/>
        </p:blipFill>
        <p:spPr>
          <a:xfrm>
            <a:off x="0" y="2059200"/>
            <a:ext cx="1490040" cy="3885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afik 4" descr=""/>
          <p:cNvPicPr/>
          <p:nvPr/>
        </p:nvPicPr>
        <p:blipFill>
          <a:blip r:embed="rId1"/>
          <a:srcRect l="16897" t="0" r="19607" b="0"/>
          <a:stretch/>
        </p:blipFill>
        <p:spPr>
          <a:xfrm>
            <a:off x="8896320" y="2054880"/>
            <a:ext cx="3295440" cy="38887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581840" y="0"/>
            <a:ext cx="5074200" cy="59439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1751760" y="2210040"/>
            <a:ext cx="48459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HarvestHand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751760" y="4505760"/>
            <a:ext cx="4845960" cy="135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Ein System zur Unterstützung der Landwirte 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Entwicklungsländern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10120" y="751680"/>
            <a:ext cx="9371520" cy="617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Problemstellung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410120" y="1566000"/>
            <a:ext cx="9371520" cy="462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Lebensbedürfnisse können nicht gedeckt werden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Fehlendes Fachwissen im Bereich Ackerbau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ca. 70% der Bevölkerung sind Analphabeten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Vermittlung von Fachwissen erschwert durch die Wissensbarriere zwischen Helfern und Bedürftigen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31280" y="6629400"/>
            <a:ext cx="10004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22.05.2017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1609560" y="6629400"/>
            <a:ext cx="10581840" cy="228240"/>
          </a:xfrm>
          <a:prstGeom prst="rect">
            <a:avLst/>
          </a:prstGeom>
          <a:solidFill>
            <a:srgbClr val="97b31a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HarvestHand EIS Projekt SS17 Franziska Gonschor Sergej Atamantschuk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0" y="6629400"/>
            <a:ext cx="4100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686FBF-7090-4763-A6B5-F706DB7EEE48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0" y="0"/>
            <a:ext cx="12191760" cy="6271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1418400" y="82800"/>
            <a:ext cx="1747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Problem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rafik 6" descr=""/>
          <p:cNvPicPr/>
          <p:nvPr/>
        </p:nvPicPr>
        <p:blipFill>
          <a:blip r:embed="rId1"/>
          <a:stretch/>
        </p:blipFill>
        <p:spPr>
          <a:xfrm rot="5400000">
            <a:off x="1268640" y="261720"/>
            <a:ext cx="163080" cy="10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10120" y="694080"/>
            <a:ext cx="9371520" cy="674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Lösung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10120" y="1566000"/>
            <a:ext cx="9371520" cy="462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Ein System, welches den Landwirten Wissen im Bereich Ackerbau speziell angepasst auf Analphabeten vermittelt und die Helfer vor Ort bei der Vermittlung von beispielsweise Anbaustrategien unterstützt.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Vermittlung durch Visualisierungen, Animationen und Audio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Daten zu Äckern werden festgehalten u. analysiert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→ </a:t>
            </a: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 werden Anbauempfehlungen und Tipps gegeben um die Landwirtschaft </a:t>
            </a: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nachhaltig zu verbessern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31280" y="6629400"/>
            <a:ext cx="10004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22.05.2017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612800" y="6629400"/>
            <a:ext cx="10578600" cy="228240"/>
          </a:xfrm>
          <a:prstGeom prst="rect">
            <a:avLst/>
          </a:prstGeom>
          <a:solidFill>
            <a:srgbClr val="97b31a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HarvestHand EIS Projekt SS17 Franziska Gonschor Sergej Atamantschuk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0" y="6629400"/>
            <a:ext cx="4100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498FB0-099C-43BD-A765-78F096D95BEF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0" y="0"/>
            <a:ext cx="12191760" cy="6271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1421280" y="82800"/>
            <a:ext cx="2000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Unsere Lösung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rafik 6" descr=""/>
          <p:cNvPicPr/>
          <p:nvPr/>
        </p:nvPicPr>
        <p:blipFill>
          <a:blip r:embed="rId1"/>
          <a:stretch/>
        </p:blipFill>
        <p:spPr>
          <a:xfrm rot="5400000">
            <a:off x="1268640" y="261720"/>
            <a:ext cx="163080" cy="10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10120" y="638280"/>
            <a:ext cx="9371520" cy="732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Alleinstellungsmerkmale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410120" y="1566000"/>
            <a:ext cx="9371520" cy="462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 gibt bisher kein System, dass sich mit der Wissensvermittlung im Bereich des Ackerbaubetriebs speziell für Analphabeten beschäftigt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Die Wissensbarriere zwischen den Helfern und den Bedürftigen bzw. Den Industrie- und Entwicklungsländern wird geschlossen.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Das System unterstützt die Landwirte langfristig und soll kostenlos wie auch frei verfügbar auf dem Markt sein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31280" y="6629400"/>
            <a:ext cx="10004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22.05.2017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612800" y="6629400"/>
            <a:ext cx="10578600" cy="228240"/>
          </a:xfrm>
          <a:prstGeom prst="rect">
            <a:avLst/>
          </a:prstGeom>
          <a:solidFill>
            <a:srgbClr val="97b31a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HarvestHand EIS Projekt SS17 Franziska Gonschor Sergej Atamantschuk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0" y="6629400"/>
            <a:ext cx="4100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4FD1A2-B533-4914-8493-0F44C83AED56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0" y="0"/>
            <a:ext cx="12191760" cy="6271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1424520" y="82800"/>
            <a:ext cx="3108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Was machen wir besser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Grafik 6" descr=""/>
          <p:cNvPicPr/>
          <p:nvPr/>
        </p:nvPicPr>
        <p:blipFill>
          <a:blip r:embed="rId1"/>
          <a:stretch/>
        </p:blipFill>
        <p:spPr>
          <a:xfrm rot="5400000">
            <a:off x="1268640" y="261720"/>
            <a:ext cx="163080" cy="10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10120" y="638280"/>
            <a:ext cx="9371520" cy="732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Auswertung der Bodendaten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410120" y="1566000"/>
            <a:ext cx="9371520" cy="462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Analyse der Ackerdaten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Informationen zur aktuellen Wetterbedingungen 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Erstellen individueller Szenarien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31280" y="6629400"/>
            <a:ext cx="10004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22.05.2017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1612800" y="6629400"/>
            <a:ext cx="10578600" cy="228240"/>
          </a:xfrm>
          <a:prstGeom prst="rect">
            <a:avLst/>
          </a:prstGeom>
          <a:solidFill>
            <a:srgbClr val="97b31a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HarvestHand EIS Projekt SS17 Franziska Gonschor Sergej Atamantschuk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0" y="6629400"/>
            <a:ext cx="4100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1C5046-8E73-4B77-830A-01E879A9F2A5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0" y="0"/>
            <a:ext cx="12191760" cy="6271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1456920" y="82800"/>
            <a:ext cx="266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POCs im Prototypen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tretch/>
        </p:blipFill>
        <p:spPr>
          <a:xfrm rot="5400000">
            <a:off x="1268640" y="261720"/>
            <a:ext cx="163080" cy="10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410120" y="638280"/>
            <a:ext cx="9371520" cy="732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8baa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Effiziente Datenübertragung 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410120" y="1566000"/>
            <a:ext cx="9371520" cy="462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0240" indent="-209880">
              <a:lnSpc>
                <a:spcPct val="9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Kommunikation zwischen Komponenten möglichst effizient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Nur relevante Daten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Nur primitive Datentypen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10240" indent="-209880">
              <a:lnSpc>
                <a:spcPct val="100000"/>
              </a:lnSpc>
              <a:buClr>
                <a:srgbClr val="4d3e2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endParaRPr b="0" lang="en-US" sz="22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31280" y="6629400"/>
            <a:ext cx="10004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22.05.2017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1612800" y="6629400"/>
            <a:ext cx="10578600" cy="228240"/>
          </a:xfrm>
          <a:prstGeom prst="rect">
            <a:avLst/>
          </a:prstGeom>
          <a:solidFill>
            <a:srgbClr val="97b31a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HarvestHand EIS Projekt SS17 Franziska Gonschor Sergej Atamantschuk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0" y="6629400"/>
            <a:ext cx="41004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573F31-207F-4151-B6ED-D4A7AD86F85F}" type="slidenum">
              <a:rPr b="0" lang="de-DE" sz="800" spc="-1" strike="noStrike">
                <a:solidFill>
                  <a:srgbClr val="687f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0" y="0"/>
            <a:ext cx="12191760" cy="6271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1456920" y="82800"/>
            <a:ext cx="266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POCs im Prototypen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Grafik 6" descr=""/>
          <p:cNvPicPr/>
          <p:nvPr/>
        </p:nvPicPr>
        <p:blipFill>
          <a:blip r:embed="rId1"/>
          <a:stretch/>
        </p:blipFill>
        <p:spPr>
          <a:xfrm rot="5400000">
            <a:off x="1268640" y="261720"/>
            <a:ext cx="163080" cy="102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81840" y="2060640"/>
            <a:ext cx="7219080" cy="3883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1851480" y="3933720"/>
            <a:ext cx="6949080" cy="1253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Vielen Dank</a:t>
            </a:r>
            <a:endParaRPr b="0" lang="en-US" sz="1800" spc="-1" strike="noStrike">
              <a:solidFill>
                <a:srgbClr val="4d3e2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75" name="Grafik 6" descr=""/>
          <p:cNvPicPr/>
          <p:nvPr/>
        </p:nvPicPr>
        <p:blipFill>
          <a:blip r:embed="rId1"/>
          <a:srcRect l="16897" t="0" r="19607" b="0"/>
          <a:stretch/>
        </p:blipFill>
        <p:spPr>
          <a:xfrm>
            <a:off x="8899920" y="2060640"/>
            <a:ext cx="3295440" cy="3883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Fototafeln zum Thema Ökologie</Template>
  <TotalTime>6</TotalTime>
  <Application>LibreOffice/5.2.2.2$Windows_x86 LibreOffice_project/8f96e87c890bf8fa77463cd4b640a2312823f3ad</Application>
  <Words>165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2017-05-17T08:53:43Z</dcterms:created>
  <dc:creator/>
  <dc:description/>
  <dc:language>de-DE</dc:language>
  <cp:lastModifiedBy/>
  <dcterms:modified xsi:type="dcterms:W3CDTF">2017-05-19T12:28:08Z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  <property fmtid="{D5CDD505-2E9C-101B-9397-08002B2CF9AE}" pid="12" name="_TemplateID">
    <vt:lpwstr>TC030988899991</vt:lpwstr>
  </property>
</Properties>
</file>