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8" r:id="rId3"/>
    <p:sldId id="260" r:id="rId4"/>
    <p:sldId id="275" r:id="rId5"/>
    <p:sldId id="277" r:id="rId6"/>
    <p:sldId id="278" r:id="rId7"/>
    <p:sldId id="279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A00"/>
    <a:srgbClr val="97B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2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1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de-DE" smtClean="0"/>
              <a:t>19.05.2017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de-DE" smtClean="0"/>
              <a:t>19.05.2017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1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35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Wattewolken vor tiefblauem Himmel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 descr="Nahaufnahme einer Pflanze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Grafik 10" descr="Wellen" title="Slide Design Pictur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9" name="Grafik 8" descr="Wellen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Grafik 10" descr="Nahaufnahme von grünen Pflanzen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CD8D479-8942-46E8-A226-A4E01F7A10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Hier Fußzeilentext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4" r="19604"/>
          <a:stretch/>
        </p:blipFill>
        <p:spPr>
          <a:xfrm>
            <a:off x="8896350" y="2055019"/>
            <a:ext cx="3295650" cy="3889224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581665" y="0"/>
            <a:ext cx="5074508" cy="59442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777" y="2210081"/>
            <a:ext cx="4846320" cy="2387600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b="0" i="0" dirty="0" err="1" smtClean="0">
                <a:solidFill>
                  <a:schemeClr val="bg1"/>
                </a:solidFill>
                <a:latin typeface="Corbel"/>
              </a:rPr>
              <a:t>Harvest</a:t>
            </a:r>
            <a:r>
              <a:rPr lang="de-DE" dirty="0" err="1" smtClean="0">
                <a:latin typeface="Corbel"/>
              </a:rPr>
              <a:t>Hand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51777" y="4505594"/>
            <a:ext cx="4846320" cy="135228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600" b="0" i="0" dirty="0" smtClean="0">
                <a:solidFill>
                  <a:schemeClr val="bg1"/>
                </a:solidFill>
              </a:rPr>
              <a:t>Ein System zur Unterstützung der Landwirten in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600" dirty="0" smtClean="0"/>
              <a:t>Entwicklungsländern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0026" y="751647"/>
            <a:ext cx="9371949" cy="617387"/>
          </a:xfrm>
        </p:spPr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de-DE" sz="3400" b="0" i="0" dirty="0" smtClean="0">
                <a:solidFill>
                  <a:srgbClr val="8BAA00"/>
                </a:solidFill>
                <a:latin typeface="Corbel"/>
              </a:rPr>
              <a:t>Aktuelle 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240" indent="-209880">
              <a:buClr>
                <a:srgbClr val="4D3E2F"/>
              </a:buClr>
              <a:buFont typeface="Arial"/>
              <a:buChar char="•"/>
            </a:pPr>
            <a:r>
              <a:rPr lang="de-DE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Lebensbedürfnisse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smtClean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können</a:t>
            </a:r>
            <a:r>
              <a:rPr lang="en-US" spc="-1" dirty="0" smtClean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nicht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gedeckt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werden</a:t>
            </a:r>
            <a:endParaRPr lang="en-US" spc="-1" dirty="0">
              <a:solidFill>
                <a:srgbClr val="4D3E2F"/>
              </a:solidFill>
              <a:uFill>
                <a:solidFill>
                  <a:srgbClr val="FFFFFF"/>
                </a:solidFill>
              </a:uFill>
            </a:endParaRPr>
          </a:p>
          <a:p>
            <a:pPr marL="210240" indent="-209880">
              <a:buClr>
                <a:srgbClr val="4D3E2F"/>
              </a:buClr>
              <a:buFont typeface="Arial"/>
              <a:buChar char="•"/>
            </a:pP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Fehlendes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Fachwissen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im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Bereich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Ackerbau</a:t>
            </a:r>
            <a:endParaRPr lang="en-US" spc="-1" dirty="0">
              <a:solidFill>
                <a:srgbClr val="4D3E2F"/>
              </a:solidFill>
              <a:uFill>
                <a:solidFill>
                  <a:srgbClr val="FFFFFF"/>
                </a:solidFill>
              </a:uFill>
            </a:endParaRPr>
          </a:p>
          <a:p>
            <a:pPr marL="210240" indent="-209880">
              <a:buClr>
                <a:srgbClr val="4D3E2F"/>
              </a:buClr>
              <a:buFont typeface="Arial"/>
              <a:buChar char="•"/>
            </a:pP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ca. 70% der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Bevölkerung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sind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Analphabeten</a:t>
            </a:r>
            <a:endParaRPr lang="en-US" spc="-1" dirty="0">
              <a:solidFill>
                <a:srgbClr val="4D3E2F"/>
              </a:solidFill>
              <a:uFill>
                <a:solidFill>
                  <a:srgbClr val="FFFFFF"/>
                </a:solidFill>
              </a:uFill>
            </a:endParaRPr>
          </a:p>
          <a:p>
            <a:pPr marL="210240" indent="-209880">
              <a:buClr>
                <a:srgbClr val="4D3E2F"/>
              </a:buClr>
              <a:buFont typeface="Arial"/>
              <a:buChar char="•"/>
            </a:pP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Vermittlung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von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Fachwissen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erschwert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durch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die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Wissensbarriere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zwischen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Helfern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und </a:t>
            </a:r>
            <a:r>
              <a:rPr lang="de-DE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Bedürftigen</a:t>
            </a:r>
            <a:endParaRPr lang="de-DE" spc="-1" dirty="0">
              <a:solidFill>
                <a:srgbClr val="4D3E2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914400">
              <a:buNone/>
            </a:pPr>
            <a:r>
              <a:rPr lang="de-DE" sz="800" b="0" i="0" dirty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22.05.2017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609725" y="6629400"/>
            <a:ext cx="10582275" cy="228600"/>
          </a:xfrm>
          <a:solidFill>
            <a:srgbClr val="97B31A"/>
          </a:solidFill>
        </p:spPr>
        <p:txBody>
          <a:bodyPr/>
          <a:lstStyle/>
          <a:p>
            <a:pPr algn="l" defTabSz="914400">
              <a:buNone/>
            </a:pPr>
            <a:r>
              <a:rPr lang="de-DE" sz="800" b="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HarvestHand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EIS Projekt SS17 Franziska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Gonschor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Sergej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Atamantschuk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400">
              <a:buNone/>
            </a:pPr>
            <a:fld id="{9CD8D479-8942-46E8-A226-A4E01F7A105C}" type="slidenum">
              <a:rPr lang="de-DE" sz="800" b="0" i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6275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10026" y="82929"/>
            <a:ext cx="176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 Problem</a:t>
            </a: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8579" y="262137"/>
            <a:ext cx="163561" cy="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0026" y="693981"/>
            <a:ext cx="9371949" cy="675053"/>
          </a:xfrm>
        </p:spPr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de-DE" sz="3400" b="0" i="0" dirty="0" smtClean="0">
                <a:solidFill>
                  <a:srgbClr val="8BAA00"/>
                </a:solidFill>
                <a:latin typeface="Corbel"/>
              </a:rPr>
              <a:t>Was sollte gemacht werden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240" indent="-209880">
              <a:buClr>
                <a:srgbClr val="4D3E2F"/>
              </a:buClr>
              <a:buFont typeface="Arial"/>
              <a:buChar char="•"/>
            </a:pP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Ein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System, welches den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Landwirten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Wissen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im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Bereich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Ackerbau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speziell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angepasst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auf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Analphabeten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vermittelt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und die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Helfer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vor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Ort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bei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der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Vermittlung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von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beispielsweise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Anbaustrategien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unterstützt</a:t>
            </a:r>
            <a:r>
              <a:rPr lang="en-US" spc="-1" dirty="0" smtClean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pc="-1" dirty="0">
              <a:solidFill>
                <a:srgbClr val="4D3E2F"/>
              </a:solidFill>
              <a:uFill>
                <a:solidFill>
                  <a:srgbClr val="FFFFFF"/>
                </a:solidFill>
              </a:uFill>
            </a:endParaRPr>
          </a:p>
          <a:p>
            <a:pPr marL="210240" indent="-209880">
              <a:buClr>
                <a:srgbClr val="4D3E2F"/>
              </a:buClr>
              <a:buFont typeface="Arial"/>
              <a:buChar char="•"/>
            </a:pP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Vermittlung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durch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Visualisierungen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Animationen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und </a:t>
            </a:r>
            <a:r>
              <a:rPr lang="en-US" spc="-1" dirty="0" smtClean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Audio</a:t>
            </a:r>
            <a:endParaRPr lang="en-US" spc="-1" dirty="0">
              <a:solidFill>
                <a:srgbClr val="4D3E2F"/>
              </a:solidFill>
              <a:uFill>
                <a:solidFill>
                  <a:srgbClr val="FFFFFF"/>
                </a:solidFill>
              </a:uFill>
            </a:endParaRPr>
          </a:p>
          <a:p>
            <a:pPr marL="210240" indent="-209880">
              <a:buClr>
                <a:srgbClr val="4D3E2F"/>
              </a:buClr>
              <a:buFont typeface="Arial"/>
              <a:buChar char="•"/>
            </a:pP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Daten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zu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Äckern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werden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festgehalten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smtClean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und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analysiert</a:t>
            </a:r>
            <a:endParaRPr lang="en-US" spc="-1" dirty="0">
              <a:solidFill>
                <a:srgbClr val="4D3E2F"/>
              </a:solidFill>
              <a:uFill>
                <a:solidFill>
                  <a:srgbClr val="FFFFFF"/>
                </a:solidFill>
              </a:uFill>
            </a:endParaRPr>
          </a:p>
          <a:p>
            <a:pPr marL="210240" indent="-209880">
              <a:buClr>
                <a:srgbClr val="4D3E2F"/>
              </a:buClr>
              <a:buFont typeface="Arial"/>
              <a:buChar char="•"/>
            </a:pP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→ 	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es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werden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Anbauempfehlungen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und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Tipps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gegeben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um die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Landwirtschaft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nachhaltig</a:t>
            </a:r>
            <a:r>
              <a:rPr lang="en-US" spc="-1" dirty="0" smtClean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zu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verbessern</a:t>
            </a:r>
            <a:endParaRPr lang="en-US" spc="-1" dirty="0">
              <a:solidFill>
                <a:srgbClr val="4D3E2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914400">
              <a:buNone/>
            </a:pPr>
            <a:r>
              <a:rPr lang="de-DE" sz="800" b="0" i="0" dirty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22.05.2017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612900" y="6629400"/>
            <a:ext cx="10579100" cy="228600"/>
          </a:xfrm>
          <a:solidFill>
            <a:srgbClr val="97B31A"/>
          </a:solidFill>
        </p:spPr>
        <p:txBody>
          <a:bodyPr/>
          <a:lstStyle/>
          <a:p>
            <a:pPr algn="l" defTabSz="914400">
              <a:buNone/>
            </a:pPr>
            <a:r>
              <a:rPr lang="de-DE" sz="800" b="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HarvestHand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EIS Projekt SS17 Franziska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Gonschor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Sergej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Atamantschuk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400">
              <a:buNone/>
            </a:pPr>
            <a:fld id="{9CD8D479-8942-46E8-A226-A4E01F7A105C}" type="slidenum">
              <a:rPr lang="de-DE" sz="800" b="0" i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6275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10026" y="82929"/>
            <a:ext cx="2024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Unsere Lösung</a:t>
            </a: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8579" y="262137"/>
            <a:ext cx="163561" cy="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0026" y="638175"/>
            <a:ext cx="9371949" cy="733425"/>
          </a:xfrm>
        </p:spPr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de-DE" sz="3400" b="0" i="0" dirty="0" smtClean="0">
                <a:solidFill>
                  <a:srgbClr val="8BAA00"/>
                </a:solidFill>
                <a:latin typeface="Corbel"/>
              </a:rPr>
              <a:t>Alleinstellungsmerkmale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240" indent="-209880">
              <a:buClr>
                <a:srgbClr val="4D3E2F"/>
              </a:buClr>
              <a:buFont typeface="Arial"/>
              <a:buChar char="•"/>
            </a:pP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Es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gibt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bisher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kein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System,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dass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sich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mit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der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Wissensvermittlung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im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Bereich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des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Ackerbaubetriebs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speziell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für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Analphabeten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beschäftigt</a:t>
            </a:r>
            <a:endParaRPr lang="en-US" spc="-1" dirty="0">
              <a:solidFill>
                <a:srgbClr val="4D3E2F"/>
              </a:solidFill>
              <a:uFill>
                <a:solidFill>
                  <a:srgbClr val="FFFFFF"/>
                </a:solidFill>
              </a:uFill>
            </a:endParaRPr>
          </a:p>
          <a:p>
            <a:pPr marL="210240" indent="-209880">
              <a:buClr>
                <a:srgbClr val="4D3E2F"/>
              </a:buClr>
              <a:buFont typeface="Arial"/>
              <a:buChar char="•"/>
            </a:pP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Die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Wissensbarriere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zwischen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den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Helfern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und den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Bedürftigen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bzw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. Den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Industrie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- und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Entwicklungsländern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wird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geschlossen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210240" indent="-209880">
              <a:buClr>
                <a:srgbClr val="4D3E2F"/>
              </a:buClr>
              <a:buFont typeface="Arial"/>
              <a:buChar char="•"/>
            </a:pP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Das System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unterstützt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die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Landwirte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langfristig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und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soll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kostenlos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wie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auch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frei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verfügbar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auf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dem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Markt</a:t>
            </a:r>
            <a:r>
              <a:rPr lang="en-US" spc="-1" dirty="0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D3E2F"/>
                </a:solidFill>
                <a:uFill>
                  <a:solidFill>
                    <a:srgbClr val="FFFFFF"/>
                  </a:solidFill>
                </a:uFill>
              </a:rPr>
              <a:t>sein</a:t>
            </a:r>
            <a:endParaRPr lang="en-US" spc="-1" dirty="0">
              <a:solidFill>
                <a:srgbClr val="4D3E2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914400">
              <a:buNone/>
            </a:pPr>
            <a:r>
              <a:rPr lang="de-DE" sz="800" b="0" i="0" dirty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22.05.2017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612900" y="6629400"/>
            <a:ext cx="10579100" cy="228600"/>
          </a:xfrm>
          <a:solidFill>
            <a:srgbClr val="97B31A"/>
          </a:solidFill>
        </p:spPr>
        <p:txBody>
          <a:bodyPr/>
          <a:lstStyle/>
          <a:p>
            <a:pPr algn="l" defTabSz="914400">
              <a:buNone/>
            </a:pPr>
            <a:r>
              <a:rPr lang="de-DE" sz="800" b="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HarvestHand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EIS Projekt SS17 Franziska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Gonschor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Sergej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Atamantschuk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400">
              <a:buNone/>
            </a:pPr>
            <a:fld id="{9CD8D479-8942-46E8-A226-A4E01F7A105C}" type="slidenum">
              <a:rPr lang="de-DE" sz="800" b="0" i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6275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10026" y="82929"/>
            <a:ext cx="313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machen wir besser</a:t>
            </a: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8579" y="262137"/>
            <a:ext cx="163561" cy="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0026" y="638175"/>
            <a:ext cx="9371949" cy="733425"/>
          </a:xfrm>
        </p:spPr>
        <p:txBody>
          <a:bodyPr/>
          <a:lstStyle/>
          <a:p>
            <a:r>
              <a:rPr lang="de-DE" dirty="0">
                <a:solidFill>
                  <a:srgbClr val="8BAA00"/>
                </a:solidFill>
              </a:rPr>
              <a:t>Auswertung der Bodendaten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 smtClean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Analyse der Ackerdaten</a:t>
            </a:r>
            <a:endParaRPr lang="de-DE" sz="2200" b="0" i="0" dirty="0">
              <a:solidFill>
                <a:srgbClr val="4D3E2F"/>
              </a:solidFill>
              <a:latin typeface="Corbel"/>
              <a:ea typeface="+mn-ea"/>
              <a:cs typeface="+mn-cs"/>
            </a:endParaRPr>
          </a:p>
          <a:p>
            <a:pPr>
              <a:buClr>
                <a:srgbClr val="4D3E2F"/>
              </a:buClr>
              <a:buFont typeface="Arial"/>
              <a:buChar char="•"/>
            </a:pPr>
            <a:r>
              <a:rPr lang="de-DE" dirty="0" smtClean="0"/>
              <a:t>Informationen </a:t>
            </a:r>
            <a:r>
              <a:rPr lang="de-DE" dirty="0"/>
              <a:t>zur aktuellen Wetterbedingungen </a:t>
            </a:r>
            <a:endParaRPr lang="de-DE" dirty="0" smtClean="0"/>
          </a:p>
          <a:p>
            <a:pPr>
              <a:buClr>
                <a:srgbClr val="4D3E2F"/>
              </a:buClr>
              <a:buFont typeface="Arial"/>
              <a:buChar char="•"/>
            </a:pPr>
            <a:r>
              <a:rPr lang="de-DE" sz="2200" b="0" i="0" dirty="0" smtClean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Erstellen individueller </a:t>
            </a:r>
            <a:r>
              <a:rPr lang="de-DE" sz="2200" b="0" i="0" dirty="0" smtClean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Szenarien</a:t>
            </a:r>
            <a:endParaRPr lang="de-DE" sz="2200" b="0" i="0" dirty="0" smtClean="0">
              <a:solidFill>
                <a:srgbClr val="4D3E2F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914400">
              <a:buNone/>
            </a:pPr>
            <a:r>
              <a:rPr lang="de-DE" sz="800" b="0" i="0" dirty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22.05.2017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612900" y="6629400"/>
            <a:ext cx="10579100" cy="228600"/>
          </a:xfrm>
          <a:solidFill>
            <a:srgbClr val="97B31A"/>
          </a:solidFill>
        </p:spPr>
        <p:txBody>
          <a:bodyPr/>
          <a:lstStyle/>
          <a:p>
            <a:pPr algn="l" defTabSz="914400">
              <a:buNone/>
            </a:pPr>
            <a:r>
              <a:rPr lang="de-DE" sz="800" b="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HarvestHand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EIS Projekt SS17 Franziska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Gonschor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Sergej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Atamantschuk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400">
              <a:buNone/>
            </a:pPr>
            <a:fld id="{9CD8D479-8942-46E8-A226-A4E01F7A105C}" type="slidenum">
              <a:rPr lang="de-DE" sz="800" b="0" i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6275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10026" y="82929"/>
            <a:ext cx="275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POCs im Prototypen</a:t>
            </a: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8579" y="262137"/>
            <a:ext cx="163561" cy="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0026" y="638175"/>
            <a:ext cx="9371949" cy="733425"/>
          </a:xfrm>
        </p:spPr>
        <p:txBody>
          <a:bodyPr/>
          <a:lstStyle/>
          <a:p>
            <a:r>
              <a:rPr lang="de-DE" dirty="0"/>
              <a:t>Effiziente Datenübertragung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 smtClean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Kommunikation zwischen Komponenten</a:t>
            </a:r>
            <a:r>
              <a:rPr lang="de-DE" dirty="0" smtClean="0">
                <a:solidFill>
                  <a:srgbClr val="4D3E2F"/>
                </a:solidFill>
                <a:latin typeface="Corbel"/>
              </a:rPr>
              <a:t> möglichst effizient</a:t>
            </a:r>
            <a:endParaRPr lang="de-DE" sz="2200" b="0" i="0" dirty="0">
              <a:solidFill>
                <a:srgbClr val="4D3E2F"/>
              </a:solidFill>
              <a:latin typeface="Corbel"/>
              <a:ea typeface="+mn-ea"/>
              <a:cs typeface="+mn-cs"/>
            </a:endParaRPr>
          </a:p>
          <a:p>
            <a:pPr>
              <a:buClr>
                <a:srgbClr val="4D3E2F"/>
              </a:buClr>
              <a:buFont typeface="Arial"/>
              <a:buChar char="•"/>
            </a:pPr>
            <a:r>
              <a:rPr lang="de-DE" dirty="0" smtClean="0"/>
              <a:t>Nur relevante Daten</a:t>
            </a:r>
          </a:p>
          <a:p>
            <a:pPr>
              <a:buClr>
                <a:srgbClr val="4D3E2F"/>
              </a:buClr>
              <a:buFont typeface="Arial"/>
              <a:buChar char="•"/>
            </a:pPr>
            <a:r>
              <a:rPr lang="de-DE" sz="2200" b="0" i="0" dirty="0" smtClean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Nur </a:t>
            </a:r>
            <a:r>
              <a:rPr lang="de-DE" dirty="0">
                <a:solidFill>
                  <a:srgbClr val="4D3E2F"/>
                </a:solidFill>
                <a:latin typeface="Corbel"/>
              </a:rPr>
              <a:t>p</a:t>
            </a:r>
            <a:r>
              <a:rPr lang="de-DE" sz="2200" b="0" i="0" dirty="0" smtClean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rimitive Datentypen</a:t>
            </a:r>
          </a:p>
          <a:p>
            <a:pPr>
              <a:buClr>
                <a:srgbClr val="4D3E2F"/>
              </a:buClr>
              <a:buFont typeface="Arial"/>
              <a:buChar char="•"/>
            </a:pPr>
            <a:r>
              <a:rPr lang="de-DE" dirty="0" smtClean="0">
                <a:solidFill>
                  <a:srgbClr val="4D3E2F"/>
                </a:solidFill>
                <a:latin typeface="Corbel"/>
              </a:rPr>
              <a:t>Demo</a:t>
            </a:r>
            <a:endParaRPr lang="de-DE" sz="2200" b="0" i="0" dirty="0">
              <a:solidFill>
                <a:srgbClr val="4D3E2F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914400">
              <a:buNone/>
            </a:pPr>
            <a:r>
              <a:rPr lang="de-DE" sz="800" b="0" i="0" dirty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22.05.2017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612900" y="6629400"/>
            <a:ext cx="10579100" cy="228600"/>
          </a:xfrm>
          <a:solidFill>
            <a:srgbClr val="97B31A"/>
          </a:solidFill>
        </p:spPr>
        <p:txBody>
          <a:bodyPr/>
          <a:lstStyle/>
          <a:p>
            <a:pPr algn="l" defTabSz="914400">
              <a:buNone/>
            </a:pPr>
            <a:r>
              <a:rPr lang="de-DE" sz="800" b="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HarvestHand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EIS Projekt SS17 Franziska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Gonschor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Sergej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Atamantschuk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400">
              <a:buNone/>
            </a:pPr>
            <a:fld id="{9CD8D479-8942-46E8-A226-A4E01F7A105C}" type="slidenum">
              <a:rPr lang="de-DE" sz="800" b="0" i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6275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10026" y="82929"/>
            <a:ext cx="275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POCs im Prototypen</a:t>
            </a: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8579" y="262137"/>
            <a:ext cx="163561" cy="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581664" y="2060576"/>
            <a:ext cx="7219435" cy="3883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51659" y="3933825"/>
            <a:ext cx="6949440" cy="1254406"/>
          </a:xfrm>
        </p:spPr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4" r="19604"/>
          <a:stretch/>
        </p:blipFill>
        <p:spPr>
          <a:xfrm>
            <a:off x="8899826" y="2060576"/>
            <a:ext cx="3295650" cy="38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70532A-D598-4F6B-B05D-F62B681804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Fototafeln zum Thema Ökologie</Template>
  <TotalTime>0</TotalTime>
  <Words>241</Words>
  <Application>Microsoft Office PowerPoint</Application>
  <PresentationFormat>Breitbild</PresentationFormat>
  <Paragraphs>54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Ecology 16x9</vt:lpstr>
      <vt:lpstr>HarvestHand</vt:lpstr>
      <vt:lpstr>Aktuelle Situation</vt:lpstr>
      <vt:lpstr>Was sollte gemacht werden</vt:lpstr>
      <vt:lpstr>Alleinstellungsmerkmale</vt:lpstr>
      <vt:lpstr>Auswertung der Bodendaten</vt:lpstr>
      <vt:lpstr>Effiziente Datenübertragung </vt:lpstr>
      <vt:lpstr>Vielen Dank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2017-05-17T08:53:43Z</dcterms:created>
  <dcterms:modified xsi:type="dcterms:W3CDTF">2017-05-19T13:24:20Z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TC030988899991</vt:lpwstr>
  </property>
</Properties>
</file>