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E01B-3B9E-4A7F-A55B-653F84DA3CB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E9B-FCC5-4EA7-A6B4-B26DC566E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Every value is an object</a:t>
            </a:r>
          </a:p>
          <a:p>
            <a:pPr lvl="2"/>
            <a:r>
              <a:rPr lang="en-US" dirty="0" smtClean="0"/>
              <a:t>primitives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“empty-value”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Every function is a value</a:t>
            </a:r>
          </a:p>
          <a:p>
            <a:pPr lvl="2"/>
            <a:r>
              <a:rPr lang="en-US" dirty="0" smtClean="0"/>
              <a:t>Anonymous functions</a:t>
            </a:r>
          </a:p>
          <a:p>
            <a:pPr lvl="2"/>
            <a:r>
              <a:rPr lang="en-US" dirty="0" smtClean="0"/>
              <a:t>Higher-order functions</a:t>
            </a:r>
          </a:p>
          <a:p>
            <a:pPr lvl="2"/>
            <a:r>
              <a:rPr lang="en-US" dirty="0" smtClean="0"/>
              <a:t>Case-classes</a:t>
            </a:r>
          </a:p>
          <a:p>
            <a:pPr lvl="2"/>
            <a:r>
              <a:rPr lang="en-US" dirty="0" smtClean="0"/>
              <a:t>Pattern matching</a:t>
            </a:r>
          </a:p>
          <a:p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Generics++ (Cage[Lion] can extend Cage[Animal])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</a:t>
            </a:r>
            <a:r>
              <a:rPr lang="en-US" dirty="0" err="1" smtClean="0"/>
              <a:t>Scala</a:t>
            </a:r>
            <a:r>
              <a:rPr lang="en-US" dirty="0" smtClean="0"/>
              <a:t>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for 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Can be added on the fly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r>
              <a:rPr lang="en-US" dirty="0" smtClean="0"/>
              <a:t>Provide some basic functionality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==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sequence of values of multiple </a:t>
            </a:r>
            <a:r>
              <a:rPr lang="en-US" dirty="0" smtClean="0"/>
              <a:t>types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val</a:t>
            </a:r>
            <a:r>
              <a:rPr lang="en-US" dirty="0" smtClean="0"/>
              <a:t>   idUsername </a:t>
            </a:r>
            <a:r>
              <a:rPr lang="en-US" b="1" dirty="0"/>
              <a:t>=</a:t>
            </a:r>
            <a:r>
              <a:rPr lang="en-US" dirty="0" smtClean="0"/>
              <a:t> (123, “VasjaBu")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Case-classes++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Pattern-matching</a:t>
            </a:r>
          </a:p>
          <a:p>
            <a:r>
              <a:rPr lang="en-US" dirty="0" smtClean="0"/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Scala</vt:lpstr>
      <vt:lpstr>Basics</vt:lpstr>
      <vt:lpstr>Basics: Scala Beans</vt:lpstr>
      <vt:lpstr>Basics: Case Classes</vt:lpstr>
      <vt:lpstr>Basics: Tuple</vt:lpstr>
      <vt:lpstr>Case-classes++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DIANA</dc:creator>
  <cp:lastModifiedBy>DIANA</cp:lastModifiedBy>
  <cp:revision>13</cp:revision>
  <dcterms:created xsi:type="dcterms:W3CDTF">2016-04-17T09:52:03Z</dcterms:created>
  <dcterms:modified xsi:type="dcterms:W3CDTF">2016-04-17T19:07:57Z</dcterms:modified>
</cp:coreProperties>
</file>