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6" r:id="rId9"/>
    <p:sldId id="264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FE82-722D-421B-BB2B-D10D66F0ABD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62DC-5ACB-4AD4-BAE6-906CF6455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FE82-722D-421B-BB2B-D10D66F0ABD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62DC-5ACB-4AD4-BAE6-906CF6455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FE82-722D-421B-BB2B-D10D66F0ABD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62DC-5ACB-4AD4-BAE6-906CF6455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FE82-722D-421B-BB2B-D10D66F0ABD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62DC-5ACB-4AD4-BAE6-906CF6455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FE82-722D-421B-BB2B-D10D66F0ABD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62DC-5ACB-4AD4-BAE6-906CF6455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FE82-722D-421B-BB2B-D10D66F0ABD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62DC-5ACB-4AD4-BAE6-906CF6455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FE82-722D-421B-BB2B-D10D66F0ABD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62DC-5ACB-4AD4-BAE6-906CF6455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FE82-722D-421B-BB2B-D10D66F0ABD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62DC-5ACB-4AD4-BAE6-906CF6455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FE82-722D-421B-BB2B-D10D66F0ABD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62DC-5ACB-4AD4-BAE6-906CF6455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FE82-722D-421B-BB2B-D10D66F0ABD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62DC-5ACB-4AD4-BAE6-906CF6455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FE82-722D-421B-BB2B-D10D66F0ABD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62DC-5ACB-4AD4-BAE6-906CF6455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4FE82-722D-421B-BB2B-D10D66F0ABD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E62DC-5ACB-4AD4-BAE6-906CF64556E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 as you wished it would be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Case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Immutable</a:t>
            </a:r>
          </a:p>
          <a:p>
            <a:r>
              <a:rPr lang="en-US" dirty="0" smtClean="0"/>
              <a:t>Provide some basic functionality</a:t>
            </a:r>
          </a:p>
          <a:p>
            <a:pPr lvl="1"/>
            <a:r>
              <a:rPr lang="en-US" dirty="0" err="1" smtClean="0"/>
              <a:t>toString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copy()</a:t>
            </a:r>
          </a:p>
          <a:p>
            <a:pPr lvl="1"/>
            <a:r>
              <a:rPr lang="en-US" dirty="0" smtClean="0"/>
              <a:t>==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</a:t>
            </a:r>
            <a:r>
              <a:rPr lang="en-US" dirty="0" err="1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immutable sequence of values of multiple </a:t>
            </a:r>
            <a:r>
              <a:rPr lang="en-US" dirty="0" smtClean="0"/>
              <a:t>types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val</a:t>
            </a:r>
            <a:r>
              <a:rPr lang="en-US" dirty="0" smtClean="0"/>
              <a:t>   idUsername </a:t>
            </a:r>
            <a:r>
              <a:rPr lang="en-US" b="1" dirty="0"/>
              <a:t>=</a:t>
            </a:r>
            <a:r>
              <a:rPr lang="en-US" dirty="0" smtClean="0"/>
              <a:t> </a:t>
            </a:r>
            <a:r>
              <a:rPr lang="en-US" dirty="0" smtClean="0"/>
              <a:t>( “</a:t>
            </a:r>
            <a:r>
              <a:rPr lang="en-US" dirty="0" err="1" smtClean="0"/>
              <a:t>VasjaBu</a:t>
            </a:r>
            <a:r>
              <a:rPr lang="en-US" dirty="0" smtClean="0"/>
              <a:t>“, 1990-04-23)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Case-classes++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Pattern-matching</a:t>
            </a:r>
          </a:p>
          <a:p>
            <a:r>
              <a:rPr lang="en-US" dirty="0" smtClean="0"/>
              <a:t>Functions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Java-based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Conceived in 2001 by one of the main authors of Java</a:t>
            </a:r>
          </a:p>
          <a:p>
            <a:r>
              <a:rPr lang="en-US" dirty="0" smtClean="0"/>
              <a:t>Runs on JVM</a:t>
            </a:r>
          </a:p>
          <a:p>
            <a:r>
              <a:rPr lang="en-US" dirty="0" smtClean="0"/>
              <a:t>Compiles into </a:t>
            </a:r>
            <a:r>
              <a:rPr lang="en-US" dirty="0" err="1" smtClean="0"/>
              <a:t>bytecode</a:t>
            </a:r>
            <a:endParaRPr lang="en-US" dirty="0" smtClean="0"/>
          </a:p>
          <a:p>
            <a:r>
              <a:rPr lang="en-US" dirty="0" smtClean="0"/>
              <a:t>Full interoperability with Java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value is an object</a:t>
            </a:r>
          </a:p>
          <a:p>
            <a:pPr lvl="1"/>
            <a:r>
              <a:rPr lang="en-US" dirty="0" smtClean="0"/>
              <a:t>Primitives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“Empty” value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lasshierarch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19" y="332656"/>
            <a:ext cx="8789883" cy="583264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</a:p>
          <a:p>
            <a:r>
              <a:rPr lang="en-US" dirty="0" smtClean="0"/>
              <a:t>Nested-functions</a:t>
            </a:r>
          </a:p>
          <a:p>
            <a:r>
              <a:rPr lang="en-US" dirty="0" smtClean="0"/>
              <a:t>Currying</a:t>
            </a:r>
          </a:p>
          <a:p>
            <a:r>
              <a:rPr lang="en-US" dirty="0" smtClean="0"/>
              <a:t>Anonymous functions definitions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Strictly-typed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Generics++ (Cage[Lion] can extend Cage[Animal])</a:t>
            </a:r>
          </a:p>
          <a:p>
            <a:pPr marL="742950" lvl="2" indent="-342900"/>
            <a:r>
              <a:rPr lang="en-US" dirty="0"/>
              <a:t>List[+A]</a:t>
            </a:r>
            <a:endParaRPr lang="en-US" dirty="0" smtClean="0"/>
          </a:p>
          <a:p>
            <a:pPr marL="742950" lvl="2" indent="-342900"/>
            <a:r>
              <a:rPr lang="en-US" dirty="0" err="1"/>
              <a:t>ListBuffer</a:t>
            </a:r>
            <a:r>
              <a:rPr lang="en-US" dirty="0"/>
              <a:t>[A]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Strive for immutability</a:t>
            </a:r>
          </a:p>
          <a:p>
            <a:pPr lvl="1"/>
            <a:r>
              <a:rPr lang="en-US" dirty="0" err="1" smtClean="0"/>
              <a:t>val</a:t>
            </a:r>
            <a:endParaRPr lang="en-US" dirty="0" smtClean="0"/>
          </a:p>
          <a:p>
            <a:pPr lvl="1"/>
            <a:r>
              <a:rPr lang="en-US" dirty="0" smtClean="0"/>
              <a:t>immutable collections</a:t>
            </a:r>
          </a:p>
          <a:p>
            <a:pPr lvl="1"/>
            <a:r>
              <a:rPr lang="en-US" dirty="0" smtClean="0"/>
              <a:t>you can still work in a usual way, if you’re so inclined</a:t>
            </a:r>
          </a:p>
          <a:p>
            <a:r>
              <a:rPr lang="en-US" dirty="0" smtClean="0"/>
              <a:t>Everything is an expression</a:t>
            </a:r>
          </a:p>
          <a:p>
            <a:pPr lvl="1"/>
            <a:r>
              <a:rPr lang="en-US" dirty="0" smtClean="0"/>
              <a:t>no ifs, no buts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 sugar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;</a:t>
            </a:r>
          </a:p>
          <a:p>
            <a:r>
              <a:rPr lang="en-US" dirty="0" smtClean="0"/>
              <a:t>No returns</a:t>
            </a:r>
          </a:p>
          <a:p>
            <a:r>
              <a:rPr lang="en-US" dirty="0" err="1" smtClean="0"/>
              <a:t>a.apply</a:t>
            </a:r>
            <a:r>
              <a:rPr lang="en-US" dirty="0" smtClean="0"/>
              <a:t>(x, y) -&gt; a(x, y)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</a:t>
            </a:r>
            <a:r>
              <a:rPr lang="en-US" dirty="0" err="1" smtClean="0"/>
              <a:t>Scala</a:t>
            </a:r>
            <a:r>
              <a:rPr lang="en-US" dirty="0" smtClean="0"/>
              <a:t> 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Class (same old stuff, but POJOs are leaner</a:t>
            </a:r>
          </a:p>
          <a:p>
            <a:pPr lvl="1"/>
            <a:r>
              <a:rPr lang="en-US" dirty="0" smtClean="0"/>
              <a:t>No need for </a:t>
            </a:r>
            <a:r>
              <a:rPr lang="en-US" dirty="0" err="1" smtClean="0"/>
              <a:t>accessors</a:t>
            </a:r>
            <a:r>
              <a:rPr lang="en-US" dirty="0" smtClean="0"/>
              <a:t>/</a:t>
            </a:r>
            <a:r>
              <a:rPr lang="en-US" dirty="0" err="1" smtClean="0"/>
              <a:t>mutator</a:t>
            </a:r>
            <a:r>
              <a:rPr lang="en-US" dirty="0" smtClean="0"/>
              <a:t> - can be added on </a:t>
            </a:r>
            <a:r>
              <a:rPr lang="en-US" dirty="0" smtClean="0"/>
              <a:t>demand</a:t>
            </a:r>
            <a:endParaRPr lang="en-US" dirty="0" smtClean="0"/>
          </a:p>
          <a:p>
            <a:r>
              <a:rPr lang="en-US" dirty="0" smtClean="0"/>
              <a:t>Object </a:t>
            </a:r>
          </a:p>
          <a:p>
            <a:pPr lvl="1"/>
            <a:r>
              <a:rPr lang="en-US" dirty="0" smtClean="0"/>
              <a:t>singleton of a class</a:t>
            </a:r>
          </a:p>
          <a:p>
            <a:pPr lvl="1"/>
            <a:r>
              <a:rPr lang="en-US" dirty="0" smtClean="0"/>
              <a:t>cute way of being static</a:t>
            </a:r>
          </a:p>
          <a:p>
            <a:r>
              <a:rPr lang="en-US" dirty="0" smtClean="0"/>
              <a:t>Trait (interface a-la java8)</a:t>
            </a:r>
          </a:p>
          <a:p>
            <a:pPr lvl="1"/>
            <a:r>
              <a:rPr lang="en-US" dirty="0" smtClean="0"/>
              <a:t>Actually, rather a </a:t>
            </a:r>
            <a:r>
              <a:rPr lang="en-US" dirty="0" err="1" smtClean="0"/>
              <a:t>mixin</a:t>
            </a:r>
            <a:endParaRPr lang="en-US" dirty="0" smtClean="0"/>
          </a:p>
          <a:p>
            <a:pPr lvl="1"/>
            <a:r>
              <a:rPr lang="en-US" dirty="0" smtClean="0"/>
              <a:t>Multiple inheritance</a:t>
            </a:r>
            <a:endParaRPr lang="en-US" dirty="0" smtClean="0"/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tate inheritance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198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Scala</vt:lpstr>
      <vt:lpstr>Java-based</vt:lpstr>
      <vt:lpstr>Object-oriented</vt:lpstr>
      <vt:lpstr>Slide 4</vt:lpstr>
      <vt:lpstr>Functional</vt:lpstr>
      <vt:lpstr>Strictly-typed</vt:lpstr>
      <vt:lpstr>Main Design Principles</vt:lpstr>
      <vt:lpstr>Syntactic sugar</vt:lpstr>
      <vt:lpstr>Basics: Scala Beans</vt:lpstr>
      <vt:lpstr>Basics: Case Classes</vt:lpstr>
      <vt:lpstr>Basics: Tuple</vt:lpstr>
      <vt:lpstr>Case-classes++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</dc:title>
  <dc:creator>DIANA</dc:creator>
  <cp:lastModifiedBy>DIANA</cp:lastModifiedBy>
  <cp:revision>22</cp:revision>
  <dcterms:created xsi:type="dcterms:W3CDTF">2016-05-01T16:06:59Z</dcterms:created>
  <dcterms:modified xsi:type="dcterms:W3CDTF">2016-05-01T19:06:36Z</dcterms:modified>
</cp:coreProperties>
</file>