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0AEE6-E7C6-492F-A291-4008C10C8A1C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F2097-F9C6-4CC0-BF5C-1EA3EADE8F5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5749-B920-4498-8670-1F4D1E600D56}" type="datetimeFigureOut">
              <a:rPr lang="it-IT" smtClean="0"/>
              <a:pPr/>
              <a:t>18/01/2022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8E78-58A0-467F-9D69-113F646A50A7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85786" y="714357"/>
            <a:ext cx="7772400" cy="1214446"/>
          </a:xfrm>
        </p:spPr>
        <p:txBody>
          <a:bodyPr/>
          <a:lstStyle/>
          <a:p>
            <a:r>
              <a:rPr lang="it-IT" b="1" dirty="0" smtClean="0">
                <a:latin typeface="Bahnschrift Light" pitchFamily="34" charset="0"/>
              </a:rPr>
              <a:t>Stabilimento Balneare</a:t>
            </a:r>
            <a:endParaRPr lang="it-IT" b="1" dirty="0">
              <a:latin typeface="Bahnschrift Light" pitchFamily="34" charset="0"/>
            </a:endParaRPr>
          </a:p>
        </p:txBody>
      </p:sp>
      <p:pic>
        <p:nvPicPr>
          <p:cNvPr id="4" name="Immagine 3" descr="Stabilimenti Balneari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857364"/>
            <a:ext cx="6821417" cy="4549389"/>
          </a:xfrm>
          <a:prstGeom prst="rect">
            <a:avLst/>
          </a:prstGeo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643834" y="285728"/>
            <a:ext cx="1062030" cy="365125"/>
          </a:xfrm>
        </p:spPr>
        <p:txBody>
          <a:bodyPr/>
          <a:lstStyle/>
          <a:p>
            <a:fld id="{32785749-B920-4498-8670-1F4D1E600D56}" type="datetimeFigureOut">
              <a:rPr lang="it-IT" b="1" smtClean="0">
                <a:solidFill>
                  <a:schemeClr val="tx1"/>
                </a:solidFill>
              </a:rPr>
              <a:pPr/>
              <a:t>18/01/2022</a:t>
            </a:fld>
            <a:endParaRPr lang="it-IT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Cappello Rosso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Meglio focalizzarsi su compagnie e famiglie</a:t>
            </a:r>
          </a:p>
          <a:p>
            <a:r>
              <a:rPr lang="it-IT" dirty="0" smtClean="0"/>
              <a:t>Ombrelloni diversi famiglie e compagnie</a:t>
            </a:r>
          </a:p>
          <a:p>
            <a:r>
              <a:rPr lang="it-IT" dirty="0" smtClean="0"/>
              <a:t>Gruppo </a:t>
            </a:r>
            <a:r>
              <a:rPr lang="it-IT" dirty="0" err="1" smtClean="0"/>
              <a:t>whatsapp</a:t>
            </a:r>
            <a:r>
              <a:rPr lang="it-IT" dirty="0" smtClean="0"/>
              <a:t> dello stabilimento per il campetto</a:t>
            </a:r>
          </a:p>
          <a:p>
            <a:r>
              <a:rPr lang="it-IT" dirty="0" smtClean="0"/>
              <a:t>Temi vari(vegetariano, yoga, etc.) in base al gusto dei clienti</a:t>
            </a:r>
          </a:p>
          <a:p>
            <a:r>
              <a:rPr lang="it-IT" dirty="0" smtClean="0"/>
              <a:t>Pensare anche ad uno spazio gioco per i bambini</a:t>
            </a:r>
          </a:p>
          <a:p>
            <a:r>
              <a:rPr lang="it-IT" dirty="0" smtClean="0"/>
              <a:t>Un sistema elettroni/meccanico per chiusura automatica ombrelloni</a:t>
            </a:r>
            <a:endParaRPr lang="it-IT" dirty="0"/>
          </a:p>
        </p:txBody>
      </p:sp>
      <p:pic>
        <p:nvPicPr>
          <p:cNvPr id="4" name="Immagine 3" descr="cappellino-ross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64" y="142852"/>
            <a:ext cx="135732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Cappello Giallo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Vorremmo ci fossero dei delfini o comunque un acquario</a:t>
            </a:r>
          </a:p>
          <a:p>
            <a:r>
              <a:rPr lang="it-IT" dirty="0" smtClean="0"/>
              <a:t>Attrezzature sportive per poter praticare degli sport in acqua(Pallavolo,Basket, </a:t>
            </a:r>
            <a:r>
              <a:rPr lang="it-IT" dirty="0" err="1" smtClean="0"/>
              <a:t>etc</a:t>
            </a:r>
            <a:r>
              <a:rPr lang="it-IT" dirty="0" smtClean="0"/>
              <a:t>..)</a:t>
            </a:r>
            <a:endParaRPr lang="it-IT" dirty="0"/>
          </a:p>
        </p:txBody>
      </p:sp>
      <p:pic>
        <p:nvPicPr>
          <p:cNvPr id="4" name="Immagine 3" descr="delfi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857628"/>
            <a:ext cx="4336654" cy="2714644"/>
          </a:xfrm>
          <a:prstGeom prst="rect">
            <a:avLst/>
          </a:prstGeom>
        </p:spPr>
      </p:pic>
      <p:pic>
        <p:nvPicPr>
          <p:cNvPr id="5" name="Immagine 4" descr="cappellino-gial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142852"/>
            <a:ext cx="1571636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Cappello Nero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Tsunami, </a:t>
            </a:r>
            <a:r>
              <a:rPr lang="it-IT" dirty="0" err="1" smtClean="0"/>
              <a:t>Tornadi</a:t>
            </a:r>
            <a:r>
              <a:rPr lang="it-IT" dirty="0" smtClean="0"/>
              <a:t> e </a:t>
            </a:r>
            <a:r>
              <a:rPr lang="it-IT" dirty="0" err="1" smtClean="0"/>
              <a:t>etc…</a:t>
            </a:r>
            <a:r>
              <a:rPr lang="it-IT" dirty="0" smtClean="0"/>
              <a:t> ,come lo si affronterebbe?</a:t>
            </a:r>
          </a:p>
          <a:p>
            <a:r>
              <a:rPr lang="it-IT" dirty="0" smtClean="0"/>
              <a:t>Pericolo Squali</a:t>
            </a:r>
          </a:p>
        </p:txBody>
      </p:sp>
      <p:pic>
        <p:nvPicPr>
          <p:cNvPr id="4" name="Immagine 3" descr="torna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71876"/>
            <a:ext cx="4433910" cy="2737939"/>
          </a:xfrm>
          <a:prstGeom prst="rect">
            <a:avLst/>
          </a:prstGeom>
        </p:spPr>
      </p:pic>
      <p:pic>
        <p:nvPicPr>
          <p:cNvPr id="5" name="Immagine 4" descr="squa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643314"/>
            <a:ext cx="3782400" cy="2609856"/>
          </a:xfrm>
          <a:prstGeom prst="rect">
            <a:avLst/>
          </a:prstGeom>
        </p:spPr>
      </p:pic>
      <p:pic>
        <p:nvPicPr>
          <p:cNvPr id="6" name="Immagine 5" descr="cappellino-ner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3702" y="142852"/>
            <a:ext cx="1459228" cy="1459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Cappello Bianco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Perché non fare un sito?</a:t>
            </a:r>
          </a:p>
          <a:p>
            <a:r>
              <a:rPr lang="it-IT" dirty="0" smtClean="0"/>
              <a:t>Possibilmente 2 campi sportivi.</a:t>
            </a:r>
          </a:p>
          <a:p>
            <a:r>
              <a:rPr lang="it-IT" dirty="0" smtClean="0"/>
              <a:t>Cucina gourmet con chef e barman per aperitivi particolari a tema.</a:t>
            </a:r>
          </a:p>
          <a:p>
            <a:r>
              <a:rPr lang="it-IT" dirty="0" smtClean="0"/>
              <a:t>Troppo spazio per la piscina, ma non a tutti piace il mare, quindi meglio una vasca ad idromassaggio prenotabile dal sito.</a:t>
            </a:r>
          </a:p>
          <a:p>
            <a:endParaRPr lang="it-IT" dirty="0"/>
          </a:p>
        </p:txBody>
      </p:sp>
      <p:pic>
        <p:nvPicPr>
          <p:cNvPr id="4" name="Immagine 3" descr="bianco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214290"/>
            <a:ext cx="17145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Cappello Verde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Spiaggia a tema Parco Güell</a:t>
            </a:r>
            <a:endParaRPr lang="it-IT" dirty="0"/>
          </a:p>
        </p:txBody>
      </p:sp>
      <p:pic>
        <p:nvPicPr>
          <p:cNvPr id="4" name="Immagine 3" descr="parco gu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571744"/>
            <a:ext cx="5815038" cy="3489023"/>
          </a:xfrm>
          <a:prstGeom prst="rect">
            <a:avLst/>
          </a:prstGeom>
        </p:spPr>
      </p:pic>
      <p:pic>
        <p:nvPicPr>
          <p:cNvPr id="5" name="Immagine 4" descr="cappellino-verde-chia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214290"/>
            <a:ext cx="1571636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Cappello Blu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Apertura Riunione con Richiesta Proposte</a:t>
            </a:r>
          </a:p>
          <a:p>
            <a:pPr>
              <a:buNone/>
            </a:pPr>
            <a:r>
              <a:rPr lang="it-IT" dirty="0" smtClean="0"/>
              <a:t>Chiusura Riunione con riassunto delle Proposte</a:t>
            </a:r>
            <a:endParaRPr lang="it-IT" dirty="0"/>
          </a:p>
        </p:txBody>
      </p:sp>
      <p:pic>
        <p:nvPicPr>
          <p:cNvPr id="4" name="Immagine 3" descr="bl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214290"/>
            <a:ext cx="1500174" cy="1500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160</Words>
  <Application>Microsoft Office PowerPoint</Application>
  <PresentationFormat>Presentazione su schermo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Stabilimento Balneare</vt:lpstr>
      <vt:lpstr>Cappello Rosso</vt:lpstr>
      <vt:lpstr>Cappello Giallo</vt:lpstr>
      <vt:lpstr>Cappello Nero</vt:lpstr>
      <vt:lpstr>Cappello Bianco</vt:lpstr>
      <vt:lpstr>Cappello Verde</vt:lpstr>
      <vt:lpstr>Cappello Blu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Stabilimento Balneare</dc:title>
  <dc:creator>Giovanni Piferi</dc:creator>
  <cp:lastModifiedBy>Giovanni Piferi</cp:lastModifiedBy>
  <cp:revision>7</cp:revision>
  <dcterms:created xsi:type="dcterms:W3CDTF">2022-01-18T10:01:41Z</dcterms:created>
  <dcterms:modified xsi:type="dcterms:W3CDTF">2022-01-18T11:54:10Z</dcterms:modified>
</cp:coreProperties>
</file>