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gSYnNNQa10OTgc9eQCgUI68R/D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8883" y="1599665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108" name="Google Shape;108;p1"/>
          <p:cNvSpPr txBox="1"/>
          <p:nvPr/>
        </p:nvSpPr>
        <p:spPr>
          <a:xfrm>
            <a:off x="278883" y="491730"/>
            <a:ext cx="1103517" cy="369332"/>
          </a:xfrm>
          <a:prstGeom prst="rect">
            <a:avLst/>
          </a:prstGeom>
          <a:ln cmpd="dbl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Inizio</a:t>
            </a:r>
            <a:endParaRPr dirty="0"/>
          </a:p>
        </p:txBody>
      </p:sp>
      <p:cxnSp>
        <p:nvCxnSpPr>
          <p:cNvPr id="109" name="Google Shape;109;p1"/>
          <p:cNvCxnSpPr>
            <a:cxnSpLocks/>
          </p:cNvCxnSpPr>
          <p:nvPr/>
        </p:nvCxnSpPr>
        <p:spPr>
          <a:xfrm>
            <a:off x="10692003" y="2432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08;p1">
            <a:extLst>
              <a:ext uri="{FF2B5EF4-FFF2-40B4-BE49-F238E27FC236}">
                <a16:creationId xmlns:a16="http://schemas.microsoft.com/office/drawing/2014/main" id="{540D59B3-A58E-4F92-B727-AF180AA2BB1E}"/>
              </a:ext>
            </a:extLst>
          </p:cNvPr>
          <p:cNvSpPr txBox="1"/>
          <p:nvPr/>
        </p:nvSpPr>
        <p:spPr>
          <a:xfrm>
            <a:off x="278883" y="945945"/>
            <a:ext cx="1103517" cy="369332"/>
          </a:xfrm>
          <a:prstGeom prst="rect">
            <a:avLst/>
          </a:prstGeom>
          <a:ln cmpd="dbl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endParaRPr dirty="0"/>
          </a:p>
        </p:txBody>
      </p:sp>
      <p:sp>
        <p:nvSpPr>
          <p:cNvPr id="38" name="Google Shape;84;p1">
            <a:extLst>
              <a:ext uri="{FF2B5EF4-FFF2-40B4-BE49-F238E27FC236}">
                <a16:creationId xmlns:a16="http://schemas.microsoft.com/office/drawing/2014/main" id="{FA29B87D-EFF5-4BC5-B493-90B323E0C60A}"/>
              </a:ext>
            </a:extLst>
          </p:cNvPr>
          <p:cNvSpPr txBox="1"/>
          <p:nvPr/>
        </p:nvSpPr>
        <p:spPr>
          <a:xfrm>
            <a:off x="278883" y="1981493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39" name="Google Shape;84;p1">
            <a:extLst>
              <a:ext uri="{FF2B5EF4-FFF2-40B4-BE49-F238E27FC236}">
                <a16:creationId xmlns:a16="http://schemas.microsoft.com/office/drawing/2014/main" id="{A09E233C-FB53-4E8F-9256-9C79ACC512E8}"/>
              </a:ext>
            </a:extLst>
          </p:cNvPr>
          <p:cNvSpPr txBox="1"/>
          <p:nvPr/>
        </p:nvSpPr>
        <p:spPr>
          <a:xfrm>
            <a:off x="278883" y="2363321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0" name="Google Shape;84;p1">
            <a:extLst>
              <a:ext uri="{FF2B5EF4-FFF2-40B4-BE49-F238E27FC236}">
                <a16:creationId xmlns:a16="http://schemas.microsoft.com/office/drawing/2014/main" id="{1AB50009-6AAC-452E-BA7B-055B606F86F9}"/>
              </a:ext>
            </a:extLst>
          </p:cNvPr>
          <p:cNvSpPr txBox="1"/>
          <p:nvPr/>
        </p:nvSpPr>
        <p:spPr>
          <a:xfrm>
            <a:off x="278883" y="2745149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1" name="Google Shape;84;p1">
            <a:extLst>
              <a:ext uri="{FF2B5EF4-FFF2-40B4-BE49-F238E27FC236}">
                <a16:creationId xmlns:a16="http://schemas.microsoft.com/office/drawing/2014/main" id="{2818CEEC-B37C-4A97-974B-C87121C42270}"/>
              </a:ext>
            </a:extLst>
          </p:cNvPr>
          <p:cNvSpPr txBox="1"/>
          <p:nvPr/>
        </p:nvSpPr>
        <p:spPr>
          <a:xfrm>
            <a:off x="278883" y="3126977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2" name="Google Shape;84;p1">
            <a:extLst>
              <a:ext uri="{FF2B5EF4-FFF2-40B4-BE49-F238E27FC236}">
                <a16:creationId xmlns:a16="http://schemas.microsoft.com/office/drawing/2014/main" id="{4DCA51A8-8FF1-450D-8CFA-19E6BC7DD0D2}"/>
              </a:ext>
            </a:extLst>
          </p:cNvPr>
          <p:cNvSpPr txBox="1"/>
          <p:nvPr/>
        </p:nvSpPr>
        <p:spPr>
          <a:xfrm>
            <a:off x="278883" y="3508805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3" name="Google Shape;84;p1">
            <a:extLst>
              <a:ext uri="{FF2B5EF4-FFF2-40B4-BE49-F238E27FC236}">
                <a16:creationId xmlns:a16="http://schemas.microsoft.com/office/drawing/2014/main" id="{BBEFA39C-129A-44A9-9C08-69B066DBE0D9}"/>
              </a:ext>
            </a:extLst>
          </p:cNvPr>
          <p:cNvSpPr txBox="1"/>
          <p:nvPr/>
        </p:nvSpPr>
        <p:spPr>
          <a:xfrm>
            <a:off x="278883" y="3890633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4" name="Google Shape;84;p1">
            <a:extLst>
              <a:ext uri="{FF2B5EF4-FFF2-40B4-BE49-F238E27FC236}">
                <a16:creationId xmlns:a16="http://schemas.microsoft.com/office/drawing/2014/main" id="{48774210-EA0F-4CD6-A2C5-716517E09007}"/>
              </a:ext>
            </a:extLst>
          </p:cNvPr>
          <p:cNvSpPr txBox="1"/>
          <p:nvPr/>
        </p:nvSpPr>
        <p:spPr>
          <a:xfrm>
            <a:off x="278883" y="4272461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5" name="Google Shape;84;p1">
            <a:extLst>
              <a:ext uri="{FF2B5EF4-FFF2-40B4-BE49-F238E27FC236}">
                <a16:creationId xmlns:a16="http://schemas.microsoft.com/office/drawing/2014/main" id="{E8AD0186-3CFC-4D18-A473-1E0C187BEAF5}"/>
              </a:ext>
            </a:extLst>
          </p:cNvPr>
          <p:cNvSpPr txBox="1"/>
          <p:nvPr/>
        </p:nvSpPr>
        <p:spPr>
          <a:xfrm>
            <a:off x="278883" y="4654289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6" name="Google Shape;84;p1">
            <a:extLst>
              <a:ext uri="{FF2B5EF4-FFF2-40B4-BE49-F238E27FC236}">
                <a16:creationId xmlns:a16="http://schemas.microsoft.com/office/drawing/2014/main" id="{47AB453E-32B8-46A6-9250-4CFF74FB138B}"/>
              </a:ext>
            </a:extLst>
          </p:cNvPr>
          <p:cNvSpPr txBox="1"/>
          <p:nvPr/>
        </p:nvSpPr>
        <p:spPr>
          <a:xfrm>
            <a:off x="278883" y="5036117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7" name="Google Shape;84;p1">
            <a:extLst>
              <a:ext uri="{FF2B5EF4-FFF2-40B4-BE49-F238E27FC236}">
                <a16:creationId xmlns:a16="http://schemas.microsoft.com/office/drawing/2014/main" id="{C8E50472-7ABB-46A9-AE28-951E7EB7E419}"/>
              </a:ext>
            </a:extLst>
          </p:cNvPr>
          <p:cNvSpPr txBox="1"/>
          <p:nvPr/>
        </p:nvSpPr>
        <p:spPr>
          <a:xfrm>
            <a:off x="278883" y="5417945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8" name="Google Shape;84;p1">
            <a:extLst>
              <a:ext uri="{FF2B5EF4-FFF2-40B4-BE49-F238E27FC236}">
                <a16:creationId xmlns:a16="http://schemas.microsoft.com/office/drawing/2014/main" id="{588AA4AF-516D-40DB-93E0-F4064C14E4B1}"/>
              </a:ext>
            </a:extLst>
          </p:cNvPr>
          <p:cNvSpPr txBox="1"/>
          <p:nvPr/>
        </p:nvSpPr>
        <p:spPr>
          <a:xfrm>
            <a:off x="278883" y="5799773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sp>
        <p:nvSpPr>
          <p:cNvPr id="49" name="Google Shape;84;p1">
            <a:extLst>
              <a:ext uri="{FF2B5EF4-FFF2-40B4-BE49-F238E27FC236}">
                <a16:creationId xmlns:a16="http://schemas.microsoft.com/office/drawing/2014/main" id="{87E0815A-159E-42BF-8EE0-1DD531DA37C3}"/>
              </a:ext>
            </a:extLst>
          </p:cNvPr>
          <p:cNvSpPr txBox="1"/>
          <p:nvPr/>
        </p:nvSpPr>
        <p:spPr>
          <a:xfrm>
            <a:off x="278883" y="6181604"/>
            <a:ext cx="85782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dirty="0"/>
          </a:p>
        </p:txBody>
      </p:sp>
      <p:cxnSp>
        <p:nvCxnSpPr>
          <p:cNvPr id="50" name="Google Shape;109;p1">
            <a:extLst>
              <a:ext uri="{FF2B5EF4-FFF2-40B4-BE49-F238E27FC236}">
                <a16:creationId xmlns:a16="http://schemas.microsoft.com/office/drawing/2014/main" id="{212BCA5A-D07C-498C-AA3C-74DD6153B7CD}"/>
              </a:ext>
            </a:extLst>
          </p:cNvPr>
          <p:cNvCxnSpPr>
            <a:cxnSpLocks/>
          </p:cNvCxnSpPr>
          <p:nvPr/>
        </p:nvCxnSpPr>
        <p:spPr>
          <a:xfrm>
            <a:off x="10692003" y="3956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109;p1">
            <a:extLst>
              <a:ext uri="{FF2B5EF4-FFF2-40B4-BE49-F238E27FC236}">
                <a16:creationId xmlns:a16="http://schemas.microsoft.com/office/drawing/2014/main" id="{C48005BD-8277-49A8-AF3E-310E10A059A3}"/>
              </a:ext>
            </a:extLst>
          </p:cNvPr>
          <p:cNvCxnSpPr>
            <a:cxnSpLocks/>
          </p:cNvCxnSpPr>
          <p:nvPr/>
        </p:nvCxnSpPr>
        <p:spPr>
          <a:xfrm>
            <a:off x="10692003" y="5480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109;p1">
            <a:extLst>
              <a:ext uri="{FF2B5EF4-FFF2-40B4-BE49-F238E27FC236}">
                <a16:creationId xmlns:a16="http://schemas.microsoft.com/office/drawing/2014/main" id="{6A721AB8-1EE6-4714-8983-A2BEB76A0AB0}"/>
              </a:ext>
            </a:extLst>
          </p:cNvPr>
          <p:cNvCxnSpPr>
            <a:cxnSpLocks/>
          </p:cNvCxnSpPr>
          <p:nvPr/>
        </p:nvCxnSpPr>
        <p:spPr>
          <a:xfrm>
            <a:off x="10692003" y="7004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109;p1">
            <a:extLst>
              <a:ext uri="{FF2B5EF4-FFF2-40B4-BE49-F238E27FC236}">
                <a16:creationId xmlns:a16="http://schemas.microsoft.com/office/drawing/2014/main" id="{9A75BE6A-6682-4CB9-8185-13902134F9D8}"/>
              </a:ext>
            </a:extLst>
          </p:cNvPr>
          <p:cNvCxnSpPr>
            <a:cxnSpLocks/>
          </p:cNvCxnSpPr>
          <p:nvPr/>
        </p:nvCxnSpPr>
        <p:spPr>
          <a:xfrm>
            <a:off x="10692003" y="8528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109;p1">
            <a:extLst>
              <a:ext uri="{FF2B5EF4-FFF2-40B4-BE49-F238E27FC236}">
                <a16:creationId xmlns:a16="http://schemas.microsoft.com/office/drawing/2014/main" id="{6302139B-4014-4999-88D5-095B93DC3DB6}"/>
              </a:ext>
            </a:extLst>
          </p:cNvPr>
          <p:cNvCxnSpPr>
            <a:cxnSpLocks/>
          </p:cNvCxnSpPr>
          <p:nvPr/>
        </p:nvCxnSpPr>
        <p:spPr>
          <a:xfrm>
            <a:off x="10692003" y="10052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109;p1">
            <a:extLst>
              <a:ext uri="{FF2B5EF4-FFF2-40B4-BE49-F238E27FC236}">
                <a16:creationId xmlns:a16="http://schemas.microsoft.com/office/drawing/2014/main" id="{A9ECD386-45CA-4B0D-B483-9FF95097D825}"/>
              </a:ext>
            </a:extLst>
          </p:cNvPr>
          <p:cNvCxnSpPr>
            <a:cxnSpLocks/>
          </p:cNvCxnSpPr>
          <p:nvPr/>
        </p:nvCxnSpPr>
        <p:spPr>
          <a:xfrm>
            <a:off x="10692003" y="11576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109;p1">
            <a:extLst>
              <a:ext uri="{FF2B5EF4-FFF2-40B4-BE49-F238E27FC236}">
                <a16:creationId xmlns:a16="http://schemas.microsoft.com/office/drawing/2014/main" id="{6796EFEB-4726-47E4-9C0F-6DE600FA920B}"/>
              </a:ext>
            </a:extLst>
          </p:cNvPr>
          <p:cNvCxnSpPr>
            <a:cxnSpLocks/>
          </p:cNvCxnSpPr>
          <p:nvPr/>
        </p:nvCxnSpPr>
        <p:spPr>
          <a:xfrm>
            <a:off x="10692003" y="13100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109;p1">
            <a:extLst>
              <a:ext uri="{FF2B5EF4-FFF2-40B4-BE49-F238E27FC236}">
                <a16:creationId xmlns:a16="http://schemas.microsoft.com/office/drawing/2014/main" id="{2383229D-D4EE-40E8-B4D2-4E6C3F3FFFF8}"/>
              </a:ext>
            </a:extLst>
          </p:cNvPr>
          <p:cNvCxnSpPr>
            <a:cxnSpLocks/>
          </p:cNvCxnSpPr>
          <p:nvPr/>
        </p:nvCxnSpPr>
        <p:spPr>
          <a:xfrm>
            <a:off x="10692003" y="14624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" name="Google Shape;109;p1">
            <a:extLst>
              <a:ext uri="{FF2B5EF4-FFF2-40B4-BE49-F238E27FC236}">
                <a16:creationId xmlns:a16="http://schemas.microsoft.com/office/drawing/2014/main" id="{2FE3D237-7235-4300-8ACE-06571E34106A}"/>
              </a:ext>
            </a:extLst>
          </p:cNvPr>
          <p:cNvCxnSpPr>
            <a:cxnSpLocks/>
          </p:cNvCxnSpPr>
          <p:nvPr/>
        </p:nvCxnSpPr>
        <p:spPr>
          <a:xfrm>
            <a:off x="10692003" y="16148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" name="Google Shape;109;p1">
            <a:extLst>
              <a:ext uri="{FF2B5EF4-FFF2-40B4-BE49-F238E27FC236}">
                <a16:creationId xmlns:a16="http://schemas.microsoft.com/office/drawing/2014/main" id="{7ECEA788-C732-430A-B145-62C1F7768929}"/>
              </a:ext>
            </a:extLst>
          </p:cNvPr>
          <p:cNvCxnSpPr>
            <a:cxnSpLocks/>
          </p:cNvCxnSpPr>
          <p:nvPr/>
        </p:nvCxnSpPr>
        <p:spPr>
          <a:xfrm>
            <a:off x="10692003" y="17672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" name="Google Shape;109;p1">
            <a:extLst>
              <a:ext uri="{FF2B5EF4-FFF2-40B4-BE49-F238E27FC236}">
                <a16:creationId xmlns:a16="http://schemas.microsoft.com/office/drawing/2014/main" id="{2F554C46-2D13-4A6E-9027-9267E7808F87}"/>
              </a:ext>
            </a:extLst>
          </p:cNvPr>
          <p:cNvCxnSpPr>
            <a:cxnSpLocks/>
          </p:cNvCxnSpPr>
          <p:nvPr/>
        </p:nvCxnSpPr>
        <p:spPr>
          <a:xfrm>
            <a:off x="10692003" y="19196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109;p1">
            <a:extLst>
              <a:ext uri="{FF2B5EF4-FFF2-40B4-BE49-F238E27FC236}">
                <a16:creationId xmlns:a16="http://schemas.microsoft.com/office/drawing/2014/main" id="{0D9C434A-B771-48BE-9E87-E9209F59D452}"/>
              </a:ext>
            </a:extLst>
          </p:cNvPr>
          <p:cNvCxnSpPr>
            <a:cxnSpLocks/>
          </p:cNvCxnSpPr>
          <p:nvPr/>
        </p:nvCxnSpPr>
        <p:spPr>
          <a:xfrm>
            <a:off x="10692003" y="20720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109;p1">
            <a:extLst>
              <a:ext uri="{FF2B5EF4-FFF2-40B4-BE49-F238E27FC236}">
                <a16:creationId xmlns:a16="http://schemas.microsoft.com/office/drawing/2014/main" id="{AA2F53CB-9776-4C0F-806F-C030EB7280D7}"/>
              </a:ext>
            </a:extLst>
          </p:cNvPr>
          <p:cNvCxnSpPr>
            <a:cxnSpLocks/>
          </p:cNvCxnSpPr>
          <p:nvPr/>
        </p:nvCxnSpPr>
        <p:spPr>
          <a:xfrm>
            <a:off x="10692003" y="2224451"/>
            <a:ext cx="125486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Meli</dc:creator>
  <cp:lastModifiedBy>Roberto Meli</cp:lastModifiedBy>
  <cp:revision>2</cp:revision>
  <dcterms:created xsi:type="dcterms:W3CDTF">2021-12-22T08:09:17Z</dcterms:created>
  <dcterms:modified xsi:type="dcterms:W3CDTF">2022-01-26T15:22:52Z</dcterms:modified>
</cp:coreProperties>
</file>