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150554-DE22-45A0-B994-EFEE7DC1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26E8CA-9681-4FEE-A75B-905A27F93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7E6495-6410-423C-80E5-0443602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19D9F4-AE56-4881-926D-AEC780FD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557DED-1193-4EE8-8180-8542E340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44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8B81-C99A-436C-9BB0-CA854988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3A62B7-6715-4A25-B9A5-EA274BBD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6CBDD3-E8CC-4605-9FC5-B6C33EC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BA472E-B63B-4EAA-99D1-98863E32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56473B-4D09-4FC6-9FA9-DEF547D7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11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13C5BA-AB8E-4011-9D19-263ED87EE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A79520-245E-4523-AFC1-472EE996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0E4738-726F-45FF-874A-F6C7151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77FAC4-AFCA-4ADA-976B-0716815A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E5FDFC-F7DA-4C65-A2B1-DEC21C85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2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6DAB0-4943-44D1-9C6E-8C82C58B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7E103-350C-454F-B992-795F13CF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2BCC33-561E-40DE-86BA-4D3FC3DB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EE7A2A-FE82-4336-963F-4E3064B2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2B2D7A-0377-464E-A8A7-595AE9DB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3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7223A-0716-4B04-A9DF-FFCD8514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FC67E-E55A-4A55-A8A5-1F7BBAD7D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9040A9-5A2A-4568-B9AE-4B6F5209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D8936E-6CC4-4C20-BD70-7CF5FC0F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DC680-2943-4609-82F9-D8C4BF4D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7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2401F-BD28-4D22-A7E3-7AA8DD6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840A8-31C7-4781-ACDA-355846007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F5E51-08BE-4B7E-9942-D338E9D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2BF396-EF1A-47CA-AFDC-42CCD880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96566-E801-4139-A174-88D077B7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93815A-5C9B-4233-A6DE-7CD12C0D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5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5C657-14C1-4FDB-82E2-2924CEBF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4EEA7C-5958-4F3A-A08E-FF220E43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49D1A9-F09C-4E83-8C39-2E9A7344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4C8736-2964-45C4-9FA5-F1DF60BA9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CD3F97-27B0-4A04-B33D-6DE7A046B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736CAE-1DBE-446D-81EB-4D95592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514F4C-5C43-4264-B54E-A48B0BEF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A09C5B-7A57-4EBD-BA07-6ED15684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03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E7061-AC0C-438D-B18F-2D638A35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6C179F-D09E-4542-AE79-CB1BD7C3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20BFAE-2F06-4C92-8BF3-C0414F25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C258F8-8E3B-4381-9032-9F2CA4ED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06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883D82-6A1F-40BA-A041-A661AEBB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2CED76-7469-4901-B77F-00A82A60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974F3D-3801-4689-94FF-65AF77D4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33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D73D74-3FBF-443A-B57F-A564A174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827C3D-9E34-4EED-8B7B-19C9E9EE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CE5677-559D-4C96-87E3-51C5A43A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EF83F8-97C3-42A6-8B55-3ADD3466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C988FF-D416-4D72-A105-C2700FB7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371D5B-914D-41E3-B719-F217E594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2FD97-958F-4240-ACDC-BFBD0131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339177-6228-4217-963C-60D82A801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F59F00-88C3-43AF-A4F9-B202D697C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F81B01-B54F-4928-BE1C-E5C91A5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70DF03-362B-41CB-9AAA-48E43A93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8369E4-8A0E-43AA-A2D5-3A872190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30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A314BFC-AE21-4E6B-922D-8B2D0166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738D72-155E-4683-9F2D-A22DD8E0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7A04D9-9FF6-4350-8E08-A61F2E9DD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DA16-4397-4F37-A697-EB55D4768B5D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9E56E5-3BA1-4AE8-BDC5-115568F76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629561-1B66-491D-AA85-0A252A2A0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8FAE-2B7C-4197-AB53-339486A81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62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D60A78-92DB-4334-B1F1-DCE477E1B19E}"/>
              </a:ext>
            </a:extLst>
          </p:cNvPr>
          <p:cNvSpPr txBox="1"/>
          <p:nvPr/>
        </p:nvSpPr>
        <p:spPr>
          <a:xfrm>
            <a:off x="196645" y="151778"/>
            <a:ext cx="261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Stakeholder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7D5F70-CA21-475D-A7A0-9857438A270F}"/>
              </a:ext>
            </a:extLst>
          </p:cNvPr>
          <p:cNvSpPr txBox="1"/>
          <p:nvPr/>
        </p:nvSpPr>
        <p:spPr>
          <a:xfrm>
            <a:off x="162151" y="796912"/>
            <a:ext cx="48571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14E0F0-40F1-400E-B89D-AC2BC124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38" y="0"/>
            <a:ext cx="6178062" cy="624194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C98074-844E-46DB-A1C4-A558233B416C}"/>
              </a:ext>
            </a:extLst>
          </p:cNvPr>
          <p:cNvSpPr txBox="1"/>
          <p:nvPr/>
        </p:nvSpPr>
        <p:spPr>
          <a:xfrm rot="16200000">
            <a:off x="4059805" y="2828582"/>
            <a:ext cx="332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Potere/Influenza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5B3AA0-97DD-492C-B20A-7D2BF14AB469}"/>
              </a:ext>
            </a:extLst>
          </p:cNvPr>
          <p:cNvSpPr txBox="1"/>
          <p:nvPr/>
        </p:nvSpPr>
        <p:spPr>
          <a:xfrm>
            <a:off x="6674401" y="6241941"/>
            <a:ext cx="4857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Interesse positivo/negativo</a:t>
            </a:r>
          </a:p>
        </p:txBody>
      </p:sp>
    </p:spTree>
    <p:extLst>
      <p:ext uri="{BB962C8B-B14F-4D97-AF65-F5344CB8AC3E}">
        <p14:creationId xmlns:p14="http://schemas.microsoft.com/office/powerpoint/2010/main" val="1897912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Meli</dc:creator>
  <cp:lastModifiedBy>Roberto Meli</cp:lastModifiedBy>
  <cp:revision>6</cp:revision>
  <dcterms:created xsi:type="dcterms:W3CDTF">2021-03-25T19:24:40Z</dcterms:created>
  <dcterms:modified xsi:type="dcterms:W3CDTF">2021-06-25T10:17:02Z</dcterms:modified>
</cp:coreProperties>
</file>