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5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8995-60CC-483A-BB6E-B795E801474F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F960-DDAB-45CB-93E4-1914FAE5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8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2" y="1998638"/>
            <a:ext cx="36576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74" y="1912913"/>
            <a:ext cx="367665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611" y="1913332"/>
            <a:ext cx="3562350" cy="1304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0688" y="1392602"/>
            <a:ext cx="254038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Discrete with Discrete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1605" y="1388663"/>
            <a:ext cx="254038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Discrete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Parameter with continuous observation</a:t>
            </a:r>
            <a:endParaRPr lang="en-US" sz="1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34897" y="1388663"/>
            <a:ext cx="254038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continuous with continuous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87597" y="316204"/>
            <a:ext cx="5598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Bayesian Inference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49" y="4360568"/>
            <a:ext cx="3571875" cy="1276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91605" y="3829446"/>
            <a:ext cx="254038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Continuous </a:t>
            </a:r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Parameter with Discrete observation</a:t>
            </a:r>
            <a:endParaRPr lang="en-US" sz="1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Fubuki</dc:creator>
  <cp:lastModifiedBy>Fubuki</cp:lastModifiedBy>
  <cp:revision>3</cp:revision>
  <dcterms:created xsi:type="dcterms:W3CDTF">2020-04-02T08:13:31Z</dcterms:created>
  <dcterms:modified xsi:type="dcterms:W3CDTF">2020-04-02T11:52:17Z</dcterms:modified>
</cp:coreProperties>
</file>