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3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A24D-CF50-4713-AED5-263CC28D568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DC25-03A2-4F0B-9E61-75A7200E7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10" y="1274578"/>
            <a:ext cx="18669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984" y="2026509"/>
            <a:ext cx="28956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360" y="3403378"/>
            <a:ext cx="2800350" cy="561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807" y="515088"/>
            <a:ext cx="2019300" cy="542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78" y="538901"/>
            <a:ext cx="3705225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2208" y="4618436"/>
            <a:ext cx="465772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925" y="5349652"/>
            <a:ext cx="2886075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682925" y="1742579"/>
            <a:ext cx="196104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Expectation rule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8535" y="4808763"/>
            <a:ext cx="196104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Marginal JOINT PMF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8052" y="5029848"/>
            <a:ext cx="19610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Multiplication rule in JOINT PMF Condition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6407" y="5550670"/>
            <a:ext cx="1162050" cy="3238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8932" y="5429899"/>
            <a:ext cx="1019175" cy="5429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214346" y="2144469"/>
            <a:ext cx="22246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Conditional Expectation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1986" y="3503688"/>
            <a:ext cx="196104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Total Expectation 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6657" y="3525459"/>
            <a:ext cx="3981450" cy="3619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8247" y="3525459"/>
            <a:ext cx="581025" cy="36195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730668" y="3106344"/>
            <a:ext cx="19610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Total Probability theorem 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2502" y="1427262"/>
            <a:ext cx="196104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Expectation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1904" y="110858"/>
            <a:ext cx="19610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Law of Total Variance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2394" y="2105786"/>
            <a:ext cx="3552825" cy="4857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984" y="110858"/>
            <a:ext cx="2019300" cy="62865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928807" y="77236"/>
            <a:ext cx="19610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Law of Iterated Expectation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7884" y="5429899"/>
            <a:ext cx="19610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Marginal Conditional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PMF, also total probability theorem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9001757" y="5550670"/>
            <a:ext cx="698445" cy="3558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60921" y="228635"/>
            <a:ext cx="19610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Conditional Probability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1311" y="4418237"/>
            <a:ext cx="2066925" cy="3905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9286" y="4399187"/>
            <a:ext cx="962025" cy="4095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9286" y="2816657"/>
            <a:ext cx="2562225" cy="428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2601" y="5446312"/>
            <a:ext cx="2909078" cy="7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Fubuki</dc:creator>
  <cp:lastModifiedBy>Fubuki</cp:lastModifiedBy>
  <cp:revision>12</cp:revision>
  <dcterms:created xsi:type="dcterms:W3CDTF">2020-03-25T12:23:04Z</dcterms:created>
  <dcterms:modified xsi:type="dcterms:W3CDTF">2020-04-18T08:25:04Z</dcterms:modified>
</cp:coreProperties>
</file>