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Adigiana Toybox" charset="1" panose="02000500000000000000"/>
      <p:regular r:id="rId29"/>
    </p:embeddedFont>
    <p:embeddedFont>
      <p:font typeface="Agrandir" charset="1" panose="00000500000000000000"/>
      <p:regular r:id="rId30"/>
    </p:embeddedFont>
    <p:embeddedFont>
      <p:font typeface="Open Sans 1 Bold" charset="1" panose="020B0806030504020204"/>
      <p:regular r:id="rId31"/>
    </p:embeddedFont>
    <p:embeddedFont>
      <p:font typeface="Open Sans 1" charset="1" panose="020B0606030504020204"/>
      <p:regular r:id="rId32"/>
    </p:embeddedFont>
    <p:embeddedFont>
      <p:font typeface="Adigiana Toybox Bold" charset="1" panose="02000500000000000000"/>
      <p:regular r:id="rId33"/>
    </p:embeddedFont>
    <p:embeddedFont>
      <p:font typeface="Open Sans 2" charset="1" panose="0000000000000000000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4.png" Type="http://schemas.openxmlformats.org/officeDocument/2006/relationships/image"/><Relationship Id="rId4" Target="../media/image18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4.png" Type="http://schemas.openxmlformats.org/officeDocument/2006/relationships/image"/><Relationship Id="rId4" Target="../media/image18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28.png" Type="http://schemas.openxmlformats.org/officeDocument/2006/relationships/image"/><Relationship Id="rId5" Target="../media/image29.png" Type="http://schemas.openxmlformats.org/officeDocument/2006/relationships/image"/><Relationship Id="rId6" Target="../media/image30.png" Type="http://schemas.openxmlformats.org/officeDocument/2006/relationships/image"/><Relationship Id="rId7" Target="../media/image31.png" Type="http://schemas.openxmlformats.org/officeDocument/2006/relationships/image"/><Relationship Id="rId8" Target="../media/image3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png" Type="http://schemas.openxmlformats.org/officeDocument/2006/relationships/image"/><Relationship Id="rId4" Target="../media/image34.png" Type="http://schemas.openxmlformats.org/officeDocument/2006/relationships/image"/><Relationship Id="rId5" Target="../media/image35.png" Type="http://schemas.openxmlformats.org/officeDocument/2006/relationships/image"/><Relationship Id="rId6" Target="../media/image3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3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png" Type="http://schemas.openxmlformats.org/officeDocument/2006/relationships/image"/><Relationship Id="rId4" Target="../media/image29.png" Type="http://schemas.openxmlformats.org/officeDocument/2006/relationships/image"/><Relationship Id="rId5" Target="../media/image30.png" Type="http://schemas.openxmlformats.org/officeDocument/2006/relationships/image"/><Relationship Id="rId6" Target="../media/image31.png" Type="http://schemas.openxmlformats.org/officeDocument/2006/relationships/image"/><Relationship Id="rId7" Target="../media/image32.png" Type="http://schemas.openxmlformats.org/officeDocument/2006/relationships/image"/><Relationship Id="rId8" Target="../media/image38.png" Type="http://schemas.openxmlformats.org/officeDocument/2006/relationships/image"/><Relationship Id="rId9" Target="../media/image39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Relationship Id="rId3" Target="../media/image44.png" Type="http://schemas.openxmlformats.org/officeDocument/2006/relationships/image"/><Relationship Id="rId4" Target="../media/image45.png" Type="http://schemas.openxmlformats.org/officeDocument/2006/relationships/image"/><Relationship Id="rId5" Target="../media/image46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4.png" Type="http://schemas.openxmlformats.org/officeDocument/2006/relationships/image"/><Relationship Id="rId4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219555"/>
            <a:ext cx="16338494" cy="7010032"/>
            <a:chOff x="0" y="0"/>
            <a:chExt cx="21784658" cy="93467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3716441" y="234820"/>
              <a:ext cx="8068217" cy="8068217"/>
            </a:xfrm>
            <a:custGeom>
              <a:avLst/>
              <a:gdLst/>
              <a:ahLst/>
              <a:cxnLst/>
              <a:rect r="r" b="b" t="t" l="l"/>
              <a:pathLst>
                <a:path h="8068217" w="8068217">
                  <a:moveTo>
                    <a:pt x="0" y="0"/>
                  </a:moveTo>
                  <a:lnTo>
                    <a:pt x="8068217" y="0"/>
                  </a:lnTo>
                  <a:lnTo>
                    <a:pt x="8068217" y="8068217"/>
                  </a:lnTo>
                  <a:lnTo>
                    <a:pt x="0" y="8068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-390525"/>
              <a:ext cx="18683001" cy="97372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650"/>
                </a:lnSpc>
              </a:pPr>
              <a:r>
                <a:rPr lang="en-US" sz="21331">
                  <a:solidFill>
                    <a:srgbClr val="FFFFFF"/>
                  </a:solidFill>
                  <a:latin typeface="Adigiana Toybox"/>
                  <a:ea typeface="Adigiana Toybox"/>
                  <a:cs typeface="Adigiana Toybox"/>
                  <a:sym typeface="Adigiana Toybox"/>
                </a:rPr>
                <a:t>MY </a:t>
              </a:r>
            </a:p>
            <a:p>
              <a:pPr algn="l">
                <a:lnSpc>
                  <a:spcPts val="29650"/>
                </a:lnSpc>
              </a:pPr>
              <a:r>
                <a:rPr lang="en-US" sz="21331">
                  <a:solidFill>
                    <a:srgbClr val="FFFFFF"/>
                  </a:solidFill>
                  <a:latin typeface="Adigiana Toybox"/>
                  <a:ea typeface="Adigiana Toybox"/>
                  <a:cs typeface="Adigiana Toybox"/>
                  <a:sym typeface="Adigiana Toybox"/>
                </a:rPr>
                <a:t>RESERVE</a:t>
              </a:r>
            </a:p>
          </p:txBody>
        </p:sp>
        <p:grpSp>
          <p:nvGrpSpPr>
            <p:cNvPr name="Group 5" id="5"/>
            <p:cNvGrpSpPr/>
            <p:nvPr/>
          </p:nvGrpSpPr>
          <p:grpSpPr>
            <a:xfrm rot="0">
              <a:off x="497850" y="784902"/>
              <a:ext cx="950577" cy="249677"/>
              <a:chOff x="0" y="0"/>
              <a:chExt cx="802640" cy="21082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48260" y="40640"/>
                <a:ext cx="703580" cy="120650"/>
              </a:xfrm>
              <a:custGeom>
                <a:avLst/>
                <a:gdLst/>
                <a:ahLst/>
                <a:cxnLst/>
                <a:rect r="r" b="b" t="t" l="l"/>
                <a:pathLst>
                  <a:path h="120650" w="703580">
                    <a:moveTo>
                      <a:pt x="7620" y="62230"/>
                    </a:moveTo>
                    <a:cubicBezTo>
                      <a:pt x="168910" y="0"/>
                      <a:pt x="304800" y="2540"/>
                      <a:pt x="398780" y="10160"/>
                    </a:cubicBezTo>
                    <a:cubicBezTo>
                      <a:pt x="485140" y="16510"/>
                      <a:pt x="594360" y="41910"/>
                      <a:pt x="643890" y="54610"/>
                    </a:cubicBezTo>
                    <a:cubicBezTo>
                      <a:pt x="665480" y="60960"/>
                      <a:pt x="679450" y="63500"/>
                      <a:pt x="689610" y="71120"/>
                    </a:cubicBezTo>
                    <a:cubicBezTo>
                      <a:pt x="697230" y="76200"/>
                      <a:pt x="703580" y="83820"/>
                      <a:pt x="703580" y="90170"/>
                    </a:cubicBezTo>
                    <a:cubicBezTo>
                      <a:pt x="703580" y="99060"/>
                      <a:pt x="695960" y="114300"/>
                      <a:pt x="688340" y="116840"/>
                    </a:cubicBezTo>
                    <a:cubicBezTo>
                      <a:pt x="680720" y="120650"/>
                      <a:pt x="664210" y="115570"/>
                      <a:pt x="657860" y="109220"/>
                    </a:cubicBezTo>
                    <a:cubicBezTo>
                      <a:pt x="654050" y="104140"/>
                      <a:pt x="651510" y="92710"/>
                      <a:pt x="654050" y="86360"/>
                    </a:cubicBezTo>
                    <a:cubicBezTo>
                      <a:pt x="656590" y="78740"/>
                      <a:pt x="671830" y="68580"/>
                      <a:pt x="679450" y="68580"/>
                    </a:cubicBezTo>
                    <a:cubicBezTo>
                      <a:pt x="685800" y="68580"/>
                      <a:pt x="697230" y="73660"/>
                      <a:pt x="699770" y="80010"/>
                    </a:cubicBezTo>
                    <a:cubicBezTo>
                      <a:pt x="703580" y="87630"/>
                      <a:pt x="702310" y="104140"/>
                      <a:pt x="697230" y="110490"/>
                    </a:cubicBezTo>
                    <a:cubicBezTo>
                      <a:pt x="692150" y="116840"/>
                      <a:pt x="684530" y="118110"/>
                      <a:pt x="674370" y="119380"/>
                    </a:cubicBezTo>
                    <a:cubicBezTo>
                      <a:pt x="652780" y="119380"/>
                      <a:pt x="614680" y="97790"/>
                      <a:pt x="575310" y="88900"/>
                    </a:cubicBezTo>
                    <a:cubicBezTo>
                      <a:pt x="520700" y="77470"/>
                      <a:pt x="450850" y="64770"/>
                      <a:pt x="378460" y="60960"/>
                    </a:cubicBezTo>
                    <a:cubicBezTo>
                      <a:pt x="290830" y="54610"/>
                      <a:pt x="149860" y="49530"/>
                      <a:pt x="88900" y="67310"/>
                    </a:cubicBezTo>
                    <a:cubicBezTo>
                      <a:pt x="57150" y="76200"/>
                      <a:pt x="36830" y="106680"/>
                      <a:pt x="21590" y="105410"/>
                    </a:cubicBezTo>
                    <a:cubicBezTo>
                      <a:pt x="12700" y="105410"/>
                      <a:pt x="5080" y="97790"/>
                      <a:pt x="2540" y="91440"/>
                    </a:cubicBezTo>
                    <a:cubicBezTo>
                      <a:pt x="0" y="83820"/>
                      <a:pt x="7620" y="62230"/>
                      <a:pt x="7620" y="62230"/>
                    </a:cubicBezTo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2250101" y="3204964"/>
              <a:ext cx="529436" cy="533948"/>
              <a:chOff x="0" y="0"/>
              <a:chExt cx="447040" cy="45085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41910" y="48260"/>
                <a:ext cx="354330" cy="363220"/>
              </a:xfrm>
              <a:custGeom>
                <a:avLst/>
                <a:gdLst/>
                <a:ahLst/>
                <a:cxnLst/>
                <a:rect r="r" b="b" t="t" l="l"/>
                <a:pathLst>
                  <a:path h="363220" w="354330">
                    <a:moveTo>
                      <a:pt x="59690" y="26670"/>
                    </a:moveTo>
                    <a:cubicBezTo>
                      <a:pt x="83820" y="213360"/>
                      <a:pt x="100330" y="264160"/>
                      <a:pt x="135890" y="287020"/>
                    </a:cubicBezTo>
                    <a:cubicBezTo>
                      <a:pt x="181610" y="314960"/>
                      <a:pt x="306070" y="285750"/>
                      <a:pt x="335280" y="302260"/>
                    </a:cubicBezTo>
                    <a:cubicBezTo>
                      <a:pt x="346710" y="308610"/>
                      <a:pt x="354330" y="320040"/>
                      <a:pt x="353060" y="327660"/>
                    </a:cubicBezTo>
                    <a:cubicBezTo>
                      <a:pt x="351790" y="336550"/>
                      <a:pt x="332740" y="351790"/>
                      <a:pt x="325120" y="351790"/>
                    </a:cubicBezTo>
                    <a:cubicBezTo>
                      <a:pt x="317500" y="351790"/>
                      <a:pt x="307340" y="345440"/>
                      <a:pt x="304800" y="337820"/>
                    </a:cubicBezTo>
                    <a:cubicBezTo>
                      <a:pt x="302260" y="331470"/>
                      <a:pt x="304800" y="313690"/>
                      <a:pt x="309880" y="308610"/>
                    </a:cubicBezTo>
                    <a:cubicBezTo>
                      <a:pt x="314960" y="302260"/>
                      <a:pt x="326390" y="299720"/>
                      <a:pt x="332740" y="302260"/>
                    </a:cubicBezTo>
                    <a:cubicBezTo>
                      <a:pt x="340360" y="303530"/>
                      <a:pt x="351790" y="317500"/>
                      <a:pt x="353060" y="325120"/>
                    </a:cubicBezTo>
                    <a:cubicBezTo>
                      <a:pt x="353060" y="332740"/>
                      <a:pt x="346710" y="344170"/>
                      <a:pt x="335280" y="350520"/>
                    </a:cubicBezTo>
                    <a:cubicBezTo>
                      <a:pt x="312420" y="363220"/>
                      <a:pt x="233680" y="354330"/>
                      <a:pt x="195580" y="350520"/>
                    </a:cubicBezTo>
                    <a:cubicBezTo>
                      <a:pt x="168910" y="347980"/>
                      <a:pt x="147320" y="345440"/>
                      <a:pt x="129540" y="337820"/>
                    </a:cubicBezTo>
                    <a:cubicBezTo>
                      <a:pt x="114300" y="331470"/>
                      <a:pt x="105410" y="325120"/>
                      <a:pt x="92710" y="311150"/>
                    </a:cubicBezTo>
                    <a:cubicBezTo>
                      <a:pt x="72390" y="289560"/>
                      <a:pt x="45720" y="245110"/>
                      <a:pt x="31750" y="210820"/>
                    </a:cubicBezTo>
                    <a:cubicBezTo>
                      <a:pt x="19050" y="179070"/>
                      <a:pt x="11430" y="146050"/>
                      <a:pt x="8890" y="113030"/>
                    </a:cubicBezTo>
                    <a:cubicBezTo>
                      <a:pt x="5080" y="80010"/>
                      <a:pt x="0" y="30480"/>
                      <a:pt x="11430" y="13970"/>
                    </a:cubicBezTo>
                    <a:cubicBezTo>
                      <a:pt x="17780" y="5080"/>
                      <a:pt x="34290" y="0"/>
                      <a:pt x="43180" y="2540"/>
                    </a:cubicBezTo>
                    <a:cubicBezTo>
                      <a:pt x="50800" y="5080"/>
                      <a:pt x="59690" y="26670"/>
                      <a:pt x="59690" y="26670"/>
                    </a:cubicBezTo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3471412" y="2039303"/>
              <a:ext cx="347442" cy="309840"/>
              <a:chOff x="0" y="0"/>
              <a:chExt cx="293370" cy="26162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49530" y="46990"/>
                <a:ext cx="195580" cy="163830"/>
              </a:xfrm>
              <a:custGeom>
                <a:avLst/>
                <a:gdLst/>
                <a:ahLst/>
                <a:cxnLst/>
                <a:rect r="r" b="b" t="t" l="l"/>
                <a:pathLst>
                  <a:path h="163830" w="195580">
                    <a:moveTo>
                      <a:pt x="46990" y="13970"/>
                    </a:moveTo>
                    <a:cubicBezTo>
                      <a:pt x="127000" y="93980"/>
                      <a:pt x="175260" y="102870"/>
                      <a:pt x="187960" y="119380"/>
                    </a:cubicBezTo>
                    <a:cubicBezTo>
                      <a:pt x="194310" y="129540"/>
                      <a:pt x="195580" y="143510"/>
                      <a:pt x="191770" y="149860"/>
                    </a:cubicBezTo>
                    <a:cubicBezTo>
                      <a:pt x="186690" y="157480"/>
                      <a:pt x="163830" y="162560"/>
                      <a:pt x="154940" y="158750"/>
                    </a:cubicBezTo>
                    <a:cubicBezTo>
                      <a:pt x="148590" y="156210"/>
                      <a:pt x="143510" y="144780"/>
                      <a:pt x="143510" y="138430"/>
                    </a:cubicBezTo>
                    <a:cubicBezTo>
                      <a:pt x="143510" y="130810"/>
                      <a:pt x="148590" y="119380"/>
                      <a:pt x="154940" y="116840"/>
                    </a:cubicBezTo>
                    <a:cubicBezTo>
                      <a:pt x="162560" y="113030"/>
                      <a:pt x="185420" y="116840"/>
                      <a:pt x="190500" y="124460"/>
                    </a:cubicBezTo>
                    <a:cubicBezTo>
                      <a:pt x="195580" y="129540"/>
                      <a:pt x="195580" y="140970"/>
                      <a:pt x="193040" y="147320"/>
                    </a:cubicBezTo>
                    <a:cubicBezTo>
                      <a:pt x="189230" y="154940"/>
                      <a:pt x="177800" y="162560"/>
                      <a:pt x="165100" y="162560"/>
                    </a:cubicBezTo>
                    <a:cubicBezTo>
                      <a:pt x="146050" y="163830"/>
                      <a:pt x="107950" y="143510"/>
                      <a:pt x="82550" y="125730"/>
                    </a:cubicBezTo>
                    <a:cubicBezTo>
                      <a:pt x="52070" y="102870"/>
                      <a:pt x="5080" y="57150"/>
                      <a:pt x="1270" y="34290"/>
                    </a:cubicBezTo>
                    <a:cubicBezTo>
                      <a:pt x="0" y="21590"/>
                      <a:pt x="7620" y="6350"/>
                      <a:pt x="15240" y="3810"/>
                    </a:cubicBezTo>
                    <a:cubicBezTo>
                      <a:pt x="22860" y="0"/>
                      <a:pt x="46990" y="13970"/>
                      <a:pt x="46990" y="13970"/>
                    </a:cubicBezTo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4995044" y="784902"/>
              <a:ext cx="767080" cy="512891"/>
              <a:chOff x="0" y="0"/>
              <a:chExt cx="647700" cy="43307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48260" y="50800"/>
                <a:ext cx="548640" cy="332740"/>
              </a:xfrm>
              <a:custGeom>
                <a:avLst/>
                <a:gdLst/>
                <a:ahLst/>
                <a:cxnLst/>
                <a:rect r="r" b="b" t="t" l="l"/>
                <a:pathLst>
                  <a:path h="332740" w="548640">
                    <a:moveTo>
                      <a:pt x="25400" y="0"/>
                    </a:moveTo>
                    <a:cubicBezTo>
                      <a:pt x="271780" y="48260"/>
                      <a:pt x="289560" y="60960"/>
                      <a:pt x="322580" y="85090"/>
                    </a:cubicBezTo>
                    <a:cubicBezTo>
                      <a:pt x="378460" y="125730"/>
                      <a:pt x="490220" y="224790"/>
                      <a:pt x="523240" y="264160"/>
                    </a:cubicBezTo>
                    <a:cubicBezTo>
                      <a:pt x="537210" y="280670"/>
                      <a:pt x="548640" y="292100"/>
                      <a:pt x="547370" y="303530"/>
                    </a:cubicBezTo>
                    <a:cubicBezTo>
                      <a:pt x="546100" y="313690"/>
                      <a:pt x="530860" y="328930"/>
                      <a:pt x="521970" y="331470"/>
                    </a:cubicBezTo>
                    <a:cubicBezTo>
                      <a:pt x="515620" y="332740"/>
                      <a:pt x="505460" y="326390"/>
                      <a:pt x="501650" y="320040"/>
                    </a:cubicBezTo>
                    <a:cubicBezTo>
                      <a:pt x="496570" y="314960"/>
                      <a:pt x="495300" y="303530"/>
                      <a:pt x="497840" y="295910"/>
                    </a:cubicBezTo>
                    <a:cubicBezTo>
                      <a:pt x="500380" y="289560"/>
                      <a:pt x="509270" y="281940"/>
                      <a:pt x="515620" y="280670"/>
                    </a:cubicBezTo>
                    <a:cubicBezTo>
                      <a:pt x="523240" y="279400"/>
                      <a:pt x="534670" y="281940"/>
                      <a:pt x="538480" y="287020"/>
                    </a:cubicBezTo>
                    <a:cubicBezTo>
                      <a:pt x="544830" y="293370"/>
                      <a:pt x="548640" y="309880"/>
                      <a:pt x="544830" y="317500"/>
                    </a:cubicBezTo>
                    <a:cubicBezTo>
                      <a:pt x="539750" y="325120"/>
                      <a:pt x="523240" y="331470"/>
                      <a:pt x="509270" y="327660"/>
                    </a:cubicBezTo>
                    <a:cubicBezTo>
                      <a:pt x="476250" y="318770"/>
                      <a:pt x="422910" y="226060"/>
                      <a:pt x="375920" y="186690"/>
                    </a:cubicBezTo>
                    <a:cubicBezTo>
                      <a:pt x="332740" y="148590"/>
                      <a:pt x="283210" y="113030"/>
                      <a:pt x="238760" y="91440"/>
                    </a:cubicBezTo>
                    <a:cubicBezTo>
                      <a:pt x="203200" y="74930"/>
                      <a:pt x="168910" y="67310"/>
                      <a:pt x="132080" y="59690"/>
                    </a:cubicBezTo>
                    <a:cubicBezTo>
                      <a:pt x="93980" y="52070"/>
                      <a:pt x="33020" y="62230"/>
                      <a:pt x="13970" y="46990"/>
                    </a:cubicBezTo>
                    <a:cubicBezTo>
                      <a:pt x="3810" y="39370"/>
                      <a:pt x="0" y="24130"/>
                      <a:pt x="2540" y="16510"/>
                    </a:cubicBezTo>
                    <a:cubicBezTo>
                      <a:pt x="5080" y="8890"/>
                      <a:pt x="25400" y="0"/>
                      <a:pt x="25400" y="0"/>
                    </a:cubicBezTo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name="Group 13" id="13"/>
            <p:cNvGrpSpPr/>
            <p:nvPr/>
          </p:nvGrpSpPr>
          <p:grpSpPr>
            <a:xfrm rot="0">
              <a:off x="1926724" y="5961939"/>
              <a:ext cx="517403" cy="636225"/>
              <a:chOff x="0" y="0"/>
              <a:chExt cx="436880" cy="53721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45720" y="50800"/>
                <a:ext cx="341630" cy="439420"/>
              </a:xfrm>
              <a:custGeom>
                <a:avLst/>
                <a:gdLst/>
                <a:ahLst/>
                <a:cxnLst/>
                <a:rect r="r" b="b" t="t" l="l"/>
                <a:pathLst>
                  <a:path h="439420" w="341630">
                    <a:moveTo>
                      <a:pt x="38100" y="0"/>
                    </a:moveTo>
                    <a:cubicBezTo>
                      <a:pt x="149860" y="82550"/>
                      <a:pt x="204470" y="137160"/>
                      <a:pt x="242570" y="194310"/>
                    </a:cubicBezTo>
                    <a:cubicBezTo>
                      <a:pt x="283210" y="256540"/>
                      <a:pt x="341630" y="372110"/>
                      <a:pt x="339090" y="408940"/>
                    </a:cubicBezTo>
                    <a:cubicBezTo>
                      <a:pt x="339090" y="421640"/>
                      <a:pt x="331470" y="433070"/>
                      <a:pt x="323850" y="435610"/>
                    </a:cubicBezTo>
                    <a:cubicBezTo>
                      <a:pt x="314960" y="438150"/>
                      <a:pt x="293370" y="427990"/>
                      <a:pt x="289560" y="420370"/>
                    </a:cubicBezTo>
                    <a:cubicBezTo>
                      <a:pt x="287020" y="412750"/>
                      <a:pt x="298450" y="389890"/>
                      <a:pt x="307340" y="387350"/>
                    </a:cubicBezTo>
                    <a:cubicBezTo>
                      <a:pt x="314960" y="384810"/>
                      <a:pt x="336550" y="397510"/>
                      <a:pt x="339090" y="406400"/>
                    </a:cubicBezTo>
                    <a:cubicBezTo>
                      <a:pt x="341630" y="414020"/>
                      <a:pt x="332740" y="429260"/>
                      <a:pt x="326390" y="434340"/>
                    </a:cubicBezTo>
                    <a:cubicBezTo>
                      <a:pt x="320040" y="438150"/>
                      <a:pt x="311150" y="439420"/>
                      <a:pt x="302260" y="434340"/>
                    </a:cubicBezTo>
                    <a:cubicBezTo>
                      <a:pt x="273050" y="416560"/>
                      <a:pt x="232410" y="266700"/>
                      <a:pt x="187960" y="203200"/>
                    </a:cubicBezTo>
                    <a:cubicBezTo>
                      <a:pt x="149860" y="149860"/>
                      <a:pt x="96520" y="100330"/>
                      <a:pt x="60960" y="71120"/>
                    </a:cubicBezTo>
                    <a:cubicBezTo>
                      <a:pt x="40640" y="54610"/>
                      <a:pt x="12700" y="50800"/>
                      <a:pt x="5080" y="36830"/>
                    </a:cubicBezTo>
                    <a:cubicBezTo>
                      <a:pt x="0" y="29210"/>
                      <a:pt x="0" y="15240"/>
                      <a:pt x="5080" y="8890"/>
                    </a:cubicBezTo>
                    <a:cubicBezTo>
                      <a:pt x="10160" y="1270"/>
                      <a:pt x="38100" y="0"/>
                      <a:pt x="38100" y="0"/>
                    </a:cubicBezTo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name="Group 15" id="15"/>
            <p:cNvGrpSpPr/>
            <p:nvPr/>
          </p:nvGrpSpPr>
          <p:grpSpPr>
            <a:xfrm rot="0">
              <a:off x="4602479" y="8385009"/>
              <a:ext cx="673827" cy="320369"/>
              <a:chOff x="0" y="0"/>
              <a:chExt cx="568960" cy="27051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49530" y="48260"/>
                <a:ext cx="471170" cy="185420"/>
              </a:xfrm>
              <a:custGeom>
                <a:avLst/>
                <a:gdLst/>
                <a:ahLst/>
                <a:cxnLst/>
                <a:rect r="r" b="b" t="t" l="l"/>
                <a:pathLst>
                  <a:path h="185420" w="471170">
                    <a:moveTo>
                      <a:pt x="26670" y="120650"/>
                    </a:moveTo>
                    <a:cubicBezTo>
                      <a:pt x="280670" y="91440"/>
                      <a:pt x="402590" y="0"/>
                      <a:pt x="441960" y="2540"/>
                    </a:cubicBezTo>
                    <a:cubicBezTo>
                      <a:pt x="454660" y="3810"/>
                      <a:pt x="464820" y="11430"/>
                      <a:pt x="467360" y="19050"/>
                    </a:cubicBezTo>
                    <a:cubicBezTo>
                      <a:pt x="471170" y="26670"/>
                      <a:pt x="466090" y="44450"/>
                      <a:pt x="459740" y="48260"/>
                    </a:cubicBezTo>
                    <a:cubicBezTo>
                      <a:pt x="452120" y="53340"/>
                      <a:pt x="427990" y="49530"/>
                      <a:pt x="422910" y="41910"/>
                    </a:cubicBezTo>
                    <a:cubicBezTo>
                      <a:pt x="417830" y="35560"/>
                      <a:pt x="424180" y="11430"/>
                      <a:pt x="430530" y="6350"/>
                    </a:cubicBezTo>
                    <a:cubicBezTo>
                      <a:pt x="438150" y="1270"/>
                      <a:pt x="455930" y="3810"/>
                      <a:pt x="461010" y="10160"/>
                    </a:cubicBezTo>
                    <a:cubicBezTo>
                      <a:pt x="467360" y="16510"/>
                      <a:pt x="469900" y="34290"/>
                      <a:pt x="461010" y="46990"/>
                    </a:cubicBezTo>
                    <a:cubicBezTo>
                      <a:pt x="438150" y="81280"/>
                      <a:pt x="288290" y="140970"/>
                      <a:pt x="208280" y="161290"/>
                    </a:cubicBezTo>
                    <a:cubicBezTo>
                      <a:pt x="142240" y="176530"/>
                      <a:pt x="49530" y="185420"/>
                      <a:pt x="20320" y="171450"/>
                    </a:cubicBezTo>
                    <a:cubicBezTo>
                      <a:pt x="7620" y="165100"/>
                      <a:pt x="0" y="151130"/>
                      <a:pt x="1270" y="143510"/>
                    </a:cubicBezTo>
                    <a:cubicBezTo>
                      <a:pt x="2540" y="134620"/>
                      <a:pt x="26670" y="120650"/>
                      <a:pt x="26670" y="120650"/>
                    </a:cubicBezTo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name="Group 17" id="17"/>
            <p:cNvGrpSpPr/>
            <p:nvPr/>
          </p:nvGrpSpPr>
          <p:grpSpPr>
            <a:xfrm rot="0">
              <a:off x="6691644" y="8305293"/>
              <a:ext cx="798666" cy="437687"/>
              <a:chOff x="0" y="0"/>
              <a:chExt cx="674370" cy="36957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45720" y="49530"/>
                <a:ext cx="579120" cy="270510"/>
              </a:xfrm>
              <a:custGeom>
                <a:avLst/>
                <a:gdLst/>
                <a:ahLst/>
                <a:cxnLst/>
                <a:rect r="r" b="b" t="t" l="l"/>
                <a:pathLst>
                  <a:path h="270510" w="579120">
                    <a:moveTo>
                      <a:pt x="24130" y="220980"/>
                    </a:moveTo>
                    <a:cubicBezTo>
                      <a:pt x="177800" y="181610"/>
                      <a:pt x="342900" y="121920"/>
                      <a:pt x="421640" y="81280"/>
                    </a:cubicBezTo>
                    <a:cubicBezTo>
                      <a:pt x="473710" y="54610"/>
                      <a:pt x="515620" y="3810"/>
                      <a:pt x="543560" y="2540"/>
                    </a:cubicBezTo>
                    <a:cubicBezTo>
                      <a:pt x="557530" y="1270"/>
                      <a:pt x="574040" y="11430"/>
                      <a:pt x="576580" y="19050"/>
                    </a:cubicBezTo>
                    <a:cubicBezTo>
                      <a:pt x="579120" y="26670"/>
                      <a:pt x="566420" y="49530"/>
                      <a:pt x="557530" y="50800"/>
                    </a:cubicBezTo>
                    <a:cubicBezTo>
                      <a:pt x="549910" y="53340"/>
                      <a:pt x="528320" y="39370"/>
                      <a:pt x="527050" y="30480"/>
                    </a:cubicBezTo>
                    <a:cubicBezTo>
                      <a:pt x="525780" y="22860"/>
                      <a:pt x="539750" y="2540"/>
                      <a:pt x="548640" y="1270"/>
                    </a:cubicBezTo>
                    <a:cubicBezTo>
                      <a:pt x="556260" y="0"/>
                      <a:pt x="571500" y="8890"/>
                      <a:pt x="575310" y="16510"/>
                    </a:cubicBezTo>
                    <a:cubicBezTo>
                      <a:pt x="579120" y="22860"/>
                      <a:pt x="577850" y="31750"/>
                      <a:pt x="572770" y="40640"/>
                    </a:cubicBezTo>
                    <a:cubicBezTo>
                      <a:pt x="560070" y="62230"/>
                      <a:pt x="501650" y="97790"/>
                      <a:pt x="445770" y="127000"/>
                    </a:cubicBezTo>
                    <a:cubicBezTo>
                      <a:pt x="353060" y="173990"/>
                      <a:pt x="125730" y="262890"/>
                      <a:pt x="55880" y="267970"/>
                    </a:cubicBezTo>
                    <a:cubicBezTo>
                      <a:pt x="31750" y="270510"/>
                      <a:pt x="11430" y="266700"/>
                      <a:pt x="5080" y="257810"/>
                    </a:cubicBezTo>
                    <a:cubicBezTo>
                      <a:pt x="0" y="252730"/>
                      <a:pt x="1270" y="241300"/>
                      <a:pt x="5080" y="234950"/>
                    </a:cubicBezTo>
                    <a:cubicBezTo>
                      <a:pt x="7620" y="228600"/>
                      <a:pt x="24130" y="220980"/>
                      <a:pt x="24130" y="220980"/>
                    </a:cubicBezTo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name="Group 19" id="19"/>
            <p:cNvGrpSpPr/>
            <p:nvPr/>
          </p:nvGrpSpPr>
          <p:grpSpPr>
            <a:xfrm rot="0">
              <a:off x="5753099" y="6055192"/>
              <a:ext cx="547484" cy="291791"/>
              <a:chOff x="0" y="0"/>
              <a:chExt cx="462280" cy="24638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48260" y="43180"/>
                <a:ext cx="364490" cy="153670"/>
              </a:xfrm>
              <a:custGeom>
                <a:avLst/>
                <a:gdLst/>
                <a:ahLst/>
                <a:cxnLst/>
                <a:rect r="r" b="b" t="t" l="l"/>
                <a:pathLst>
                  <a:path h="153670" w="364490">
                    <a:moveTo>
                      <a:pt x="16510" y="102870"/>
                    </a:moveTo>
                    <a:cubicBezTo>
                      <a:pt x="182880" y="25400"/>
                      <a:pt x="226060" y="17780"/>
                      <a:pt x="262890" y="12700"/>
                    </a:cubicBezTo>
                    <a:cubicBezTo>
                      <a:pt x="294640" y="8890"/>
                      <a:pt x="337820" y="0"/>
                      <a:pt x="351790" y="10160"/>
                    </a:cubicBezTo>
                    <a:cubicBezTo>
                      <a:pt x="360680" y="16510"/>
                      <a:pt x="364490" y="31750"/>
                      <a:pt x="360680" y="39370"/>
                    </a:cubicBezTo>
                    <a:cubicBezTo>
                      <a:pt x="358140" y="46990"/>
                      <a:pt x="342900" y="57150"/>
                      <a:pt x="335280" y="55880"/>
                    </a:cubicBezTo>
                    <a:cubicBezTo>
                      <a:pt x="326390" y="54610"/>
                      <a:pt x="312420" y="35560"/>
                      <a:pt x="312420" y="26670"/>
                    </a:cubicBezTo>
                    <a:cubicBezTo>
                      <a:pt x="312420" y="20320"/>
                      <a:pt x="320040" y="10160"/>
                      <a:pt x="326390" y="7620"/>
                    </a:cubicBezTo>
                    <a:cubicBezTo>
                      <a:pt x="332740" y="5080"/>
                      <a:pt x="344170" y="5080"/>
                      <a:pt x="350520" y="8890"/>
                    </a:cubicBezTo>
                    <a:cubicBezTo>
                      <a:pt x="355600" y="12700"/>
                      <a:pt x="363220" y="21590"/>
                      <a:pt x="361950" y="29210"/>
                    </a:cubicBezTo>
                    <a:cubicBezTo>
                      <a:pt x="361950" y="36830"/>
                      <a:pt x="356870" y="46990"/>
                      <a:pt x="345440" y="54610"/>
                    </a:cubicBezTo>
                    <a:cubicBezTo>
                      <a:pt x="320040" y="71120"/>
                      <a:pt x="237490" y="63500"/>
                      <a:pt x="185420" y="80010"/>
                    </a:cubicBezTo>
                    <a:cubicBezTo>
                      <a:pt x="132080" y="96520"/>
                      <a:pt x="62230" y="153670"/>
                      <a:pt x="30480" y="151130"/>
                    </a:cubicBezTo>
                    <a:cubicBezTo>
                      <a:pt x="17780" y="151130"/>
                      <a:pt x="5080" y="142240"/>
                      <a:pt x="2540" y="133350"/>
                    </a:cubicBezTo>
                    <a:cubicBezTo>
                      <a:pt x="0" y="125730"/>
                      <a:pt x="16510" y="102870"/>
                      <a:pt x="16510" y="102870"/>
                    </a:cubicBezTo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name="Group 21" id="21"/>
            <p:cNvGrpSpPr/>
            <p:nvPr/>
          </p:nvGrpSpPr>
          <p:grpSpPr>
            <a:xfrm rot="0">
              <a:off x="9501262" y="8371472"/>
              <a:ext cx="661794" cy="293295"/>
              <a:chOff x="0" y="0"/>
              <a:chExt cx="558800" cy="24765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50800" y="50800"/>
                <a:ext cx="458470" cy="162560"/>
              </a:xfrm>
              <a:custGeom>
                <a:avLst/>
                <a:gdLst/>
                <a:ahLst/>
                <a:cxnLst/>
                <a:rect r="r" b="b" t="t" l="l"/>
                <a:pathLst>
                  <a:path h="162560" w="458470">
                    <a:moveTo>
                      <a:pt x="25400" y="96520"/>
                    </a:moveTo>
                    <a:cubicBezTo>
                      <a:pt x="271780" y="76200"/>
                      <a:pt x="335280" y="57150"/>
                      <a:pt x="373380" y="39370"/>
                    </a:cubicBezTo>
                    <a:cubicBezTo>
                      <a:pt x="398780" y="26670"/>
                      <a:pt x="414020" y="0"/>
                      <a:pt x="429260" y="0"/>
                    </a:cubicBezTo>
                    <a:cubicBezTo>
                      <a:pt x="440690" y="1270"/>
                      <a:pt x="455930" y="15240"/>
                      <a:pt x="457200" y="24130"/>
                    </a:cubicBezTo>
                    <a:cubicBezTo>
                      <a:pt x="458470" y="31750"/>
                      <a:pt x="448310" y="46990"/>
                      <a:pt x="440690" y="49530"/>
                    </a:cubicBezTo>
                    <a:cubicBezTo>
                      <a:pt x="431800" y="52070"/>
                      <a:pt x="411480" y="40640"/>
                      <a:pt x="407670" y="33020"/>
                    </a:cubicBezTo>
                    <a:cubicBezTo>
                      <a:pt x="405130" y="26670"/>
                      <a:pt x="407670" y="13970"/>
                      <a:pt x="412750" y="8890"/>
                    </a:cubicBezTo>
                    <a:cubicBezTo>
                      <a:pt x="416560" y="3810"/>
                      <a:pt x="427990" y="0"/>
                      <a:pt x="434340" y="0"/>
                    </a:cubicBezTo>
                    <a:cubicBezTo>
                      <a:pt x="441960" y="1270"/>
                      <a:pt x="450850" y="7620"/>
                      <a:pt x="454660" y="13970"/>
                    </a:cubicBezTo>
                    <a:cubicBezTo>
                      <a:pt x="457200" y="20320"/>
                      <a:pt x="458470" y="29210"/>
                      <a:pt x="454660" y="36830"/>
                    </a:cubicBezTo>
                    <a:cubicBezTo>
                      <a:pt x="448310" y="49530"/>
                      <a:pt x="429260" y="58420"/>
                      <a:pt x="407670" y="69850"/>
                    </a:cubicBezTo>
                    <a:cubicBezTo>
                      <a:pt x="370840" y="88900"/>
                      <a:pt x="306070" y="118110"/>
                      <a:pt x="246380" y="130810"/>
                    </a:cubicBezTo>
                    <a:cubicBezTo>
                      <a:pt x="177800" y="146050"/>
                      <a:pt x="52070" y="162560"/>
                      <a:pt x="19050" y="146050"/>
                    </a:cubicBezTo>
                    <a:cubicBezTo>
                      <a:pt x="6350" y="139700"/>
                      <a:pt x="0" y="127000"/>
                      <a:pt x="0" y="118110"/>
                    </a:cubicBezTo>
                    <a:cubicBezTo>
                      <a:pt x="1270" y="110490"/>
                      <a:pt x="25400" y="96520"/>
                      <a:pt x="25400" y="96520"/>
                    </a:cubicBezTo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name="Group 23" id="23"/>
            <p:cNvGrpSpPr/>
            <p:nvPr/>
          </p:nvGrpSpPr>
          <p:grpSpPr>
            <a:xfrm rot="0">
              <a:off x="12255229" y="5960435"/>
              <a:ext cx="628705" cy="909967"/>
              <a:chOff x="0" y="0"/>
              <a:chExt cx="530860" cy="76835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45720" y="46990"/>
                <a:ext cx="435610" cy="675640"/>
              </a:xfrm>
              <a:custGeom>
                <a:avLst/>
                <a:gdLst/>
                <a:ahLst/>
                <a:cxnLst/>
                <a:rect r="r" b="b" t="t" l="l"/>
                <a:pathLst>
                  <a:path h="675640" w="435610">
                    <a:moveTo>
                      <a:pt x="43180" y="3810"/>
                    </a:moveTo>
                    <a:cubicBezTo>
                      <a:pt x="238760" y="165100"/>
                      <a:pt x="276860" y="203200"/>
                      <a:pt x="308610" y="256540"/>
                    </a:cubicBezTo>
                    <a:cubicBezTo>
                      <a:pt x="345440" y="318770"/>
                      <a:pt x="373380" y="410210"/>
                      <a:pt x="394970" y="478790"/>
                    </a:cubicBezTo>
                    <a:cubicBezTo>
                      <a:pt x="412750" y="537210"/>
                      <a:pt x="435610" y="609600"/>
                      <a:pt x="433070" y="641350"/>
                    </a:cubicBezTo>
                    <a:cubicBezTo>
                      <a:pt x="431800" y="655320"/>
                      <a:pt x="429260" y="665480"/>
                      <a:pt x="422910" y="670560"/>
                    </a:cubicBezTo>
                    <a:cubicBezTo>
                      <a:pt x="415290" y="674370"/>
                      <a:pt x="397510" y="671830"/>
                      <a:pt x="391160" y="666750"/>
                    </a:cubicBezTo>
                    <a:cubicBezTo>
                      <a:pt x="386080" y="662940"/>
                      <a:pt x="382270" y="651510"/>
                      <a:pt x="383540" y="645160"/>
                    </a:cubicBezTo>
                    <a:cubicBezTo>
                      <a:pt x="384810" y="637540"/>
                      <a:pt x="391160" y="627380"/>
                      <a:pt x="397510" y="626110"/>
                    </a:cubicBezTo>
                    <a:cubicBezTo>
                      <a:pt x="406400" y="623570"/>
                      <a:pt x="427990" y="631190"/>
                      <a:pt x="431800" y="638810"/>
                    </a:cubicBezTo>
                    <a:cubicBezTo>
                      <a:pt x="435610" y="646430"/>
                      <a:pt x="430530" y="662940"/>
                      <a:pt x="424180" y="668020"/>
                    </a:cubicBezTo>
                    <a:cubicBezTo>
                      <a:pt x="417830" y="673100"/>
                      <a:pt x="402590" y="675640"/>
                      <a:pt x="393700" y="669290"/>
                    </a:cubicBezTo>
                    <a:cubicBezTo>
                      <a:pt x="370840" y="651510"/>
                      <a:pt x="364490" y="542290"/>
                      <a:pt x="344170" y="478790"/>
                    </a:cubicBezTo>
                    <a:cubicBezTo>
                      <a:pt x="321310" y="411480"/>
                      <a:pt x="292100" y="328930"/>
                      <a:pt x="260350" y="274320"/>
                    </a:cubicBezTo>
                    <a:cubicBezTo>
                      <a:pt x="236220" y="233680"/>
                      <a:pt x="215900" y="209550"/>
                      <a:pt x="181610" y="175260"/>
                    </a:cubicBezTo>
                    <a:cubicBezTo>
                      <a:pt x="137160" y="130810"/>
                      <a:pt x="25400" y="73660"/>
                      <a:pt x="7620" y="39370"/>
                    </a:cubicBezTo>
                    <a:cubicBezTo>
                      <a:pt x="0" y="26670"/>
                      <a:pt x="0" y="12700"/>
                      <a:pt x="5080" y="6350"/>
                    </a:cubicBezTo>
                    <a:cubicBezTo>
                      <a:pt x="11430" y="0"/>
                      <a:pt x="43180" y="3810"/>
                      <a:pt x="43180" y="3810"/>
                    </a:cubicBezTo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name="Group 25" id="25"/>
            <p:cNvGrpSpPr/>
            <p:nvPr/>
          </p:nvGrpSpPr>
          <p:grpSpPr>
            <a:xfrm rot="0">
              <a:off x="11226440" y="8413586"/>
              <a:ext cx="308336" cy="324881"/>
              <a:chOff x="0" y="0"/>
              <a:chExt cx="260350" cy="27432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49530" y="48260"/>
                <a:ext cx="158750" cy="176530"/>
              </a:xfrm>
              <a:custGeom>
                <a:avLst/>
                <a:gdLst/>
                <a:ahLst/>
                <a:cxnLst/>
                <a:rect r="r" b="b" t="t" l="l"/>
                <a:pathLst>
                  <a:path h="176530" w="158750">
                    <a:moveTo>
                      <a:pt x="158750" y="26670"/>
                    </a:moveTo>
                    <a:cubicBezTo>
                      <a:pt x="109220" y="149860"/>
                      <a:pt x="54610" y="171450"/>
                      <a:pt x="33020" y="175260"/>
                    </a:cubicBezTo>
                    <a:cubicBezTo>
                      <a:pt x="22860" y="176530"/>
                      <a:pt x="15240" y="173990"/>
                      <a:pt x="10160" y="170180"/>
                    </a:cubicBezTo>
                    <a:cubicBezTo>
                      <a:pt x="5080" y="165100"/>
                      <a:pt x="0" y="154940"/>
                      <a:pt x="1270" y="148590"/>
                    </a:cubicBezTo>
                    <a:cubicBezTo>
                      <a:pt x="1270" y="140970"/>
                      <a:pt x="7620" y="132080"/>
                      <a:pt x="13970" y="128270"/>
                    </a:cubicBezTo>
                    <a:cubicBezTo>
                      <a:pt x="20320" y="124460"/>
                      <a:pt x="31750" y="124460"/>
                      <a:pt x="38100" y="128270"/>
                    </a:cubicBezTo>
                    <a:cubicBezTo>
                      <a:pt x="44450" y="132080"/>
                      <a:pt x="52070" y="147320"/>
                      <a:pt x="50800" y="156210"/>
                    </a:cubicBezTo>
                    <a:cubicBezTo>
                      <a:pt x="50800" y="162560"/>
                      <a:pt x="43180" y="171450"/>
                      <a:pt x="35560" y="173990"/>
                    </a:cubicBezTo>
                    <a:cubicBezTo>
                      <a:pt x="29210" y="176530"/>
                      <a:pt x="17780" y="175260"/>
                      <a:pt x="12700" y="171450"/>
                    </a:cubicBezTo>
                    <a:cubicBezTo>
                      <a:pt x="6350" y="167640"/>
                      <a:pt x="1270" y="157480"/>
                      <a:pt x="1270" y="151130"/>
                    </a:cubicBezTo>
                    <a:cubicBezTo>
                      <a:pt x="1270" y="143510"/>
                      <a:pt x="5080" y="135890"/>
                      <a:pt x="11430" y="129540"/>
                    </a:cubicBezTo>
                    <a:cubicBezTo>
                      <a:pt x="22860" y="119380"/>
                      <a:pt x="58420" y="114300"/>
                      <a:pt x="72390" y="104140"/>
                    </a:cubicBezTo>
                    <a:cubicBezTo>
                      <a:pt x="82550" y="96520"/>
                      <a:pt x="86360" y="91440"/>
                      <a:pt x="92710" y="80010"/>
                    </a:cubicBezTo>
                    <a:cubicBezTo>
                      <a:pt x="102870" y="63500"/>
                      <a:pt x="106680" y="15240"/>
                      <a:pt x="119380" y="5080"/>
                    </a:cubicBezTo>
                    <a:cubicBezTo>
                      <a:pt x="125730" y="0"/>
                      <a:pt x="135890" y="0"/>
                      <a:pt x="142240" y="2540"/>
                    </a:cubicBezTo>
                    <a:cubicBezTo>
                      <a:pt x="149860" y="6350"/>
                      <a:pt x="158750" y="26670"/>
                      <a:pt x="158750" y="26670"/>
                    </a:cubicBezTo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name="Group 27" id="27"/>
            <p:cNvGrpSpPr/>
            <p:nvPr/>
          </p:nvGrpSpPr>
          <p:grpSpPr>
            <a:xfrm rot="0">
              <a:off x="14938505" y="7814963"/>
              <a:ext cx="830251" cy="976147"/>
              <a:chOff x="0" y="0"/>
              <a:chExt cx="701040" cy="82423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46990" y="46990"/>
                <a:ext cx="603250" cy="737870"/>
              </a:xfrm>
              <a:custGeom>
                <a:avLst/>
                <a:gdLst/>
                <a:ahLst/>
                <a:cxnLst/>
                <a:rect r="r" b="b" t="t" l="l"/>
                <a:pathLst>
                  <a:path h="737870" w="603250">
                    <a:moveTo>
                      <a:pt x="603250" y="36830"/>
                    </a:moveTo>
                    <a:cubicBezTo>
                      <a:pt x="497840" y="223520"/>
                      <a:pt x="457200" y="372110"/>
                      <a:pt x="420370" y="445770"/>
                    </a:cubicBezTo>
                    <a:cubicBezTo>
                      <a:pt x="397510" y="491490"/>
                      <a:pt x="377190" y="520700"/>
                      <a:pt x="353060" y="553720"/>
                    </a:cubicBezTo>
                    <a:cubicBezTo>
                      <a:pt x="328930" y="585470"/>
                      <a:pt x="309880" y="612140"/>
                      <a:pt x="276860" y="638810"/>
                    </a:cubicBezTo>
                    <a:cubicBezTo>
                      <a:pt x="236220" y="671830"/>
                      <a:pt x="166370" y="713740"/>
                      <a:pt x="118110" y="726440"/>
                    </a:cubicBezTo>
                    <a:cubicBezTo>
                      <a:pt x="82550" y="735330"/>
                      <a:pt x="36830" y="737870"/>
                      <a:pt x="19050" y="726440"/>
                    </a:cubicBezTo>
                    <a:cubicBezTo>
                      <a:pt x="7620" y="720090"/>
                      <a:pt x="1270" y="701040"/>
                      <a:pt x="3810" y="693420"/>
                    </a:cubicBezTo>
                    <a:cubicBezTo>
                      <a:pt x="5080" y="685800"/>
                      <a:pt x="15240" y="679450"/>
                      <a:pt x="21590" y="678180"/>
                    </a:cubicBezTo>
                    <a:cubicBezTo>
                      <a:pt x="27940" y="675640"/>
                      <a:pt x="39370" y="679450"/>
                      <a:pt x="44450" y="684530"/>
                    </a:cubicBezTo>
                    <a:cubicBezTo>
                      <a:pt x="49530" y="688340"/>
                      <a:pt x="53340" y="699770"/>
                      <a:pt x="52070" y="706120"/>
                    </a:cubicBezTo>
                    <a:cubicBezTo>
                      <a:pt x="50800" y="713740"/>
                      <a:pt x="44450" y="723900"/>
                      <a:pt x="38100" y="725170"/>
                    </a:cubicBezTo>
                    <a:cubicBezTo>
                      <a:pt x="29210" y="727710"/>
                      <a:pt x="7620" y="720090"/>
                      <a:pt x="3810" y="712470"/>
                    </a:cubicBezTo>
                    <a:cubicBezTo>
                      <a:pt x="0" y="704850"/>
                      <a:pt x="2540" y="689610"/>
                      <a:pt x="11430" y="681990"/>
                    </a:cubicBezTo>
                    <a:cubicBezTo>
                      <a:pt x="30480" y="665480"/>
                      <a:pt x="116840" y="671830"/>
                      <a:pt x="153670" y="659130"/>
                    </a:cubicBezTo>
                    <a:cubicBezTo>
                      <a:pt x="180340" y="648970"/>
                      <a:pt x="195580" y="638810"/>
                      <a:pt x="218440" y="621030"/>
                    </a:cubicBezTo>
                    <a:cubicBezTo>
                      <a:pt x="247650" y="599440"/>
                      <a:pt x="280670" y="563880"/>
                      <a:pt x="307340" y="530860"/>
                    </a:cubicBezTo>
                    <a:cubicBezTo>
                      <a:pt x="332740" y="499110"/>
                      <a:pt x="350520" y="471170"/>
                      <a:pt x="373380" y="425450"/>
                    </a:cubicBezTo>
                    <a:cubicBezTo>
                      <a:pt x="408940" y="354330"/>
                      <a:pt x="448310" y="212090"/>
                      <a:pt x="483870" y="137160"/>
                    </a:cubicBezTo>
                    <a:cubicBezTo>
                      <a:pt x="509270" y="86360"/>
                      <a:pt x="533400" y="31750"/>
                      <a:pt x="557530" y="13970"/>
                    </a:cubicBezTo>
                    <a:cubicBezTo>
                      <a:pt x="570230" y="3810"/>
                      <a:pt x="586740" y="0"/>
                      <a:pt x="594360" y="3810"/>
                    </a:cubicBezTo>
                    <a:cubicBezTo>
                      <a:pt x="600710" y="7620"/>
                      <a:pt x="603250" y="36830"/>
                      <a:pt x="603250" y="36830"/>
                    </a:cubicBezTo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name="Group 29" id="29"/>
            <p:cNvGrpSpPr/>
            <p:nvPr/>
          </p:nvGrpSpPr>
          <p:grpSpPr>
            <a:xfrm rot="0">
              <a:off x="17502958" y="5597952"/>
              <a:ext cx="974643" cy="461752"/>
              <a:chOff x="0" y="0"/>
              <a:chExt cx="822960" cy="38989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49530" y="50800"/>
                <a:ext cx="723900" cy="289560"/>
              </a:xfrm>
              <a:custGeom>
                <a:avLst/>
                <a:gdLst/>
                <a:ahLst/>
                <a:cxnLst/>
                <a:rect r="r" b="b" t="t" l="l"/>
                <a:pathLst>
                  <a:path h="289560" w="723900">
                    <a:moveTo>
                      <a:pt x="26670" y="0"/>
                    </a:moveTo>
                    <a:cubicBezTo>
                      <a:pt x="397510" y="22860"/>
                      <a:pt x="509270" y="48260"/>
                      <a:pt x="562610" y="69850"/>
                    </a:cubicBezTo>
                    <a:cubicBezTo>
                      <a:pt x="588010" y="81280"/>
                      <a:pt x="596900" y="86360"/>
                      <a:pt x="615950" y="105410"/>
                    </a:cubicBezTo>
                    <a:cubicBezTo>
                      <a:pt x="647700" y="134620"/>
                      <a:pt x="712470" y="218440"/>
                      <a:pt x="720090" y="248920"/>
                    </a:cubicBezTo>
                    <a:cubicBezTo>
                      <a:pt x="723900" y="262890"/>
                      <a:pt x="721360" y="274320"/>
                      <a:pt x="716280" y="279400"/>
                    </a:cubicBezTo>
                    <a:cubicBezTo>
                      <a:pt x="711200" y="285750"/>
                      <a:pt x="701040" y="288290"/>
                      <a:pt x="693420" y="287020"/>
                    </a:cubicBezTo>
                    <a:cubicBezTo>
                      <a:pt x="687070" y="285750"/>
                      <a:pt x="678180" y="279400"/>
                      <a:pt x="674370" y="273050"/>
                    </a:cubicBezTo>
                    <a:cubicBezTo>
                      <a:pt x="671830" y="265430"/>
                      <a:pt x="671830" y="254000"/>
                      <a:pt x="676910" y="248920"/>
                    </a:cubicBezTo>
                    <a:cubicBezTo>
                      <a:pt x="681990" y="242570"/>
                      <a:pt x="697230" y="236220"/>
                      <a:pt x="704850" y="237490"/>
                    </a:cubicBezTo>
                    <a:cubicBezTo>
                      <a:pt x="712470" y="238760"/>
                      <a:pt x="720090" y="247650"/>
                      <a:pt x="722630" y="254000"/>
                    </a:cubicBezTo>
                    <a:cubicBezTo>
                      <a:pt x="723900" y="261620"/>
                      <a:pt x="722630" y="273050"/>
                      <a:pt x="717550" y="278130"/>
                    </a:cubicBezTo>
                    <a:cubicBezTo>
                      <a:pt x="713740" y="283210"/>
                      <a:pt x="704850" y="289560"/>
                      <a:pt x="695960" y="287020"/>
                    </a:cubicBezTo>
                    <a:cubicBezTo>
                      <a:pt x="670560" y="280670"/>
                      <a:pt x="608330" y="157480"/>
                      <a:pt x="581660" y="135890"/>
                    </a:cubicBezTo>
                    <a:cubicBezTo>
                      <a:pt x="570230" y="127000"/>
                      <a:pt x="567690" y="127000"/>
                      <a:pt x="553720" y="121920"/>
                    </a:cubicBezTo>
                    <a:cubicBezTo>
                      <a:pt x="518160" y="109220"/>
                      <a:pt x="425450" y="78740"/>
                      <a:pt x="347980" y="67310"/>
                    </a:cubicBezTo>
                    <a:cubicBezTo>
                      <a:pt x="251460" y="52070"/>
                      <a:pt x="62230" y="73660"/>
                      <a:pt x="20320" y="49530"/>
                    </a:cubicBezTo>
                    <a:cubicBezTo>
                      <a:pt x="7620" y="41910"/>
                      <a:pt x="0" y="30480"/>
                      <a:pt x="1270" y="21590"/>
                    </a:cubicBezTo>
                    <a:cubicBezTo>
                      <a:pt x="2540" y="13970"/>
                      <a:pt x="26670" y="0"/>
                      <a:pt x="26670" y="0"/>
                    </a:cubicBezTo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name="Group 31" id="31"/>
            <p:cNvGrpSpPr/>
            <p:nvPr/>
          </p:nvGrpSpPr>
          <p:grpSpPr>
            <a:xfrm rot="0">
              <a:off x="17496942" y="7238901"/>
              <a:ext cx="533948" cy="449719"/>
              <a:chOff x="0" y="0"/>
              <a:chExt cx="450850" cy="37973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48260" y="45720"/>
                <a:ext cx="351790" cy="281940"/>
              </a:xfrm>
              <a:custGeom>
                <a:avLst/>
                <a:gdLst/>
                <a:ahLst/>
                <a:cxnLst/>
                <a:rect r="r" b="b" t="t" l="l"/>
                <a:pathLst>
                  <a:path h="281940" w="351790">
                    <a:moveTo>
                      <a:pt x="17780" y="234950"/>
                    </a:moveTo>
                    <a:cubicBezTo>
                      <a:pt x="245110" y="121920"/>
                      <a:pt x="248920" y="120650"/>
                      <a:pt x="259080" y="109220"/>
                    </a:cubicBezTo>
                    <a:cubicBezTo>
                      <a:pt x="275590" y="88900"/>
                      <a:pt x="290830" y="17780"/>
                      <a:pt x="311150" y="7620"/>
                    </a:cubicBezTo>
                    <a:cubicBezTo>
                      <a:pt x="322580" y="1270"/>
                      <a:pt x="342900" y="6350"/>
                      <a:pt x="346710" y="12700"/>
                    </a:cubicBezTo>
                    <a:cubicBezTo>
                      <a:pt x="351790" y="20320"/>
                      <a:pt x="346710" y="44450"/>
                      <a:pt x="340360" y="49530"/>
                    </a:cubicBezTo>
                    <a:cubicBezTo>
                      <a:pt x="332740" y="53340"/>
                      <a:pt x="308610" y="46990"/>
                      <a:pt x="303530" y="39370"/>
                    </a:cubicBezTo>
                    <a:cubicBezTo>
                      <a:pt x="299720" y="31750"/>
                      <a:pt x="307340" y="8890"/>
                      <a:pt x="314960" y="5080"/>
                    </a:cubicBezTo>
                    <a:cubicBezTo>
                      <a:pt x="322580" y="0"/>
                      <a:pt x="339090" y="5080"/>
                      <a:pt x="345440" y="10160"/>
                    </a:cubicBezTo>
                    <a:cubicBezTo>
                      <a:pt x="350520" y="15240"/>
                      <a:pt x="351790" y="24130"/>
                      <a:pt x="350520" y="34290"/>
                    </a:cubicBezTo>
                    <a:cubicBezTo>
                      <a:pt x="347980" y="57150"/>
                      <a:pt x="316230" y="120650"/>
                      <a:pt x="299720" y="139700"/>
                    </a:cubicBezTo>
                    <a:cubicBezTo>
                      <a:pt x="292100" y="151130"/>
                      <a:pt x="288290" y="151130"/>
                      <a:pt x="275590" y="158750"/>
                    </a:cubicBezTo>
                    <a:cubicBezTo>
                      <a:pt x="238760" y="184150"/>
                      <a:pt x="81280" y="281940"/>
                      <a:pt x="36830" y="281940"/>
                    </a:cubicBezTo>
                    <a:cubicBezTo>
                      <a:pt x="20320" y="281940"/>
                      <a:pt x="6350" y="274320"/>
                      <a:pt x="2540" y="265430"/>
                    </a:cubicBezTo>
                    <a:cubicBezTo>
                      <a:pt x="0" y="257810"/>
                      <a:pt x="17780" y="234950"/>
                      <a:pt x="17780" y="234950"/>
                    </a:cubicBezTo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</p:grpSp>
      </p:grpSp>
      <p:sp>
        <p:nvSpPr>
          <p:cNvPr name="TextBox 33" id="33"/>
          <p:cNvSpPr txBox="true"/>
          <p:nvPr/>
        </p:nvSpPr>
        <p:spPr>
          <a:xfrm rot="0">
            <a:off x="6929958" y="962025"/>
            <a:ext cx="4428083" cy="30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spc="217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Hecho por Adrián Iglesias Fernández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47989" y="904875"/>
            <a:ext cx="12792023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FAFEFF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GESTIÓN DE  PELUQUERÍAS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7348538"/>
            <a:ext cx="18288000" cy="145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FAFE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Las peluquerías podrán crear peluqueros, servicios, horarios, modificar su información y ver sus citas.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831217" y="9191625"/>
            <a:ext cx="4428083" cy="30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spc="217">
                <a:solidFill>
                  <a:srgbClr val="FFFFFF">
                    <a:alpha val="49804"/>
                  </a:srgbClr>
                </a:solidFill>
                <a:latin typeface="Agrandir"/>
                <a:ea typeface="Agrandir"/>
                <a:cs typeface="Agrandir"/>
                <a:sym typeface="Agrandir"/>
              </a:rPr>
              <a:t>Hecho por Adrián Iglesias Fernández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373884" y="3389605"/>
            <a:ext cx="2777433" cy="2734678"/>
            <a:chOff x="0" y="0"/>
            <a:chExt cx="3703244" cy="36462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703244" cy="3646237"/>
            </a:xfrm>
            <a:custGeom>
              <a:avLst/>
              <a:gdLst/>
              <a:ahLst/>
              <a:cxnLst/>
              <a:rect r="r" b="b" t="t" l="l"/>
              <a:pathLst>
                <a:path h="3646237" w="3703244">
                  <a:moveTo>
                    <a:pt x="0" y="0"/>
                  </a:moveTo>
                  <a:lnTo>
                    <a:pt x="3703244" y="0"/>
                  </a:lnTo>
                  <a:lnTo>
                    <a:pt x="3703244" y="3646237"/>
                  </a:lnTo>
                  <a:lnTo>
                    <a:pt x="0" y="36462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80545" t="-12507" r="-82085" b="-14071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332782" y="2275775"/>
              <a:ext cx="1370462" cy="1370462"/>
            </a:xfrm>
            <a:custGeom>
              <a:avLst/>
              <a:gdLst/>
              <a:ahLst/>
              <a:cxnLst/>
              <a:rect r="r" b="b" t="t" l="l"/>
              <a:pathLst>
                <a:path h="1370462" w="1370462">
                  <a:moveTo>
                    <a:pt x="0" y="0"/>
                  </a:moveTo>
                  <a:lnTo>
                    <a:pt x="1370462" y="0"/>
                  </a:lnTo>
                  <a:lnTo>
                    <a:pt x="1370462" y="1370462"/>
                  </a:lnTo>
                  <a:lnTo>
                    <a:pt x="0" y="1370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7755283" y="3389605"/>
            <a:ext cx="2777433" cy="2734678"/>
            <a:chOff x="0" y="0"/>
            <a:chExt cx="3703244" cy="364623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703244" cy="3646237"/>
            </a:xfrm>
            <a:custGeom>
              <a:avLst/>
              <a:gdLst/>
              <a:ahLst/>
              <a:cxnLst/>
              <a:rect r="r" b="b" t="t" l="l"/>
              <a:pathLst>
                <a:path h="3646237" w="3703244">
                  <a:moveTo>
                    <a:pt x="0" y="0"/>
                  </a:moveTo>
                  <a:lnTo>
                    <a:pt x="3703244" y="0"/>
                  </a:lnTo>
                  <a:lnTo>
                    <a:pt x="3703244" y="3646237"/>
                  </a:lnTo>
                  <a:lnTo>
                    <a:pt x="0" y="36462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80545" t="-12507" r="-82085" b="-14071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245921" y="2306724"/>
              <a:ext cx="1339513" cy="1339513"/>
            </a:xfrm>
            <a:custGeom>
              <a:avLst/>
              <a:gdLst/>
              <a:ahLst/>
              <a:cxnLst/>
              <a:rect r="r" b="b" t="t" l="l"/>
              <a:pathLst>
                <a:path h="1339513" w="1339513">
                  <a:moveTo>
                    <a:pt x="0" y="0"/>
                  </a:moveTo>
                  <a:lnTo>
                    <a:pt x="1339513" y="0"/>
                  </a:lnTo>
                  <a:lnTo>
                    <a:pt x="1339513" y="1339513"/>
                  </a:lnTo>
                  <a:lnTo>
                    <a:pt x="0" y="13395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3136683" y="3389605"/>
            <a:ext cx="2777433" cy="2734678"/>
            <a:chOff x="0" y="0"/>
            <a:chExt cx="3703244" cy="36462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703244" cy="3646237"/>
            </a:xfrm>
            <a:custGeom>
              <a:avLst/>
              <a:gdLst/>
              <a:ahLst/>
              <a:cxnLst/>
              <a:rect r="r" b="b" t="t" l="l"/>
              <a:pathLst>
                <a:path h="3646237" w="3703244">
                  <a:moveTo>
                    <a:pt x="0" y="0"/>
                  </a:moveTo>
                  <a:lnTo>
                    <a:pt x="3703244" y="0"/>
                  </a:lnTo>
                  <a:lnTo>
                    <a:pt x="3703244" y="3646237"/>
                  </a:lnTo>
                  <a:lnTo>
                    <a:pt x="0" y="36462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80545" t="-12507" r="-82085" b="-14071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363731" y="2306724"/>
              <a:ext cx="1339513" cy="1339513"/>
            </a:xfrm>
            <a:custGeom>
              <a:avLst/>
              <a:gdLst/>
              <a:ahLst/>
              <a:cxnLst/>
              <a:rect r="r" b="b" t="t" l="l"/>
              <a:pathLst>
                <a:path h="1339513" w="1339513">
                  <a:moveTo>
                    <a:pt x="0" y="0"/>
                  </a:moveTo>
                  <a:lnTo>
                    <a:pt x="1339513" y="0"/>
                  </a:lnTo>
                  <a:lnTo>
                    <a:pt x="1339513" y="1339513"/>
                  </a:lnTo>
                  <a:lnTo>
                    <a:pt x="0" y="13395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18566" y="3418826"/>
            <a:ext cx="2718078" cy="2676236"/>
            <a:chOff x="0" y="0"/>
            <a:chExt cx="3624103" cy="35683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24103" cy="3568314"/>
            </a:xfrm>
            <a:custGeom>
              <a:avLst/>
              <a:gdLst/>
              <a:ahLst/>
              <a:cxnLst/>
              <a:rect r="r" b="b" t="t" l="l"/>
              <a:pathLst>
                <a:path h="3568314" w="3624103">
                  <a:moveTo>
                    <a:pt x="0" y="0"/>
                  </a:moveTo>
                  <a:lnTo>
                    <a:pt x="3624103" y="0"/>
                  </a:lnTo>
                  <a:lnTo>
                    <a:pt x="3624103" y="3568314"/>
                  </a:lnTo>
                  <a:lnTo>
                    <a:pt x="0" y="35683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80545" t="-12507" r="-82085" b="-14071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282929" y="2227140"/>
              <a:ext cx="1341175" cy="1341175"/>
            </a:xfrm>
            <a:custGeom>
              <a:avLst/>
              <a:gdLst/>
              <a:ahLst/>
              <a:cxnLst/>
              <a:rect r="r" b="b" t="t" l="l"/>
              <a:pathLst>
                <a:path h="1341175" w="1341175">
                  <a:moveTo>
                    <a:pt x="0" y="0"/>
                  </a:moveTo>
                  <a:lnTo>
                    <a:pt x="1341174" y="0"/>
                  </a:lnTo>
                  <a:lnTo>
                    <a:pt x="1341174" y="1341174"/>
                  </a:lnTo>
                  <a:lnTo>
                    <a:pt x="0" y="13411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7784961" y="3418826"/>
            <a:ext cx="2718078" cy="2676236"/>
            <a:chOff x="0" y="0"/>
            <a:chExt cx="3624103" cy="35683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24103" cy="3568314"/>
            </a:xfrm>
            <a:custGeom>
              <a:avLst/>
              <a:gdLst/>
              <a:ahLst/>
              <a:cxnLst/>
              <a:rect r="r" b="b" t="t" l="l"/>
              <a:pathLst>
                <a:path h="3568314" w="3624103">
                  <a:moveTo>
                    <a:pt x="0" y="0"/>
                  </a:moveTo>
                  <a:lnTo>
                    <a:pt x="3624103" y="0"/>
                  </a:lnTo>
                  <a:lnTo>
                    <a:pt x="3624103" y="3568314"/>
                  </a:lnTo>
                  <a:lnTo>
                    <a:pt x="0" y="35683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80545" t="-12507" r="-82085" b="-14071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197924" y="2257428"/>
              <a:ext cx="1310887" cy="1310887"/>
            </a:xfrm>
            <a:custGeom>
              <a:avLst/>
              <a:gdLst/>
              <a:ahLst/>
              <a:cxnLst/>
              <a:rect r="r" b="b" t="t" l="l"/>
              <a:pathLst>
                <a:path h="1310887" w="1310887">
                  <a:moveTo>
                    <a:pt x="0" y="0"/>
                  </a:moveTo>
                  <a:lnTo>
                    <a:pt x="1310887" y="0"/>
                  </a:lnTo>
                  <a:lnTo>
                    <a:pt x="1310887" y="1310886"/>
                  </a:lnTo>
                  <a:lnTo>
                    <a:pt x="0" y="13108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051356" y="3418826"/>
            <a:ext cx="2718078" cy="2676236"/>
            <a:chOff x="0" y="0"/>
            <a:chExt cx="3624103" cy="35683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24103" cy="3568314"/>
            </a:xfrm>
            <a:custGeom>
              <a:avLst/>
              <a:gdLst/>
              <a:ahLst/>
              <a:cxnLst/>
              <a:rect r="r" b="b" t="t" l="l"/>
              <a:pathLst>
                <a:path h="3568314" w="3624103">
                  <a:moveTo>
                    <a:pt x="0" y="0"/>
                  </a:moveTo>
                  <a:lnTo>
                    <a:pt x="3624103" y="0"/>
                  </a:lnTo>
                  <a:lnTo>
                    <a:pt x="3624103" y="3568314"/>
                  </a:lnTo>
                  <a:lnTo>
                    <a:pt x="0" y="35683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80545" t="-12507" r="-82085" b="-14071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313217" y="2257428"/>
              <a:ext cx="1310887" cy="1310887"/>
            </a:xfrm>
            <a:custGeom>
              <a:avLst/>
              <a:gdLst/>
              <a:ahLst/>
              <a:cxnLst/>
              <a:rect r="r" b="b" t="t" l="l"/>
              <a:pathLst>
                <a:path h="1310887" w="1310887">
                  <a:moveTo>
                    <a:pt x="0" y="0"/>
                  </a:moveTo>
                  <a:lnTo>
                    <a:pt x="1310886" y="0"/>
                  </a:lnTo>
                  <a:lnTo>
                    <a:pt x="1310886" y="1310886"/>
                  </a:lnTo>
                  <a:lnTo>
                    <a:pt x="0" y="13108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712141" y="904875"/>
            <a:ext cx="15547159" cy="1047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8"/>
              </a:lnSpc>
              <a:spcBef>
                <a:spcPct val="0"/>
              </a:spcBef>
            </a:pPr>
            <a:r>
              <a:rPr lang="en-US" sz="6099">
                <a:solidFill>
                  <a:srgbClr val="FAFEFF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GESTIÓN DE  GRUPOS DE PELUQUERIA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7348538"/>
            <a:ext cx="18288000" cy="145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FAFE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Los Grupos de Peluquería podrán crear peluquerías, editarlas y eliminarlas, así mismo, los grupos podrán editarlos y eliminarlos.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31217" y="9191625"/>
            <a:ext cx="4428083" cy="30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spc="217">
                <a:solidFill>
                  <a:srgbClr val="FFFFFF">
                    <a:alpha val="49804"/>
                  </a:srgbClr>
                </a:solidFill>
                <a:latin typeface="Agrandir"/>
                <a:ea typeface="Agrandir"/>
                <a:cs typeface="Agrandir"/>
                <a:sym typeface="Agrandir"/>
              </a:rPr>
              <a:t>Hecho por Adrián Iglesias Fernández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71646" y="4241927"/>
            <a:ext cx="3086100" cy="3689350"/>
            <a:chOff x="0" y="0"/>
            <a:chExt cx="4114800" cy="491913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114800" cy="4114800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AFE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606393" y="606393"/>
              <a:ext cx="2902014" cy="2902014"/>
            </a:xfrm>
            <a:custGeom>
              <a:avLst/>
              <a:gdLst/>
              <a:ahLst/>
              <a:cxnLst/>
              <a:rect r="r" b="b" t="t" l="l"/>
              <a:pathLst>
                <a:path h="2902014" w="2902014">
                  <a:moveTo>
                    <a:pt x="0" y="0"/>
                  </a:moveTo>
                  <a:lnTo>
                    <a:pt x="2902014" y="0"/>
                  </a:lnTo>
                  <a:lnTo>
                    <a:pt x="2902014" y="2902014"/>
                  </a:lnTo>
                  <a:lnTo>
                    <a:pt x="0" y="29020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691555" y="4048125"/>
              <a:ext cx="2731691" cy="8710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FAFEFF"/>
                  </a:solidFill>
                  <a:latin typeface="Adigiana Toybox"/>
                  <a:ea typeface="Adigiana Toybox"/>
                  <a:cs typeface="Adigiana Toybox"/>
                  <a:sym typeface="Adigiana Toybox"/>
                </a:rPr>
                <a:t>Backend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234977" y="4241927"/>
            <a:ext cx="3086100" cy="3689350"/>
            <a:chOff x="0" y="0"/>
            <a:chExt cx="4114800" cy="4919133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4114800" cy="4114800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AFEF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530124" y="530124"/>
              <a:ext cx="3054553" cy="3054553"/>
            </a:xfrm>
            <a:custGeom>
              <a:avLst/>
              <a:gdLst/>
              <a:ahLst/>
              <a:cxnLst/>
              <a:rect r="r" b="b" t="t" l="l"/>
              <a:pathLst>
                <a:path h="3054553" w="3054553">
                  <a:moveTo>
                    <a:pt x="0" y="0"/>
                  </a:moveTo>
                  <a:lnTo>
                    <a:pt x="3054552" y="0"/>
                  </a:lnTo>
                  <a:lnTo>
                    <a:pt x="3054552" y="3054552"/>
                  </a:lnTo>
                  <a:lnTo>
                    <a:pt x="0" y="30545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765195" y="4048125"/>
              <a:ext cx="2854523" cy="8710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FAFEFF"/>
                  </a:solidFill>
                  <a:latin typeface="Adigiana Toybox"/>
                  <a:ea typeface="Adigiana Toybox"/>
                  <a:cs typeface="Adigiana Toybox"/>
                  <a:sym typeface="Adigiana Toybox"/>
                </a:rPr>
                <a:t>Frontend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057746" y="5537924"/>
            <a:ext cx="6177231" cy="1097357"/>
            <a:chOff x="0" y="0"/>
            <a:chExt cx="8236308" cy="1463143"/>
          </a:xfrm>
        </p:grpSpPr>
        <p:sp>
          <p:nvSpPr>
            <p:cNvPr name="AutoShape 15" id="15"/>
            <p:cNvSpPr/>
            <p:nvPr/>
          </p:nvSpPr>
          <p:spPr>
            <a:xfrm flipH="true" flipV="true">
              <a:off x="0" y="731572"/>
              <a:ext cx="3181084" cy="0"/>
            </a:xfrm>
            <a:prstGeom prst="line">
              <a:avLst/>
            </a:prstGeom>
            <a:ln cap="flat" w="50800">
              <a:solidFill>
                <a:srgbClr val="FAFE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16" id="16"/>
            <p:cNvSpPr/>
            <p:nvPr/>
          </p:nvSpPr>
          <p:spPr>
            <a:xfrm>
              <a:off x="5055224" y="706172"/>
              <a:ext cx="3181084" cy="0"/>
            </a:xfrm>
            <a:prstGeom prst="line">
              <a:avLst/>
            </a:prstGeom>
            <a:ln cap="flat" w="50800">
              <a:solidFill>
                <a:srgbClr val="FAFE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3359190" y="0"/>
              <a:ext cx="1511632" cy="1463143"/>
            </a:xfrm>
            <a:custGeom>
              <a:avLst/>
              <a:gdLst/>
              <a:ahLst/>
              <a:cxnLst/>
              <a:rect r="r" b="b" t="t" l="l"/>
              <a:pathLst>
                <a:path h="1463143" w="1511632">
                  <a:moveTo>
                    <a:pt x="0" y="0"/>
                  </a:moveTo>
                  <a:lnTo>
                    <a:pt x="1511632" y="0"/>
                  </a:lnTo>
                  <a:lnTo>
                    <a:pt x="1511632" y="1463143"/>
                  </a:lnTo>
                  <a:lnTo>
                    <a:pt x="0" y="14631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7331" t="-9899" r="-35855" b="-9580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595363" y="876300"/>
            <a:ext cx="15097274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AFEFF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DISEÑO &amp; IMPLEMENTACIÓN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831217" y="8956041"/>
            <a:ext cx="4428083" cy="30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spc="217">
                <a:solidFill>
                  <a:srgbClr val="FFFFFF">
                    <a:alpha val="49804"/>
                  </a:srgbClr>
                </a:solidFill>
                <a:latin typeface="Agrandir"/>
                <a:ea typeface="Agrandir"/>
                <a:cs typeface="Agrandir"/>
                <a:sym typeface="Agrandir"/>
              </a:rPr>
              <a:t>Hecho por Adrián Iglesias Fernández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460944" y="4053569"/>
            <a:ext cx="2179863" cy="217986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FE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748090" y="4340715"/>
            <a:ext cx="1605571" cy="1605571"/>
          </a:xfrm>
          <a:custGeom>
            <a:avLst/>
            <a:gdLst/>
            <a:ahLst/>
            <a:cxnLst/>
            <a:rect r="r" b="b" t="t" l="l"/>
            <a:pathLst>
              <a:path h="1605571" w="1605571">
                <a:moveTo>
                  <a:pt x="0" y="0"/>
                </a:moveTo>
                <a:lnTo>
                  <a:pt x="1605571" y="0"/>
                </a:lnTo>
                <a:lnTo>
                  <a:pt x="1605571" y="1605570"/>
                </a:lnTo>
                <a:lnTo>
                  <a:pt x="0" y="16055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916734" y="3860218"/>
            <a:ext cx="2353114" cy="2353114"/>
            <a:chOff x="0" y="0"/>
            <a:chExt cx="3137485" cy="3137485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3137485" cy="3137485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528456" y="528456"/>
              <a:ext cx="2080573" cy="2080573"/>
            </a:xfrm>
            <a:custGeom>
              <a:avLst/>
              <a:gdLst/>
              <a:ahLst/>
              <a:cxnLst/>
              <a:rect r="r" b="b" t="t" l="l"/>
              <a:pathLst>
                <a:path h="2080573" w="2080573">
                  <a:moveTo>
                    <a:pt x="0" y="0"/>
                  </a:moveTo>
                  <a:lnTo>
                    <a:pt x="2080573" y="0"/>
                  </a:lnTo>
                  <a:lnTo>
                    <a:pt x="2080573" y="2080573"/>
                  </a:lnTo>
                  <a:lnTo>
                    <a:pt x="0" y="20805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5719442" y="8224231"/>
            <a:ext cx="6369442" cy="1518144"/>
            <a:chOff x="0" y="0"/>
            <a:chExt cx="8492589" cy="2024192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2024192" cy="2024192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AFE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3234199" y="0"/>
              <a:ext cx="2024192" cy="2024192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AFEFF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6468398" y="0"/>
              <a:ext cx="2024192" cy="2024192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AFEFF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21" id="21"/>
            <p:cNvSpPr/>
            <p:nvPr/>
          </p:nvSpPr>
          <p:spPr>
            <a:xfrm flipH="false" flipV="false" rot="0">
              <a:off x="277396" y="269692"/>
              <a:ext cx="1484808" cy="1484808"/>
            </a:xfrm>
            <a:custGeom>
              <a:avLst/>
              <a:gdLst/>
              <a:ahLst/>
              <a:cxnLst/>
              <a:rect r="r" b="b" t="t" l="l"/>
              <a:pathLst>
                <a:path h="1484808" w="1484808">
                  <a:moveTo>
                    <a:pt x="0" y="0"/>
                  </a:moveTo>
                  <a:lnTo>
                    <a:pt x="1484808" y="0"/>
                  </a:lnTo>
                  <a:lnTo>
                    <a:pt x="1484808" y="1484808"/>
                  </a:lnTo>
                  <a:lnTo>
                    <a:pt x="0" y="14848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3571897" y="269692"/>
              <a:ext cx="1348795" cy="1484808"/>
            </a:xfrm>
            <a:custGeom>
              <a:avLst/>
              <a:gdLst/>
              <a:ahLst/>
              <a:cxnLst/>
              <a:rect r="r" b="b" t="t" l="l"/>
              <a:pathLst>
                <a:path h="1484808" w="1348795">
                  <a:moveTo>
                    <a:pt x="0" y="0"/>
                  </a:moveTo>
                  <a:lnTo>
                    <a:pt x="1348795" y="0"/>
                  </a:lnTo>
                  <a:lnTo>
                    <a:pt x="1348795" y="1484808"/>
                  </a:lnTo>
                  <a:lnTo>
                    <a:pt x="0" y="14848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6586707" y="269692"/>
              <a:ext cx="1525646" cy="1525646"/>
            </a:xfrm>
            <a:custGeom>
              <a:avLst/>
              <a:gdLst/>
              <a:ahLst/>
              <a:cxnLst/>
              <a:rect r="r" b="b" t="t" l="l"/>
              <a:pathLst>
                <a:path h="1525646" w="1525646">
                  <a:moveTo>
                    <a:pt x="0" y="0"/>
                  </a:moveTo>
                  <a:lnTo>
                    <a:pt x="1525646" y="0"/>
                  </a:lnTo>
                  <a:lnTo>
                    <a:pt x="1525646" y="1525646"/>
                  </a:lnTo>
                  <a:lnTo>
                    <a:pt x="0" y="15256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6484293" y="876300"/>
            <a:ext cx="5319415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AFEFF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BACKEND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550876" y="9675700"/>
            <a:ext cx="4428083" cy="30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spc="217">
                <a:solidFill>
                  <a:srgbClr val="FFFFFF">
                    <a:alpha val="49804"/>
                  </a:srgbClr>
                </a:solidFill>
                <a:latin typeface="Agrandir"/>
                <a:ea typeface="Agrandir"/>
                <a:cs typeface="Agrandir"/>
                <a:sym typeface="Agrandir"/>
              </a:rPr>
              <a:t>Hecho por Adrián Iglesias Fernández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916734" y="2440043"/>
            <a:ext cx="1245453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AFEFF"/>
                </a:solidFill>
                <a:latin typeface="Open Sans 1"/>
                <a:ea typeface="Open Sans 1"/>
                <a:cs typeface="Open Sans 1"/>
                <a:sym typeface="Open Sans 1"/>
              </a:rPr>
              <a:t>El funcionamiento se divide en 2 grupos: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748628" y="6299889"/>
            <a:ext cx="2689324" cy="646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 b="true">
                <a:solidFill>
                  <a:srgbClr val="FAFE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Controllers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685217" y="6299889"/>
            <a:ext cx="1731318" cy="646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 b="true">
                <a:solidFill>
                  <a:srgbClr val="FAFE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Models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237586" y="7218831"/>
            <a:ext cx="333315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Con la ayuda de: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86199" y="8658334"/>
            <a:ext cx="16315601" cy="853987"/>
            <a:chOff x="0" y="0"/>
            <a:chExt cx="21754135" cy="113864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23249"/>
              <a:ext cx="21754135" cy="644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99"/>
                </a:lnSpc>
              </a:pPr>
              <a:r>
                <a:rPr lang="en-US" sz="2999" b="true">
                  <a:solidFill>
                    <a:srgbClr val="FAFEFF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Gracias a          Newtonsoft.Json serializamos las entidades que estén en nuestra web</a:t>
              </a:r>
            </a:p>
          </p:txBody>
        </p:sp>
        <p:grpSp>
          <p:nvGrpSpPr>
            <p:cNvPr name="Group 4" id="4"/>
            <p:cNvGrpSpPr/>
            <p:nvPr/>
          </p:nvGrpSpPr>
          <p:grpSpPr>
            <a:xfrm rot="0">
              <a:off x="2667625" y="0"/>
              <a:ext cx="1138649" cy="1138649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870679" y="203054"/>
              <a:ext cx="732540" cy="732540"/>
            </a:xfrm>
            <a:custGeom>
              <a:avLst/>
              <a:gdLst/>
              <a:ahLst/>
              <a:cxnLst/>
              <a:rect r="r" b="b" t="t" l="l"/>
              <a:pathLst>
                <a:path h="732540" w="732540">
                  <a:moveTo>
                    <a:pt x="0" y="0"/>
                  </a:moveTo>
                  <a:lnTo>
                    <a:pt x="732540" y="0"/>
                  </a:lnTo>
                  <a:lnTo>
                    <a:pt x="732540" y="732541"/>
                  </a:lnTo>
                  <a:lnTo>
                    <a:pt x="0" y="7325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662986" y="6309995"/>
            <a:ext cx="1786878" cy="1786878"/>
            <a:chOff x="0" y="0"/>
            <a:chExt cx="2382504" cy="2382504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2382504" cy="2382504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334144" y="334144"/>
              <a:ext cx="1714217" cy="1714217"/>
            </a:xfrm>
            <a:custGeom>
              <a:avLst/>
              <a:gdLst/>
              <a:ahLst/>
              <a:cxnLst/>
              <a:rect r="r" b="b" t="t" l="l"/>
              <a:pathLst>
                <a:path h="1714217" w="1714217">
                  <a:moveTo>
                    <a:pt x="0" y="0"/>
                  </a:moveTo>
                  <a:lnTo>
                    <a:pt x="1714216" y="0"/>
                  </a:lnTo>
                  <a:lnTo>
                    <a:pt x="1714216" y="1714216"/>
                  </a:lnTo>
                  <a:lnTo>
                    <a:pt x="0" y="17142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4899923" y="6309995"/>
            <a:ext cx="1786878" cy="1786878"/>
            <a:chOff x="0" y="0"/>
            <a:chExt cx="2382504" cy="2382504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2382504" cy="2382504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17" id="17"/>
            <p:cNvSpPr/>
            <p:nvPr/>
          </p:nvSpPr>
          <p:spPr>
            <a:xfrm flipH="false" flipV="false" rot="0">
              <a:off x="437378" y="437378"/>
              <a:ext cx="1507749" cy="1507749"/>
            </a:xfrm>
            <a:custGeom>
              <a:avLst/>
              <a:gdLst/>
              <a:ahLst/>
              <a:cxnLst/>
              <a:rect r="r" b="b" t="t" l="l"/>
              <a:pathLst>
                <a:path h="1507749" w="1507749">
                  <a:moveTo>
                    <a:pt x="0" y="0"/>
                  </a:moveTo>
                  <a:lnTo>
                    <a:pt x="1507748" y="0"/>
                  </a:lnTo>
                  <a:lnTo>
                    <a:pt x="1507748" y="1507748"/>
                  </a:lnTo>
                  <a:lnTo>
                    <a:pt x="0" y="15077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7134476" y="6309995"/>
            <a:ext cx="1786878" cy="1786878"/>
            <a:chOff x="0" y="0"/>
            <a:chExt cx="2382504" cy="2382504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2382504" cy="2382504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22" id="22"/>
            <p:cNvSpPr/>
            <p:nvPr/>
          </p:nvSpPr>
          <p:spPr>
            <a:xfrm flipH="false" flipV="false" rot="0">
              <a:off x="342900" y="340908"/>
              <a:ext cx="1707452" cy="1707452"/>
            </a:xfrm>
            <a:custGeom>
              <a:avLst/>
              <a:gdLst/>
              <a:ahLst/>
              <a:cxnLst/>
              <a:rect r="r" b="b" t="t" l="l"/>
              <a:pathLst>
                <a:path h="1707452" w="1707452">
                  <a:moveTo>
                    <a:pt x="0" y="0"/>
                  </a:moveTo>
                  <a:lnTo>
                    <a:pt x="1707452" y="0"/>
                  </a:lnTo>
                  <a:lnTo>
                    <a:pt x="1707452" y="1707452"/>
                  </a:lnTo>
                  <a:lnTo>
                    <a:pt x="0" y="17074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9369030" y="6309995"/>
            <a:ext cx="1786878" cy="1786878"/>
            <a:chOff x="0" y="0"/>
            <a:chExt cx="2382504" cy="2382504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0"/>
              <a:ext cx="2382504" cy="2382504"/>
              <a:chOff x="0" y="0"/>
              <a:chExt cx="812800" cy="8128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27" id="27"/>
            <p:cNvSpPr/>
            <p:nvPr/>
          </p:nvSpPr>
          <p:spPr>
            <a:xfrm flipH="false" flipV="false" rot="0">
              <a:off x="389143" y="389143"/>
              <a:ext cx="1604218" cy="1604218"/>
            </a:xfrm>
            <a:custGeom>
              <a:avLst/>
              <a:gdLst/>
              <a:ahLst/>
              <a:cxnLst/>
              <a:rect r="r" b="b" t="t" l="l"/>
              <a:pathLst>
                <a:path h="1604218" w="1604218">
                  <a:moveTo>
                    <a:pt x="0" y="0"/>
                  </a:moveTo>
                  <a:lnTo>
                    <a:pt x="1604218" y="0"/>
                  </a:lnTo>
                  <a:lnTo>
                    <a:pt x="1604218" y="1604218"/>
                  </a:lnTo>
                  <a:lnTo>
                    <a:pt x="0" y="1604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1603583" y="6309995"/>
            <a:ext cx="1786878" cy="1786878"/>
            <a:chOff x="0" y="0"/>
            <a:chExt cx="2382504" cy="2382504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2382504" cy="2382504"/>
              <a:chOff x="0" y="0"/>
              <a:chExt cx="812800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32" id="32"/>
            <p:cNvSpPr/>
            <p:nvPr/>
          </p:nvSpPr>
          <p:spPr>
            <a:xfrm flipH="false" flipV="false" rot="0">
              <a:off x="327657" y="266171"/>
              <a:ext cx="1727190" cy="1727190"/>
            </a:xfrm>
            <a:custGeom>
              <a:avLst/>
              <a:gdLst/>
              <a:ahLst/>
              <a:cxnLst/>
              <a:rect r="r" b="b" t="t" l="l"/>
              <a:pathLst>
                <a:path h="1727190" w="1727190">
                  <a:moveTo>
                    <a:pt x="0" y="0"/>
                  </a:moveTo>
                  <a:lnTo>
                    <a:pt x="1727190" y="0"/>
                  </a:lnTo>
                  <a:lnTo>
                    <a:pt x="1727190" y="1727190"/>
                  </a:lnTo>
                  <a:lnTo>
                    <a:pt x="0" y="17271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13838136" y="6309995"/>
            <a:ext cx="1786878" cy="1786878"/>
            <a:chOff x="0" y="0"/>
            <a:chExt cx="2382504" cy="2382504"/>
          </a:xfrm>
        </p:grpSpPr>
        <p:grpSp>
          <p:nvGrpSpPr>
            <p:cNvPr name="Group 34" id="34"/>
            <p:cNvGrpSpPr/>
            <p:nvPr/>
          </p:nvGrpSpPr>
          <p:grpSpPr>
            <a:xfrm rot="0">
              <a:off x="0" y="0"/>
              <a:ext cx="2382504" cy="2382504"/>
              <a:chOff x="0" y="0"/>
              <a:chExt cx="812800" cy="8128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37" id="37"/>
            <p:cNvSpPr/>
            <p:nvPr/>
          </p:nvSpPr>
          <p:spPr>
            <a:xfrm flipH="false" flipV="false" rot="0">
              <a:off x="342900" y="340908"/>
              <a:ext cx="1719113" cy="1719113"/>
            </a:xfrm>
            <a:custGeom>
              <a:avLst/>
              <a:gdLst/>
              <a:ahLst/>
              <a:cxnLst/>
              <a:rect r="r" b="b" t="t" l="l"/>
              <a:pathLst>
                <a:path h="1719113" w="1719113">
                  <a:moveTo>
                    <a:pt x="0" y="0"/>
                  </a:moveTo>
                  <a:lnTo>
                    <a:pt x="1719113" y="0"/>
                  </a:lnTo>
                  <a:lnTo>
                    <a:pt x="1719113" y="1719113"/>
                  </a:lnTo>
                  <a:lnTo>
                    <a:pt x="0" y="17191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TextBox 38" id="38"/>
          <p:cNvSpPr txBox="true"/>
          <p:nvPr/>
        </p:nvSpPr>
        <p:spPr>
          <a:xfrm rot="0">
            <a:off x="5142756" y="876300"/>
            <a:ext cx="8002488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AFEFF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CONTROLLERS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180320" y="2396259"/>
            <a:ext cx="15927361" cy="1580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40"/>
              </a:lnSpc>
            </a:pPr>
            <a:r>
              <a:rPr lang="en-US" sz="4528" b="true">
                <a:solidFill>
                  <a:srgbClr val="FAFE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Se encarga de procesar las solicitudes HTTP para mostrar las páginas de nuestro proyecto.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012380" y="4519930"/>
            <a:ext cx="14263241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AFEFF"/>
                </a:solidFill>
                <a:latin typeface="Open Sans 1"/>
                <a:ea typeface="Open Sans 1"/>
                <a:cs typeface="Open Sans 1"/>
                <a:sym typeface="Open Sans 1"/>
              </a:rPr>
              <a:t>Se dividen en 6 archivos que realizan las acciones necesarias para cada acción de la aplicación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2873717" y="9683771"/>
            <a:ext cx="4428083" cy="30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spc="217">
                <a:solidFill>
                  <a:srgbClr val="FFFFFF">
                    <a:alpha val="49804"/>
                  </a:srgbClr>
                </a:solidFill>
                <a:latin typeface="Agrandir"/>
                <a:ea typeface="Agrandir"/>
                <a:cs typeface="Agrandir"/>
                <a:sym typeface="Agrandir"/>
              </a:rPr>
              <a:t>Hecho por Adrián Iglesias Fernández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722051" y="5935887"/>
            <a:ext cx="1786878" cy="1786878"/>
            <a:chOff x="0" y="0"/>
            <a:chExt cx="2382504" cy="2382504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82504" cy="2382504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342900" y="340908"/>
              <a:ext cx="1719113" cy="1719113"/>
            </a:xfrm>
            <a:custGeom>
              <a:avLst/>
              <a:gdLst/>
              <a:ahLst/>
              <a:cxnLst/>
              <a:rect r="r" b="b" t="t" l="l"/>
              <a:pathLst>
                <a:path h="1719113" w="1719113">
                  <a:moveTo>
                    <a:pt x="0" y="0"/>
                  </a:moveTo>
                  <a:lnTo>
                    <a:pt x="1719113" y="0"/>
                  </a:lnTo>
                  <a:lnTo>
                    <a:pt x="1719113" y="1719113"/>
                  </a:lnTo>
                  <a:lnTo>
                    <a:pt x="0" y="17191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6924824" y="876300"/>
            <a:ext cx="4438352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AFEFF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MODELS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27751" y="2678809"/>
            <a:ext cx="1603249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FAFE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En la carpeta se representan los datos y lógica de la aplicación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13572" y="4055545"/>
            <a:ext cx="1426324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AFEFF"/>
                </a:solidFill>
                <a:latin typeface="Open Sans 1"/>
                <a:ea typeface="Open Sans 1"/>
                <a:cs typeface="Open Sans 1"/>
                <a:sym typeface="Open Sans 1"/>
              </a:rPr>
              <a:t>Nuestra carpeta se divide en 3 carpetas y 2 archivos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732166" y="8951490"/>
            <a:ext cx="4428083" cy="30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spc="217">
                <a:solidFill>
                  <a:srgbClr val="FFFFFF">
                    <a:alpha val="49804"/>
                  </a:srgbClr>
                </a:solidFill>
                <a:latin typeface="Agrandir"/>
                <a:ea typeface="Agrandir"/>
                <a:cs typeface="Agrandir"/>
                <a:sym typeface="Agrandir"/>
              </a:rPr>
              <a:t>Hecho por Adrián Iglesias Fernández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3781455" y="5935887"/>
            <a:ext cx="1786878" cy="1786878"/>
            <a:chOff x="0" y="0"/>
            <a:chExt cx="2382504" cy="2382504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2382504" cy="2382504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15" id="15"/>
            <p:cNvSpPr/>
            <p:nvPr/>
          </p:nvSpPr>
          <p:spPr>
            <a:xfrm flipH="false" flipV="false" rot="0">
              <a:off x="311478" y="311478"/>
              <a:ext cx="1759549" cy="1759549"/>
            </a:xfrm>
            <a:custGeom>
              <a:avLst/>
              <a:gdLst/>
              <a:ahLst/>
              <a:cxnLst/>
              <a:rect r="r" b="b" t="t" l="l"/>
              <a:pathLst>
                <a:path h="1759549" w="1759549">
                  <a:moveTo>
                    <a:pt x="0" y="0"/>
                  </a:moveTo>
                  <a:lnTo>
                    <a:pt x="1759549" y="0"/>
                  </a:lnTo>
                  <a:lnTo>
                    <a:pt x="1759549" y="1759549"/>
                  </a:lnTo>
                  <a:lnTo>
                    <a:pt x="0" y="17595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6018392" y="5935887"/>
            <a:ext cx="1786878" cy="1786878"/>
            <a:chOff x="0" y="0"/>
            <a:chExt cx="2382504" cy="2382504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2382504" cy="2382504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20" id="20"/>
            <p:cNvSpPr/>
            <p:nvPr/>
          </p:nvSpPr>
          <p:spPr>
            <a:xfrm flipH="false" flipV="false" rot="0">
              <a:off x="229815" y="199311"/>
              <a:ext cx="1919696" cy="1919696"/>
            </a:xfrm>
            <a:custGeom>
              <a:avLst/>
              <a:gdLst/>
              <a:ahLst/>
              <a:cxnLst/>
              <a:rect r="r" b="b" t="t" l="l"/>
              <a:pathLst>
                <a:path h="1919696" w="1919696">
                  <a:moveTo>
                    <a:pt x="0" y="0"/>
                  </a:moveTo>
                  <a:lnTo>
                    <a:pt x="1919696" y="0"/>
                  </a:lnTo>
                  <a:lnTo>
                    <a:pt x="1919696" y="1919696"/>
                  </a:lnTo>
                  <a:lnTo>
                    <a:pt x="0" y="19196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8133361" y="5816302"/>
            <a:ext cx="2026047" cy="2026047"/>
            <a:chOff x="0" y="0"/>
            <a:chExt cx="2701396" cy="2701396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159446" y="159446"/>
              <a:ext cx="2382504" cy="2382504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701396" cy="2701396"/>
            </a:xfrm>
            <a:custGeom>
              <a:avLst/>
              <a:gdLst/>
              <a:ahLst/>
              <a:cxnLst/>
              <a:rect r="r" b="b" t="t" l="l"/>
              <a:pathLst>
                <a:path h="2701396" w="2701396">
                  <a:moveTo>
                    <a:pt x="0" y="0"/>
                  </a:moveTo>
                  <a:lnTo>
                    <a:pt x="2701396" y="0"/>
                  </a:lnTo>
                  <a:lnTo>
                    <a:pt x="2701396" y="2701396"/>
                  </a:lnTo>
                  <a:lnTo>
                    <a:pt x="0" y="27013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487498" y="5935887"/>
            <a:ext cx="1786878" cy="1786878"/>
            <a:chOff x="0" y="0"/>
            <a:chExt cx="2382504" cy="2382504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2382504" cy="2382504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30" id="30"/>
            <p:cNvSpPr/>
            <p:nvPr/>
          </p:nvSpPr>
          <p:spPr>
            <a:xfrm flipH="false" flipV="false" rot="0">
              <a:off x="250143" y="250143"/>
              <a:ext cx="1882217" cy="1882217"/>
            </a:xfrm>
            <a:custGeom>
              <a:avLst/>
              <a:gdLst/>
              <a:ahLst/>
              <a:cxnLst/>
              <a:rect r="r" b="b" t="t" l="l"/>
              <a:pathLst>
                <a:path h="1882217" w="1882217">
                  <a:moveTo>
                    <a:pt x="0" y="0"/>
                  </a:moveTo>
                  <a:lnTo>
                    <a:pt x="1882218" y="0"/>
                  </a:lnTo>
                  <a:lnTo>
                    <a:pt x="1882218" y="1882218"/>
                  </a:lnTo>
                  <a:lnTo>
                    <a:pt x="0" y="1882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27751" y="8506137"/>
            <a:ext cx="16315601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 b="true">
                <a:solidFill>
                  <a:srgbClr val="FAFE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Gracias a            Dapper mapeamos en la base de datos y obtenemos una respuesta.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3379488" y="8350606"/>
            <a:ext cx="853987" cy="853987"/>
            <a:chOff x="0" y="0"/>
            <a:chExt cx="1138649" cy="1138649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138649" cy="1138649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32126" y="198123"/>
              <a:ext cx="674398" cy="742404"/>
            </a:xfrm>
            <a:custGeom>
              <a:avLst/>
              <a:gdLst/>
              <a:ahLst/>
              <a:cxnLst/>
              <a:rect r="r" b="b" t="t" l="l"/>
              <a:pathLst>
                <a:path h="742404" w="674398">
                  <a:moveTo>
                    <a:pt x="0" y="0"/>
                  </a:moveTo>
                  <a:lnTo>
                    <a:pt x="674397" y="0"/>
                  </a:lnTo>
                  <a:lnTo>
                    <a:pt x="674397" y="742404"/>
                  </a:lnTo>
                  <a:lnTo>
                    <a:pt x="0" y="7424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5635079" y="876300"/>
            <a:ext cx="7017841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AFEFF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REPOSITORY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27751" y="2678809"/>
            <a:ext cx="1603249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FAFE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Esta carpeta consta de una interfaz y una clase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831217" y="9632316"/>
            <a:ext cx="4428083" cy="30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spc="217">
                <a:solidFill>
                  <a:srgbClr val="FFFFFF">
                    <a:alpha val="49804"/>
                  </a:srgbClr>
                </a:solidFill>
                <a:latin typeface="Agrandir"/>
                <a:ea typeface="Agrandir"/>
                <a:cs typeface="Agrandir"/>
                <a:sym typeface="Agrandir"/>
              </a:rPr>
              <a:t>Hecho por Adrián Iglesias Fernández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27345" y="4799371"/>
            <a:ext cx="260612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Interfaz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74174" y="4799371"/>
            <a:ext cx="173965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Clase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4047" y="6162656"/>
            <a:ext cx="5612725" cy="947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6750" indent="-293375" lvl="1">
              <a:lnSpc>
                <a:spcPts val="3804"/>
              </a:lnSpc>
              <a:buFont typeface="Arial"/>
              <a:buChar char="•"/>
            </a:pPr>
            <a:r>
              <a:rPr lang="en-US" sz="2717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Se definen los métodos que vamos a usar en el Repository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148473" y="6086516"/>
            <a:ext cx="6092747" cy="1023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6931" indent="-318466" lvl="1">
              <a:lnSpc>
                <a:spcPts val="4130"/>
              </a:lnSpc>
              <a:buFont typeface="Arial"/>
              <a:buChar char="•"/>
            </a:pPr>
            <a:r>
              <a:rPr lang="en-US" sz="2950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Se implementa la interfaz y se realiza la lógica del método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398543" y="4799371"/>
            <a:ext cx="398621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Controlador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652921" y="6085088"/>
            <a:ext cx="5477457" cy="1402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2610" indent="-286305" lvl="1">
              <a:lnSpc>
                <a:spcPts val="3713"/>
              </a:lnSpc>
              <a:buFont typeface="Arial"/>
              <a:buChar char="•"/>
            </a:pPr>
            <a:r>
              <a:rPr lang="en-US" sz="2652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En el controlador podemos inyectar los métodos del Repository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3003" y="8350606"/>
            <a:ext cx="17801045" cy="853987"/>
            <a:chOff x="0" y="0"/>
            <a:chExt cx="23734726" cy="113864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23249"/>
              <a:ext cx="23734726" cy="644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99"/>
                </a:lnSpc>
              </a:pPr>
              <a:r>
                <a:rPr lang="en-US" sz="2999" b="true">
                  <a:solidFill>
                    <a:srgbClr val="FAFEFF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Gracias a           SqlClient que crea la conexión con la base de datos que vayamos a conectar</a:t>
              </a:r>
            </a:p>
          </p:txBody>
        </p:sp>
        <p:grpSp>
          <p:nvGrpSpPr>
            <p:cNvPr name="Group 4" id="4"/>
            <p:cNvGrpSpPr/>
            <p:nvPr/>
          </p:nvGrpSpPr>
          <p:grpSpPr>
            <a:xfrm rot="0">
              <a:off x="2865326" y="0"/>
              <a:ext cx="1138649" cy="1138649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3047706" y="182380"/>
              <a:ext cx="773889" cy="773889"/>
            </a:xfrm>
            <a:custGeom>
              <a:avLst/>
              <a:gdLst/>
              <a:ahLst/>
              <a:cxnLst/>
              <a:rect r="r" b="b" t="t" l="l"/>
              <a:pathLst>
                <a:path h="773889" w="773889">
                  <a:moveTo>
                    <a:pt x="0" y="0"/>
                  </a:moveTo>
                  <a:lnTo>
                    <a:pt x="773889" y="0"/>
                  </a:lnTo>
                  <a:lnTo>
                    <a:pt x="773889" y="773889"/>
                  </a:lnTo>
                  <a:lnTo>
                    <a:pt x="0" y="7738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4757196" y="4843041"/>
            <a:ext cx="8872659" cy="2257634"/>
          </a:xfrm>
          <a:custGeom>
            <a:avLst/>
            <a:gdLst/>
            <a:ahLst/>
            <a:cxnLst/>
            <a:rect r="r" b="b" t="t" l="l"/>
            <a:pathLst>
              <a:path h="2257634" w="8872659">
                <a:moveTo>
                  <a:pt x="0" y="0"/>
                </a:moveTo>
                <a:lnTo>
                  <a:pt x="8872659" y="0"/>
                </a:lnTo>
                <a:lnTo>
                  <a:pt x="8872659" y="2257634"/>
                </a:lnTo>
                <a:lnTo>
                  <a:pt x="0" y="22576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310461" y="876300"/>
            <a:ext cx="5667077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AFEFF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CONEXION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831217" y="9632316"/>
            <a:ext cx="4428083" cy="30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spc="217">
                <a:solidFill>
                  <a:srgbClr val="FFFFFF">
                    <a:alpha val="49804"/>
                  </a:srgbClr>
                </a:solidFill>
                <a:latin typeface="Agrandir"/>
                <a:ea typeface="Agrandir"/>
                <a:cs typeface="Agrandir"/>
                <a:sym typeface="Agrandir"/>
              </a:rPr>
              <a:t>Hecho por Adrián Iglesias Fernández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051" y="2418080"/>
            <a:ext cx="18188949" cy="165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 b="true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Es un archivo diseñado para gestionar y establecer la conexión con una base de datos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35067" y="876300"/>
            <a:ext cx="6017865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AFEFF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FRONTEND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494638" y="9071475"/>
            <a:ext cx="4428083" cy="30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spc="217">
                <a:solidFill>
                  <a:srgbClr val="FFFFFF">
                    <a:alpha val="49804"/>
                  </a:srgbClr>
                </a:solidFill>
                <a:latin typeface="Agrandir"/>
                <a:ea typeface="Agrandir"/>
                <a:cs typeface="Agrandir"/>
                <a:sym typeface="Agrandir"/>
              </a:rPr>
              <a:t>Hecho por Adrián Iglesias Fernández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459330"/>
            <a:ext cx="16230600" cy="1393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El Frontend de la aplicación se encuentra en la carpeta Views.</a:t>
            </a:r>
          </a:p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Está dividida en 8 carpetas: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4897539" y="4347320"/>
            <a:ext cx="1786878" cy="1786878"/>
            <a:chOff x="0" y="0"/>
            <a:chExt cx="2382504" cy="2382504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2382504" cy="2382504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334144" y="334144"/>
              <a:ext cx="1714217" cy="1714217"/>
            </a:xfrm>
            <a:custGeom>
              <a:avLst/>
              <a:gdLst/>
              <a:ahLst/>
              <a:cxnLst/>
              <a:rect r="r" b="b" t="t" l="l"/>
              <a:pathLst>
                <a:path h="1714217" w="1714217">
                  <a:moveTo>
                    <a:pt x="0" y="0"/>
                  </a:moveTo>
                  <a:lnTo>
                    <a:pt x="1714216" y="0"/>
                  </a:lnTo>
                  <a:lnTo>
                    <a:pt x="1714216" y="1714216"/>
                  </a:lnTo>
                  <a:lnTo>
                    <a:pt x="0" y="17142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134476" y="4347320"/>
            <a:ext cx="1786878" cy="1786878"/>
            <a:chOff x="0" y="0"/>
            <a:chExt cx="2382504" cy="2382504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2382504" cy="2382504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14" id="14"/>
            <p:cNvSpPr/>
            <p:nvPr/>
          </p:nvSpPr>
          <p:spPr>
            <a:xfrm flipH="false" flipV="false" rot="0">
              <a:off x="437378" y="437378"/>
              <a:ext cx="1507749" cy="1507749"/>
            </a:xfrm>
            <a:custGeom>
              <a:avLst/>
              <a:gdLst/>
              <a:ahLst/>
              <a:cxnLst/>
              <a:rect r="r" b="b" t="t" l="l"/>
              <a:pathLst>
                <a:path h="1507749" w="1507749">
                  <a:moveTo>
                    <a:pt x="0" y="0"/>
                  </a:moveTo>
                  <a:lnTo>
                    <a:pt x="1507748" y="0"/>
                  </a:lnTo>
                  <a:lnTo>
                    <a:pt x="1507748" y="1507748"/>
                  </a:lnTo>
                  <a:lnTo>
                    <a:pt x="0" y="15077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9369030" y="4347320"/>
            <a:ext cx="1786878" cy="1786878"/>
            <a:chOff x="0" y="0"/>
            <a:chExt cx="2382504" cy="2382504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2382504" cy="2382504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19" id="19"/>
            <p:cNvSpPr/>
            <p:nvPr/>
          </p:nvSpPr>
          <p:spPr>
            <a:xfrm flipH="false" flipV="false" rot="0">
              <a:off x="342900" y="340908"/>
              <a:ext cx="1707452" cy="1707452"/>
            </a:xfrm>
            <a:custGeom>
              <a:avLst/>
              <a:gdLst/>
              <a:ahLst/>
              <a:cxnLst/>
              <a:rect r="r" b="b" t="t" l="l"/>
              <a:pathLst>
                <a:path h="1707452" w="1707452">
                  <a:moveTo>
                    <a:pt x="0" y="0"/>
                  </a:moveTo>
                  <a:lnTo>
                    <a:pt x="1707452" y="0"/>
                  </a:lnTo>
                  <a:lnTo>
                    <a:pt x="1707452" y="1707452"/>
                  </a:lnTo>
                  <a:lnTo>
                    <a:pt x="0" y="17074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1603583" y="4347320"/>
            <a:ext cx="1786878" cy="1786878"/>
            <a:chOff x="0" y="0"/>
            <a:chExt cx="2382504" cy="2382504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2382504" cy="2382504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24" id="24"/>
            <p:cNvSpPr/>
            <p:nvPr/>
          </p:nvSpPr>
          <p:spPr>
            <a:xfrm flipH="false" flipV="false" rot="0">
              <a:off x="389143" y="389143"/>
              <a:ext cx="1604218" cy="1604218"/>
            </a:xfrm>
            <a:custGeom>
              <a:avLst/>
              <a:gdLst/>
              <a:ahLst/>
              <a:cxnLst/>
              <a:rect r="r" b="b" t="t" l="l"/>
              <a:pathLst>
                <a:path h="1604218" w="1604218">
                  <a:moveTo>
                    <a:pt x="0" y="0"/>
                  </a:moveTo>
                  <a:lnTo>
                    <a:pt x="1604218" y="0"/>
                  </a:lnTo>
                  <a:lnTo>
                    <a:pt x="1604218" y="1604218"/>
                  </a:lnTo>
                  <a:lnTo>
                    <a:pt x="0" y="1604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4897539" y="6741672"/>
            <a:ext cx="1786878" cy="1786878"/>
            <a:chOff x="0" y="0"/>
            <a:chExt cx="2382504" cy="2382504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2382504" cy="2382504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29" id="29"/>
            <p:cNvSpPr/>
            <p:nvPr/>
          </p:nvSpPr>
          <p:spPr>
            <a:xfrm flipH="false" flipV="false" rot="0">
              <a:off x="327657" y="266171"/>
              <a:ext cx="1727190" cy="1727190"/>
            </a:xfrm>
            <a:custGeom>
              <a:avLst/>
              <a:gdLst/>
              <a:ahLst/>
              <a:cxnLst/>
              <a:rect r="r" b="b" t="t" l="l"/>
              <a:pathLst>
                <a:path h="1727190" w="1727190">
                  <a:moveTo>
                    <a:pt x="0" y="0"/>
                  </a:moveTo>
                  <a:lnTo>
                    <a:pt x="1727190" y="0"/>
                  </a:lnTo>
                  <a:lnTo>
                    <a:pt x="1727190" y="1727190"/>
                  </a:lnTo>
                  <a:lnTo>
                    <a:pt x="0" y="17271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7132092" y="6741672"/>
            <a:ext cx="1786878" cy="1786878"/>
            <a:chOff x="0" y="0"/>
            <a:chExt cx="2382504" cy="2382504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0" y="0"/>
              <a:ext cx="2382504" cy="2382504"/>
              <a:chOff x="0" y="0"/>
              <a:chExt cx="812800" cy="8128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34" id="34"/>
            <p:cNvSpPr/>
            <p:nvPr/>
          </p:nvSpPr>
          <p:spPr>
            <a:xfrm flipH="false" flipV="false" rot="0">
              <a:off x="342900" y="340908"/>
              <a:ext cx="1719113" cy="1719113"/>
            </a:xfrm>
            <a:custGeom>
              <a:avLst/>
              <a:gdLst/>
              <a:ahLst/>
              <a:cxnLst/>
              <a:rect r="r" b="b" t="t" l="l"/>
              <a:pathLst>
                <a:path h="1719113" w="1719113">
                  <a:moveTo>
                    <a:pt x="0" y="0"/>
                  </a:moveTo>
                  <a:lnTo>
                    <a:pt x="1719113" y="0"/>
                  </a:lnTo>
                  <a:lnTo>
                    <a:pt x="1719113" y="1719113"/>
                  </a:lnTo>
                  <a:lnTo>
                    <a:pt x="0" y="17191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9366645" y="6741672"/>
            <a:ext cx="1786878" cy="1786878"/>
            <a:chOff x="0" y="0"/>
            <a:chExt cx="2382504" cy="2382504"/>
          </a:xfrm>
        </p:grpSpPr>
        <p:grpSp>
          <p:nvGrpSpPr>
            <p:cNvPr name="Group 36" id="36"/>
            <p:cNvGrpSpPr/>
            <p:nvPr/>
          </p:nvGrpSpPr>
          <p:grpSpPr>
            <a:xfrm rot="0">
              <a:off x="0" y="0"/>
              <a:ext cx="2382504" cy="2382504"/>
              <a:chOff x="0" y="0"/>
              <a:chExt cx="812800" cy="81280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39" id="39"/>
            <p:cNvSpPr/>
            <p:nvPr/>
          </p:nvSpPr>
          <p:spPr>
            <a:xfrm flipH="false" flipV="false" rot="0">
              <a:off x="342900" y="340908"/>
              <a:ext cx="1719113" cy="1719113"/>
            </a:xfrm>
            <a:custGeom>
              <a:avLst/>
              <a:gdLst/>
              <a:ahLst/>
              <a:cxnLst/>
              <a:rect r="r" b="b" t="t" l="l"/>
              <a:pathLst>
                <a:path h="1719113" w="1719113">
                  <a:moveTo>
                    <a:pt x="0" y="0"/>
                  </a:moveTo>
                  <a:lnTo>
                    <a:pt x="1719113" y="0"/>
                  </a:lnTo>
                  <a:lnTo>
                    <a:pt x="1719113" y="1719113"/>
                  </a:lnTo>
                  <a:lnTo>
                    <a:pt x="0" y="17191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1601199" y="6741672"/>
            <a:ext cx="1786878" cy="1786878"/>
            <a:chOff x="0" y="0"/>
            <a:chExt cx="2382504" cy="2382504"/>
          </a:xfrm>
        </p:grpSpPr>
        <p:grpSp>
          <p:nvGrpSpPr>
            <p:cNvPr name="Group 41" id="41"/>
            <p:cNvGrpSpPr/>
            <p:nvPr/>
          </p:nvGrpSpPr>
          <p:grpSpPr>
            <a:xfrm rot="0">
              <a:off x="0" y="0"/>
              <a:ext cx="2382504" cy="2382504"/>
              <a:chOff x="0" y="0"/>
              <a:chExt cx="812800" cy="812800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44" id="44"/>
            <p:cNvSpPr/>
            <p:nvPr/>
          </p:nvSpPr>
          <p:spPr>
            <a:xfrm flipH="false" flipV="false" rot="0">
              <a:off x="342900" y="340908"/>
              <a:ext cx="1719113" cy="1719113"/>
            </a:xfrm>
            <a:custGeom>
              <a:avLst/>
              <a:gdLst/>
              <a:ahLst/>
              <a:cxnLst/>
              <a:rect r="r" b="b" t="t" l="l"/>
              <a:pathLst>
                <a:path h="1719113" w="1719113">
                  <a:moveTo>
                    <a:pt x="0" y="0"/>
                  </a:moveTo>
                  <a:lnTo>
                    <a:pt x="1719113" y="0"/>
                  </a:lnTo>
                  <a:lnTo>
                    <a:pt x="1719113" y="1719113"/>
                  </a:lnTo>
                  <a:lnTo>
                    <a:pt x="0" y="17191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68696" y="4123850"/>
            <a:ext cx="5750608" cy="5750608"/>
          </a:xfrm>
          <a:custGeom>
            <a:avLst/>
            <a:gdLst/>
            <a:ahLst/>
            <a:cxnLst/>
            <a:rect r="r" b="b" t="t" l="l"/>
            <a:pathLst>
              <a:path h="5750608" w="5750608">
                <a:moveTo>
                  <a:pt x="0" y="0"/>
                </a:moveTo>
                <a:lnTo>
                  <a:pt x="5750608" y="0"/>
                </a:lnTo>
                <a:lnTo>
                  <a:pt x="5750608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17176" y="876300"/>
            <a:ext cx="5053647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AFEFF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PRUEBAS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831217" y="9572199"/>
            <a:ext cx="4428083" cy="30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spc="217">
                <a:solidFill>
                  <a:srgbClr val="FFFFFF">
                    <a:alpha val="49804"/>
                  </a:srgbClr>
                </a:solidFill>
                <a:latin typeface="Agrandir"/>
                <a:ea typeface="Agrandir"/>
                <a:cs typeface="Agrandir"/>
                <a:sym typeface="Agrandir"/>
              </a:rPr>
              <a:t>Hecho por Adrián Iglesias Fernández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37767" y="2786502"/>
            <a:ext cx="1521246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Las pruebas se dividen en Backend y Frontend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2D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76300"/>
            <a:ext cx="3897213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ÍNDICE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831217" y="8956041"/>
            <a:ext cx="4428083" cy="30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spc="217">
                <a:solidFill>
                  <a:srgbClr val="FFFFFF">
                    <a:alpha val="49804"/>
                  </a:srgbClr>
                </a:solidFill>
                <a:latin typeface="Agrandir"/>
                <a:ea typeface="Agrandir"/>
                <a:cs typeface="Agrandir"/>
                <a:sym typeface="Agrandir"/>
              </a:rPr>
              <a:t>Hecho por Adrián Iglesias Fernández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096090"/>
            <a:ext cx="16230600" cy="4646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20427" indent="-410214" lvl="1">
              <a:lnSpc>
                <a:spcPts val="5320"/>
              </a:lnSpc>
              <a:buFont typeface="Arial"/>
              <a:buChar char="•"/>
            </a:pPr>
            <a:r>
              <a:rPr lang="en-US" b="true" sz="3800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Objetivos del Proyecto</a:t>
            </a:r>
          </a:p>
          <a:p>
            <a:pPr algn="just" marL="820427" indent="-410214" lvl="1">
              <a:lnSpc>
                <a:spcPts val="5320"/>
              </a:lnSpc>
              <a:buFont typeface="Arial"/>
              <a:buChar char="•"/>
            </a:pPr>
            <a:r>
              <a:rPr lang="en-US" b="true" sz="3800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Objetivos Específicos</a:t>
            </a:r>
          </a:p>
          <a:p>
            <a:pPr algn="just" marL="820427" indent="-410214" lvl="1">
              <a:lnSpc>
                <a:spcPts val="5320"/>
              </a:lnSpc>
              <a:buFont typeface="Arial"/>
              <a:buChar char="•"/>
            </a:pPr>
            <a:r>
              <a:rPr lang="en-US" b="true" sz="3800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Desarrollo</a:t>
            </a:r>
          </a:p>
          <a:p>
            <a:pPr algn="l" marL="1640854" indent="-546951" lvl="2">
              <a:lnSpc>
                <a:spcPts val="5320"/>
              </a:lnSpc>
              <a:buFont typeface="Arial"/>
              <a:buChar char="⚬"/>
            </a:pPr>
            <a:r>
              <a:rPr lang="en-US" b="true" sz="3800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Análisis</a:t>
            </a:r>
          </a:p>
          <a:p>
            <a:pPr algn="just" marL="1640854" indent="-546951" lvl="2">
              <a:lnSpc>
                <a:spcPts val="5320"/>
              </a:lnSpc>
              <a:buFont typeface="Arial"/>
              <a:buChar char="⚬"/>
            </a:pPr>
            <a:r>
              <a:rPr lang="en-US" b="true" sz="3800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Diseño &amp; Implementación</a:t>
            </a:r>
          </a:p>
          <a:p>
            <a:pPr algn="just" marL="1640854" indent="-546951" lvl="2">
              <a:lnSpc>
                <a:spcPts val="5320"/>
              </a:lnSpc>
              <a:buFont typeface="Arial"/>
              <a:buChar char="⚬"/>
            </a:pPr>
            <a:r>
              <a:rPr lang="en-US" b="true" sz="3800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Pruebas</a:t>
            </a:r>
          </a:p>
          <a:p>
            <a:pPr algn="just" marL="820427" indent="-410214" lvl="1">
              <a:lnSpc>
                <a:spcPts val="5320"/>
              </a:lnSpc>
              <a:buFont typeface="Arial"/>
              <a:buChar char="•"/>
            </a:pPr>
            <a:r>
              <a:rPr lang="en-US" b="true" sz="3800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Líneas Futuras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864251" y="3209609"/>
            <a:ext cx="24690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888941" y="4439432"/>
            <a:ext cx="24690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888941" y="5134122"/>
            <a:ext cx="24690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6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765488" y="5810968"/>
            <a:ext cx="49381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12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740798" y="6508283"/>
            <a:ext cx="49381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19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765488" y="7162629"/>
            <a:ext cx="49381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22</a:t>
            </a:r>
          </a:p>
        </p:txBody>
      </p:sp>
      <p:sp>
        <p:nvSpPr>
          <p:cNvPr name="AutoShape 11" id="11"/>
          <p:cNvSpPr/>
          <p:nvPr/>
        </p:nvSpPr>
        <p:spPr>
          <a:xfrm flipV="true">
            <a:off x="7443205" y="3533141"/>
            <a:ext cx="884099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" id="12"/>
          <p:cNvSpPr/>
          <p:nvPr/>
        </p:nvSpPr>
        <p:spPr>
          <a:xfrm>
            <a:off x="4723434" y="4782014"/>
            <a:ext cx="1156069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" id="13"/>
          <p:cNvSpPr/>
          <p:nvPr/>
        </p:nvSpPr>
        <p:spPr>
          <a:xfrm>
            <a:off x="4723503" y="5476704"/>
            <a:ext cx="11560697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4" id="14"/>
          <p:cNvSpPr/>
          <p:nvPr/>
        </p:nvSpPr>
        <p:spPr>
          <a:xfrm flipV="true">
            <a:off x="9143932" y="6134501"/>
            <a:ext cx="7140200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5" id="15"/>
          <p:cNvSpPr/>
          <p:nvPr/>
        </p:nvSpPr>
        <p:spPr>
          <a:xfrm flipV="true">
            <a:off x="4925945" y="6850866"/>
            <a:ext cx="11358318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6" id="16"/>
          <p:cNvSpPr/>
          <p:nvPr/>
        </p:nvSpPr>
        <p:spPr>
          <a:xfrm>
            <a:off x="5750262" y="7522963"/>
            <a:ext cx="10533920" cy="952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7" id="17"/>
          <p:cNvSpPr txBox="true"/>
          <p:nvPr/>
        </p:nvSpPr>
        <p:spPr>
          <a:xfrm rot="0">
            <a:off x="16864251" y="3824520"/>
            <a:ext cx="24690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4</a:t>
            </a:r>
          </a:p>
        </p:txBody>
      </p:sp>
      <p:sp>
        <p:nvSpPr>
          <p:cNvPr name="AutoShape 18" id="18"/>
          <p:cNvSpPr/>
          <p:nvPr/>
        </p:nvSpPr>
        <p:spPr>
          <a:xfrm>
            <a:off x="7147484" y="4148053"/>
            <a:ext cx="9136647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2D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84293" y="876300"/>
            <a:ext cx="5319415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AFEFF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BACKEND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831217" y="9572199"/>
            <a:ext cx="4428083" cy="30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spc="217">
                <a:solidFill>
                  <a:srgbClr val="FFFFFF">
                    <a:alpha val="49804"/>
                  </a:srgbClr>
                </a:solidFill>
                <a:latin typeface="Agrandir"/>
                <a:ea typeface="Agrandir"/>
                <a:cs typeface="Agrandir"/>
                <a:sym typeface="Agrandir"/>
              </a:rPr>
              <a:t>Hecho por Adrián Iglesias Fernández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2866958"/>
            <a:ext cx="18288000" cy="5897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36322" indent="-518161" lvl="1">
              <a:lnSpc>
                <a:spcPts val="6720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Seguridad mediante acceso por URL.</a:t>
            </a:r>
          </a:p>
          <a:p>
            <a:pPr algn="l" marL="1036322" indent="-518161" lvl="1">
              <a:lnSpc>
                <a:spcPts val="6720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Seguridad ante los datos que nos pasan a la base de datos.</a:t>
            </a:r>
          </a:p>
          <a:p>
            <a:pPr algn="l" marL="1036322" indent="-518161" lvl="1">
              <a:lnSpc>
                <a:spcPts val="6720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Seguridad mediante el código de estado de la URL.</a:t>
            </a:r>
          </a:p>
          <a:p>
            <a:pPr algn="l" marL="1036322" indent="-518161" lvl="1">
              <a:lnSpc>
                <a:spcPts val="6720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Cuando se elimina una entidad se eliminan sus derivados.</a:t>
            </a:r>
          </a:p>
          <a:p>
            <a:pPr algn="l" marL="1036322" indent="-518161" lvl="1">
              <a:lnSpc>
                <a:spcPts val="6720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En casos concretos usamos peticiones AJAX para mandar retornar la respuesta en formato JSON y mandar la información a la vista mediante JavaScript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696803" y="6499747"/>
            <a:ext cx="3086100" cy="3086100"/>
            <a:chOff x="0" y="0"/>
            <a:chExt cx="4114800" cy="41148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114800" cy="4114800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710221" y="710221"/>
              <a:ext cx="2694358" cy="2694358"/>
            </a:xfrm>
            <a:custGeom>
              <a:avLst/>
              <a:gdLst/>
              <a:ahLst/>
              <a:cxnLst/>
              <a:rect r="r" b="b" t="t" l="l"/>
              <a:pathLst>
                <a:path h="2694358" w="2694358">
                  <a:moveTo>
                    <a:pt x="0" y="0"/>
                  </a:moveTo>
                  <a:lnTo>
                    <a:pt x="2694358" y="0"/>
                  </a:lnTo>
                  <a:lnTo>
                    <a:pt x="2694358" y="2694358"/>
                  </a:lnTo>
                  <a:lnTo>
                    <a:pt x="0" y="26943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716250" y="3224268"/>
            <a:ext cx="3086100" cy="3086100"/>
            <a:chOff x="0" y="0"/>
            <a:chExt cx="4114800" cy="4114800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4114800" cy="4114800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457251" y="636247"/>
              <a:ext cx="2971749" cy="2971749"/>
            </a:xfrm>
            <a:custGeom>
              <a:avLst/>
              <a:gdLst/>
              <a:ahLst/>
              <a:cxnLst/>
              <a:rect r="r" b="b" t="t" l="l"/>
              <a:pathLst>
                <a:path h="2971749" w="2971749">
                  <a:moveTo>
                    <a:pt x="0" y="0"/>
                  </a:moveTo>
                  <a:lnTo>
                    <a:pt x="2971749" y="0"/>
                  </a:lnTo>
                  <a:lnTo>
                    <a:pt x="2971749" y="2971749"/>
                  </a:lnTo>
                  <a:lnTo>
                    <a:pt x="0" y="29717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6135067" y="876300"/>
            <a:ext cx="6017865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AFEFF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FRONTEND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31217" y="9708551"/>
            <a:ext cx="4428083" cy="30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spc="217">
                <a:solidFill>
                  <a:srgbClr val="FFFFFF">
                    <a:alpha val="49804"/>
                  </a:srgbClr>
                </a:solidFill>
                <a:latin typeface="Agrandir"/>
                <a:ea typeface="Agrandir"/>
                <a:cs typeface="Agrandir"/>
                <a:sym typeface="Agrandir"/>
              </a:rPr>
              <a:t>Hecho por Adrián Iglesias Fernández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0" y="3992891"/>
            <a:ext cx="15311941" cy="3586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1152" indent="-440576" lvl="1">
              <a:lnSpc>
                <a:spcPts val="5713"/>
              </a:lnSpc>
              <a:buFont typeface="Arial"/>
              <a:buChar char="•"/>
            </a:pPr>
            <a:r>
              <a:rPr lang="en-US" sz="4081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Validación de todos los campos de los formularios.</a:t>
            </a:r>
          </a:p>
          <a:p>
            <a:pPr algn="l" marL="881152" indent="-440576" lvl="1">
              <a:lnSpc>
                <a:spcPts val="5713"/>
              </a:lnSpc>
              <a:buFont typeface="Arial"/>
              <a:buChar char="•"/>
            </a:pPr>
            <a:r>
              <a:rPr lang="en-US" sz="4081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Todas las vistas tienen un diseño responsive.</a:t>
            </a:r>
          </a:p>
          <a:p>
            <a:pPr algn="l" marL="881152" indent="-440576" lvl="1">
              <a:lnSpc>
                <a:spcPts val="5713"/>
              </a:lnSpc>
              <a:buFont typeface="Arial"/>
              <a:buChar char="•"/>
            </a:pPr>
            <a:r>
              <a:rPr lang="en-US" sz="4081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Utilizamos Flatpickr para validar las fechas.</a:t>
            </a:r>
          </a:p>
          <a:p>
            <a:pPr algn="l" marL="881152" indent="-440576" lvl="1">
              <a:lnSpc>
                <a:spcPts val="5713"/>
              </a:lnSpc>
              <a:buFont typeface="Arial"/>
              <a:buChar char="•"/>
            </a:pPr>
            <a:r>
              <a:rPr lang="en-US" sz="4081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Al intentar reservar una cita, el sistema verifica si el usuario </a:t>
            </a:r>
          </a:p>
          <a:p>
            <a:pPr algn="l">
              <a:lnSpc>
                <a:spcPts val="5713"/>
              </a:lnSpc>
            </a:pPr>
            <a:r>
              <a:rPr lang="en-US" sz="4081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     ya tiene una cita en la misma fecha.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37847" y="3600450"/>
            <a:ext cx="3086100" cy="3086100"/>
            <a:chOff x="0" y="0"/>
            <a:chExt cx="4114800" cy="41148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114800" cy="4114800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717998" y="717998"/>
              <a:ext cx="2678803" cy="2678803"/>
            </a:xfrm>
            <a:custGeom>
              <a:avLst/>
              <a:gdLst/>
              <a:ahLst/>
              <a:cxnLst/>
              <a:rect r="r" b="b" t="t" l="l"/>
              <a:pathLst>
                <a:path h="2678803" w="2678803">
                  <a:moveTo>
                    <a:pt x="0" y="0"/>
                  </a:moveTo>
                  <a:lnTo>
                    <a:pt x="2678804" y="0"/>
                  </a:lnTo>
                  <a:lnTo>
                    <a:pt x="2678804" y="2678804"/>
                  </a:lnTo>
                  <a:lnTo>
                    <a:pt x="0" y="26788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2315553" y="3600450"/>
            <a:ext cx="3086100" cy="3086100"/>
            <a:chOff x="0" y="0"/>
            <a:chExt cx="4114800" cy="4114800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4114800" cy="4114800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666095" y="666095"/>
              <a:ext cx="2782609" cy="2782609"/>
            </a:xfrm>
            <a:custGeom>
              <a:avLst/>
              <a:gdLst/>
              <a:ahLst/>
              <a:cxnLst/>
              <a:rect r="r" b="b" t="t" l="l"/>
              <a:pathLst>
                <a:path h="2782609" w="2782609">
                  <a:moveTo>
                    <a:pt x="0" y="0"/>
                  </a:moveTo>
                  <a:lnTo>
                    <a:pt x="2782610" y="0"/>
                  </a:lnTo>
                  <a:lnTo>
                    <a:pt x="2782610" y="2782610"/>
                  </a:lnTo>
                  <a:lnTo>
                    <a:pt x="0" y="27826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2886347" y="3600450"/>
            <a:ext cx="3086100" cy="3086100"/>
            <a:chOff x="0" y="0"/>
            <a:chExt cx="4114800" cy="4114800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4114800" cy="4114800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627749" y="627749"/>
              <a:ext cx="2859302" cy="2859302"/>
            </a:xfrm>
            <a:custGeom>
              <a:avLst/>
              <a:gdLst/>
              <a:ahLst/>
              <a:cxnLst/>
              <a:rect r="r" b="b" t="t" l="l"/>
              <a:pathLst>
                <a:path h="2859302" w="2859302">
                  <a:moveTo>
                    <a:pt x="0" y="0"/>
                  </a:moveTo>
                  <a:lnTo>
                    <a:pt x="2859302" y="0"/>
                  </a:lnTo>
                  <a:lnTo>
                    <a:pt x="2859302" y="2859302"/>
                  </a:lnTo>
                  <a:lnTo>
                    <a:pt x="0" y="2859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9362097" y="3600450"/>
            <a:ext cx="3086100" cy="3086100"/>
            <a:chOff x="0" y="0"/>
            <a:chExt cx="4114800" cy="4114800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4114800" cy="4114800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Freeform 21" id="21"/>
            <p:cNvSpPr/>
            <p:nvPr/>
          </p:nvSpPr>
          <p:spPr>
            <a:xfrm flipH="false" flipV="false" rot="0">
              <a:off x="627749" y="627749"/>
              <a:ext cx="2859302" cy="2859302"/>
            </a:xfrm>
            <a:custGeom>
              <a:avLst/>
              <a:gdLst/>
              <a:ahLst/>
              <a:cxnLst/>
              <a:rect r="r" b="b" t="t" l="l"/>
              <a:pathLst>
                <a:path h="2859302" w="2859302">
                  <a:moveTo>
                    <a:pt x="0" y="0"/>
                  </a:moveTo>
                  <a:lnTo>
                    <a:pt x="2859302" y="0"/>
                  </a:lnTo>
                  <a:lnTo>
                    <a:pt x="2859302" y="2859302"/>
                  </a:lnTo>
                  <a:lnTo>
                    <a:pt x="0" y="2859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4599756" y="876300"/>
            <a:ext cx="9088487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AFEFF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LÍNEAS FUTURAS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831217" y="8956041"/>
            <a:ext cx="4428083" cy="30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spc="217">
                <a:solidFill>
                  <a:srgbClr val="FFFFFF">
                    <a:alpha val="49804"/>
                  </a:srgbClr>
                </a:solidFill>
                <a:latin typeface="Agrandir"/>
                <a:ea typeface="Agrandir"/>
                <a:cs typeface="Agrandir"/>
                <a:sym typeface="Agrandir"/>
              </a:rPr>
              <a:t>Hecho por Adrián Iglesias Fernández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2D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72621" y="2462476"/>
            <a:ext cx="6542758" cy="4828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60"/>
              </a:lnSpc>
              <a:spcBef>
                <a:spcPct val="0"/>
              </a:spcBef>
            </a:pPr>
            <a:r>
              <a:rPr lang="en-US" sz="28257">
                <a:solidFill>
                  <a:srgbClr val="FAFEFF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FIN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929958" y="7224449"/>
            <a:ext cx="4428083" cy="30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spc="217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Hecho por Adrián Iglesias Fernández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5827395" y="3586162"/>
            <a:ext cx="1064895" cy="555307"/>
            <a:chOff x="0" y="0"/>
            <a:chExt cx="1419860" cy="74041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0800" y="39370"/>
              <a:ext cx="1319530" cy="654050"/>
            </a:xfrm>
            <a:custGeom>
              <a:avLst/>
              <a:gdLst/>
              <a:ahLst/>
              <a:cxnLst/>
              <a:rect r="r" b="b" t="t" l="l"/>
              <a:pathLst>
                <a:path h="654050" w="1319530">
                  <a:moveTo>
                    <a:pt x="0" y="617220"/>
                  </a:moveTo>
                  <a:cubicBezTo>
                    <a:pt x="107950" y="426720"/>
                    <a:pt x="166370" y="351790"/>
                    <a:pt x="208280" y="308610"/>
                  </a:cubicBezTo>
                  <a:cubicBezTo>
                    <a:pt x="238760" y="279400"/>
                    <a:pt x="257810" y="265430"/>
                    <a:pt x="293370" y="242570"/>
                  </a:cubicBezTo>
                  <a:cubicBezTo>
                    <a:pt x="347980" y="205740"/>
                    <a:pt x="440690" y="154940"/>
                    <a:pt x="509270" y="124460"/>
                  </a:cubicBezTo>
                  <a:cubicBezTo>
                    <a:pt x="567690" y="99060"/>
                    <a:pt x="615950" y="83820"/>
                    <a:pt x="676910" y="67310"/>
                  </a:cubicBezTo>
                  <a:cubicBezTo>
                    <a:pt x="745490" y="49530"/>
                    <a:pt x="815340" y="33020"/>
                    <a:pt x="900430" y="24130"/>
                  </a:cubicBezTo>
                  <a:cubicBezTo>
                    <a:pt x="1013460" y="11430"/>
                    <a:pt x="1244600" y="0"/>
                    <a:pt x="1294130" y="11430"/>
                  </a:cubicBezTo>
                  <a:cubicBezTo>
                    <a:pt x="1305560" y="13970"/>
                    <a:pt x="1310640" y="16510"/>
                    <a:pt x="1314450" y="22860"/>
                  </a:cubicBezTo>
                  <a:cubicBezTo>
                    <a:pt x="1318260" y="27940"/>
                    <a:pt x="1319530" y="39370"/>
                    <a:pt x="1316990" y="45720"/>
                  </a:cubicBezTo>
                  <a:cubicBezTo>
                    <a:pt x="1314450" y="53340"/>
                    <a:pt x="1306830" y="60960"/>
                    <a:pt x="1299210" y="62230"/>
                  </a:cubicBezTo>
                  <a:cubicBezTo>
                    <a:pt x="1291590" y="62230"/>
                    <a:pt x="1276350" y="55880"/>
                    <a:pt x="1271270" y="48260"/>
                  </a:cubicBezTo>
                  <a:cubicBezTo>
                    <a:pt x="1267460" y="43180"/>
                    <a:pt x="1268730" y="31750"/>
                    <a:pt x="1271270" y="25400"/>
                  </a:cubicBezTo>
                  <a:cubicBezTo>
                    <a:pt x="1275080" y="19050"/>
                    <a:pt x="1283970" y="11430"/>
                    <a:pt x="1291590" y="11430"/>
                  </a:cubicBezTo>
                  <a:cubicBezTo>
                    <a:pt x="1299210" y="11430"/>
                    <a:pt x="1314450" y="20320"/>
                    <a:pt x="1316990" y="27940"/>
                  </a:cubicBezTo>
                  <a:cubicBezTo>
                    <a:pt x="1319530" y="35560"/>
                    <a:pt x="1315720" y="52070"/>
                    <a:pt x="1301750" y="60960"/>
                  </a:cubicBezTo>
                  <a:cubicBezTo>
                    <a:pt x="1257300" y="90170"/>
                    <a:pt x="1003300" y="62230"/>
                    <a:pt x="890270" y="76200"/>
                  </a:cubicBezTo>
                  <a:cubicBezTo>
                    <a:pt x="811530" y="85090"/>
                    <a:pt x="754380" y="99060"/>
                    <a:pt x="692150" y="115570"/>
                  </a:cubicBezTo>
                  <a:cubicBezTo>
                    <a:pt x="635000" y="130810"/>
                    <a:pt x="582930" y="148590"/>
                    <a:pt x="530860" y="170180"/>
                  </a:cubicBezTo>
                  <a:cubicBezTo>
                    <a:pt x="478790" y="191770"/>
                    <a:pt x="426720" y="215900"/>
                    <a:pt x="379730" y="245110"/>
                  </a:cubicBezTo>
                  <a:cubicBezTo>
                    <a:pt x="331470" y="274320"/>
                    <a:pt x="283210" y="308610"/>
                    <a:pt x="245110" y="344170"/>
                  </a:cubicBezTo>
                  <a:cubicBezTo>
                    <a:pt x="212090" y="373380"/>
                    <a:pt x="190500" y="398780"/>
                    <a:pt x="161290" y="438150"/>
                  </a:cubicBezTo>
                  <a:cubicBezTo>
                    <a:pt x="123190" y="492760"/>
                    <a:pt x="74930" y="622300"/>
                    <a:pt x="41910" y="645160"/>
                  </a:cubicBezTo>
                  <a:cubicBezTo>
                    <a:pt x="30480" y="652780"/>
                    <a:pt x="15240" y="654050"/>
                    <a:pt x="8890" y="648970"/>
                  </a:cubicBezTo>
                  <a:cubicBezTo>
                    <a:pt x="1270" y="645160"/>
                    <a:pt x="0" y="617220"/>
                    <a:pt x="0" y="6172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6727507" y="5493068"/>
            <a:ext cx="779145" cy="203835"/>
            <a:chOff x="0" y="0"/>
            <a:chExt cx="1038860" cy="2717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9530" y="50800"/>
              <a:ext cx="939800" cy="189230"/>
            </a:xfrm>
            <a:custGeom>
              <a:avLst/>
              <a:gdLst/>
              <a:ahLst/>
              <a:cxnLst/>
              <a:rect r="r" b="b" t="t" l="l"/>
              <a:pathLst>
                <a:path h="189230" w="939800">
                  <a:moveTo>
                    <a:pt x="25400" y="107950"/>
                  </a:moveTo>
                  <a:cubicBezTo>
                    <a:pt x="676910" y="109220"/>
                    <a:pt x="744220" y="86360"/>
                    <a:pt x="793750" y="69850"/>
                  </a:cubicBezTo>
                  <a:cubicBezTo>
                    <a:pt x="824230" y="59690"/>
                    <a:pt x="844550" y="53340"/>
                    <a:pt x="863600" y="40640"/>
                  </a:cubicBezTo>
                  <a:cubicBezTo>
                    <a:pt x="881380" y="29210"/>
                    <a:pt x="895350" y="1270"/>
                    <a:pt x="908050" y="0"/>
                  </a:cubicBezTo>
                  <a:cubicBezTo>
                    <a:pt x="919480" y="0"/>
                    <a:pt x="935990" y="13970"/>
                    <a:pt x="938530" y="21590"/>
                  </a:cubicBezTo>
                  <a:cubicBezTo>
                    <a:pt x="939800" y="30480"/>
                    <a:pt x="929640" y="45720"/>
                    <a:pt x="922020" y="48260"/>
                  </a:cubicBezTo>
                  <a:cubicBezTo>
                    <a:pt x="914400" y="50800"/>
                    <a:pt x="892810" y="40640"/>
                    <a:pt x="889000" y="33020"/>
                  </a:cubicBezTo>
                  <a:cubicBezTo>
                    <a:pt x="885190" y="26670"/>
                    <a:pt x="887730" y="15240"/>
                    <a:pt x="892810" y="10160"/>
                  </a:cubicBezTo>
                  <a:cubicBezTo>
                    <a:pt x="896620" y="3810"/>
                    <a:pt x="906780" y="0"/>
                    <a:pt x="914400" y="0"/>
                  </a:cubicBezTo>
                  <a:cubicBezTo>
                    <a:pt x="920750" y="0"/>
                    <a:pt x="930910" y="6350"/>
                    <a:pt x="934720" y="11430"/>
                  </a:cubicBezTo>
                  <a:cubicBezTo>
                    <a:pt x="938530" y="17780"/>
                    <a:pt x="939800" y="26670"/>
                    <a:pt x="935990" y="35560"/>
                  </a:cubicBezTo>
                  <a:cubicBezTo>
                    <a:pt x="925830" y="57150"/>
                    <a:pt x="871220" y="93980"/>
                    <a:pt x="825500" y="115570"/>
                  </a:cubicBezTo>
                  <a:cubicBezTo>
                    <a:pt x="764540" y="143510"/>
                    <a:pt x="688340" y="158750"/>
                    <a:pt x="593090" y="168910"/>
                  </a:cubicBezTo>
                  <a:cubicBezTo>
                    <a:pt x="447040" y="184150"/>
                    <a:pt x="90170" y="189230"/>
                    <a:pt x="25400" y="158750"/>
                  </a:cubicBezTo>
                  <a:cubicBezTo>
                    <a:pt x="8890" y="151130"/>
                    <a:pt x="0" y="139700"/>
                    <a:pt x="1270" y="130810"/>
                  </a:cubicBezTo>
                  <a:cubicBezTo>
                    <a:pt x="1270" y="121920"/>
                    <a:pt x="25400" y="107950"/>
                    <a:pt x="25400" y="1079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9404032" y="3677603"/>
            <a:ext cx="379095" cy="822960"/>
            <a:chOff x="0" y="0"/>
            <a:chExt cx="505460" cy="10972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45720" y="50800"/>
              <a:ext cx="412750" cy="996950"/>
            </a:xfrm>
            <a:custGeom>
              <a:avLst/>
              <a:gdLst/>
              <a:ahLst/>
              <a:cxnLst/>
              <a:rect r="r" b="b" t="t" l="l"/>
              <a:pathLst>
                <a:path h="996950" w="412750">
                  <a:moveTo>
                    <a:pt x="31750" y="0"/>
                  </a:moveTo>
                  <a:cubicBezTo>
                    <a:pt x="129540" y="40640"/>
                    <a:pt x="163830" y="76200"/>
                    <a:pt x="196850" y="118110"/>
                  </a:cubicBezTo>
                  <a:cubicBezTo>
                    <a:pt x="242570" y="173990"/>
                    <a:pt x="302260" y="274320"/>
                    <a:pt x="335280" y="337820"/>
                  </a:cubicBezTo>
                  <a:cubicBezTo>
                    <a:pt x="358140" y="383540"/>
                    <a:pt x="373380" y="414020"/>
                    <a:pt x="384810" y="459740"/>
                  </a:cubicBezTo>
                  <a:cubicBezTo>
                    <a:pt x="400050" y="514350"/>
                    <a:pt x="403860" y="584200"/>
                    <a:pt x="407670" y="643890"/>
                  </a:cubicBezTo>
                  <a:cubicBezTo>
                    <a:pt x="411480" y="698500"/>
                    <a:pt x="412750" y="763270"/>
                    <a:pt x="407670" y="803910"/>
                  </a:cubicBezTo>
                  <a:cubicBezTo>
                    <a:pt x="405130" y="829310"/>
                    <a:pt x="401320" y="844550"/>
                    <a:pt x="392430" y="866140"/>
                  </a:cubicBezTo>
                  <a:cubicBezTo>
                    <a:pt x="379730" y="892810"/>
                    <a:pt x="356870" y="928370"/>
                    <a:pt x="336550" y="949960"/>
                  </a:cubicBezTo>
                  <a:cubicBezTo>
                    <a:pt x="320040" y="969010"/>
                    <a:pt x="297180" y="995680"/>
                    <a:pt x="281940" y="995680"/>
                  </a:cubicBezTo>
                  <a:cubicBezTo>
                    <a:pt x="273050" y="995680"/>
                    <a:pt x="261620" y="982980"/>
                    <a:pt x="259080" y="975360"/>
                  </a:cubicBezTo>
                  <a:cubicBezTo>
                    <a:pt x="256540" y="969010"/>
                    <a:pt x="260350" y="957580"/>
                    <a:pt x="264160" y="952500"/>
                  </a:cubicBezTo>
                  <a:cubicBezTo>
                    <a:pt x="269240" y="947420"/>
                    <a:pt x="280670" y="943610"/>
                    <a:pt x="287020" y="944880"/>
                  </a:cubicBezTo>
                  <a:cubicBezTo>
                    <a:pt x="293370" y="946150"/>
                    <a:pt x="303530" y="952500"/>
                    <a:pt x="306070" y="958850"/>
                  </a:cubicBezTo>
                  <a:cubicBezTo>
                    <a:pt x="308610" y="965200"/>
                    <a:pt x="309880" y="976630"/>
                    <a:pt x="304800" y="982980"/>
                  </a:cubicBezTo>
                  <a:cubicBezTo>
                    <a:pt x="300990" y="989330"/>
                    <a:pt x="284480" y="996950"/>
                    <a:pt x="276860" y="994410"/>
                  </a:cubicBezTo>
                  <a:cubicBezTo>
                    <a:pt x="269240" y="991870"/>
                    <a:pt x="257810" y="974090"/>
                    <a:pt x="259080" y="962660"/>
                  </a:cubicBezTo>
                  <a:cubicBezTo>
                    <a:pt x="260350" y="946150"/>
                    <a:pt x="293370" y="929640"/>
                    <a:pt x="308610" y="906780"/>
                  </a:cubicBezTo>
                  <a:cubicBezTo>
                    <a:pt x="326390" y="878840"/>
                    <a:pt x="347980" y="849630"/>
                    <a:pt x="356870" y="803910"/>
                  </a:cubicBezTo>
                  <a:cubicBezTo>
                    <a:pt x="372110" y="727710"/>
                    <a:pt x="355600" y="553720"/>
                    <a:pt x="337820" y="477520"/>
                  </a:cubicBezTo>
                  <a:cubicBezTo>
                    <a:pt x="327660" y="434340"/>
                    <a:pt x="316230" y="416560"/>
                    <a:pt x="297180" y="378460"/>
                  </a:cubicBezTo>
                  <a:cubicBezTo>
                    <a:pt x="265430" y="317500"/>
                    <a:pt x="203200" y="208280"/>
                    <a:pt x="160020" y="153670"/>
                  </a:cubicBezTo>
                  <a:cubicBezTo>
                    <a:pt x="130810" y="115570"/>
                    <a:pt x="106680" y="86360"/>
                    <a:pt x="77470" y="68580"/>
                  </a:cubicBezTo>
                  <a:cubicBezTo>
                    <a:pt x="54610" y="53340"/>
                    <a:pt x="15240" y="53340"/>
                    <a:pt x="6350" y="40640"/>
                  </a:cubicBezTo>
                  <a:cubicBezTo>
                    <a:pt x="0" y="33020"/>
                    <a:pt x="1270" y="19050"/>
                    <a:pt x="5080" y="11430"/>
                  </a:cubicBezTo>
                  <a:cubicBezTo>
                    <a:pt x="8890" y="5080"/>
                    <a:pt x="31750" y="0"/>
                    <a:pt x="31750" y="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11862435" y="3839528"/>
            <a:ext cx="581025" cy="630555"/>
            <a:chOff x="0" y="0"/>
            <a:chExt cx="774700" cy="8407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48260" y="50800"/>
              <a:ext cx="674370" cy="739140"/>
            </a:xfrm>
            <a:custGeom>
              <a:avLst/>
              <a:gdLst/>
              <a:ahLst/>
              <a:cxnLst/>
              <a:rect r="r" b="b" t="t" l="l"/>
              <a:pathLst>
                <a:path h="739140" w="674370">
                  <a:moveTo>
                    <a:pt x="26670" y="0"/>
                  </a:moveTo>
                  <a:cubicBezTo>
                    <a:pt x="132080" y="6350"/>
                    <a:pt x="217170" y="34290"/>
                    <a:pt x="270510" y="54610"/>
                  </a:cubicBezTo>
                  <a:cubicBezTo>
                    <a:pt x="312420" y="69850"/>
                    <a:pt x="340360" y="82550"/>
                    <a:pt x="379730" y="104140"/>
                  </a:cubicBezTo>
                  <a:cubicBezTo>
                    <a:pt x="433070" y="132080"/>
                    <a:pt x="519430" y="182880"/>
                    <a:pt x="557530" y="214630"/>
                  </a:cubicBezTo>
                  <a:cubicBezTo>
                    <a:pt x="577850" y="232410"/>
                    <a:pt x="586740" y="243840"/>
                    <a:pt x="600710" y="261620"/>
                  </a:cubicBezTo>
                  <a:cubicBezTo>
                    <a:pt x="618490" y="284480"/>
                    <a:pt x="638810" y="311150"/>
                    <a:pt x="650240" y="342900"/>
                  </a:cubicBezTo>
                  <a:cubicBezTo>
                    <a:pt x="665480" y="383540"/>
                    <a:pt x="674370" y="434340"/>
                    <a:pt x="674370" y="488950"/>
                  </a:cubicBezTo>
                  <a:cubicBezTo>
                    <a:pt x="673100" y="557530"/>
                    <a:pt x="652780" y="690880"/>
                    <a:pt x="631190" y="722630"/>
                  </a:cubicBezTo>
                  <a:cubicBezTo>
                    <a:pt x="623570" y="732790"/>
                    <a:pt x="612140" y="739140"/>
                    <a:pt x="604520" y="737870"/>
                  </a:cubicBezTo>
                  <a:cubicBezTo>
                    <a:pt x="595630" y="736600"/>
                    <a:pt x="581660" y="717550"/>
                    <a:pt x="581660" y="708660"/>
                  </a:cubicBezTo>
                  <a:cubicBezTo>
                    <a:pt x="582930" y="701040"/>
                    <a:pt x="596900" y="689610"/>
                    <a:pt x="604520" y="687070"/>
                  </a:cubicBezTo>
                  <a:cubicBezTo>
                    <a:pt x="610870" y="685800"/>
                    <a:pt x="622300" y="690880"/>
                    <a:pt x="626110" y="695960"/>
                  </a:cubicBezTo>
                  <a:cubicBezTo>
                    <a:pt x="631190" y="702310"/>
                    <a:pt x="632460" y="720090"/>
                    <a:pt x="628650" y="726440"/>
                  </a:cubicBezTo>
                  <a:cubicBezTo>
                    <a:pt x="624840" y="732790"/>
                    <a:pt x="614680" y="739140"/>
                    <a:pt x="607060" y="737870"/>
                  </a:cubicBezTo>
                  <a:cubicBezTo>
                    <a:pt x="598170" y="736600"/>
                    <a:pt x="585470" y="726440"/>
                    <a:pt x="581660" y="711200"/>
                  </a:cubicBezTo>
                  <a:cubicBezTo>
                    <a:pt x="572770" y="676910"/>
                    <a:pt x="618490" y="571500"/>
                    <a:pt x="623570" y="518160"/>
                  </a:cubicBezTo>
                  <a:cubicBezTo>
                    <a:pt x="626110" y="480060"/>
                    <a:pt x="628650" y="454660"/>
                    <a:pt x="621030" y="420370"/>
                  </a:cubicBezTo>
                  <a:cubicBezTo>
                    <a:pt x="612140" y="381000"/>
                    <a:pt x="590550" y="332740"/>
                    <a:pt x="565150" y="298450"/>
                  </a:cubicBezTo>
                  <a:cubicBezTo>
                    <a:pt x="538480" y="262890"/>
                    <a:pt x="506730" y="238760"/>
                    <a:pt x="464820" y="210820"/>
                  </a:cubicBezTo>
                  <a:cubicBezTo>
                    <a:pt x="408940" y="172720"/>
                    <a:pt x="321310" y="129540"/>
                    <a:pt x="254000" y="102870"/>
                  </a:cubicBezTo>
                  <a:cubicBezTo>
                    <a:pt x="195580" y="78740"/>
                    <a:pt x="130810" y="58420"/>
                    <a:pt x="86360" y="50800"/>
                  </a:cubicBezTo>
                  <a:cubicBezTo>
                    <a:pt x="58420" y="45720"/>
                    <a:pt x="29210" y="55880"/>
                    <a:pt x="15240" y="46990"/>
                  </a:cubicBezTo>
                  <a:cubicBezTo>
                    <a:pt x="6350" y="41910"/>
                    <a:pt x="0" y="29210"/>
                    <a:pt x="2540" y="21590"/>
                  </a:cubicBezTo>
                  <a:cubicBezTo>
                    <a:pt x="3810" y="13970"/>
                    <a:pt x="26670" y="0"/>
                    <a:pt x="26670" y="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655444"/>
            <a:ext cx="3602856" cy="3602856"/>
            <a:chOff x="0" y="0"/>
            <a:chExt cx="4803808" cy="480380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803808" cy="4803808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AFE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-28575"/>
                <a:ext cx="660400" cy="765175"/>
              </a:xfrm>
              <a:prstGeom prst="rect">
                <a:avLst/>
              </a:prstGeom>
            </p:spPr>
            <p:txBody>
              <a:bodyPr anchor="ctr" rtlCol="false" tIns="46680" lIns="46680" bIns="46680" rIns="46680"/>
              <a:lstStyle/>
              <a:p>
                <a:pPr algn="ctr">
                  <a:lnSpc>
                    <a:spcPts val="294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706087" y="784074"/>
              <a:ext cx="3391635" cy="3235660"/>
            </a:xfrm>
            <a:custGeom>
              <a:avLst/>
              <a:gdLst/>
              <a:ahLst/>
              <a:cxnLst/>
              <a:rect r="r" b="b" t="t" l="l"/>
              <a:pathLst>
                <a:path h="3235660" w="3391635">
                  <a:moveTo>
                    <a:pt x="0" y="0"/>
                  </a:moveTo>
                  <a:lnTo>
                    <a:pt x="3391635" y="0"/>
                  </a:lnTo>
                  <a:lnTo>
                    <a:pt x="3391635" y="3235660"/>
                  </a:lnTo>
                  <a:lnTo>
                    <a:pt x="0" y="32356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63047" t="-54717" r="-161247" b="-52831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42572" y="5655444"/>
            <a:ext cx="3602856" cy="3602856"/>
            <a:chOff x="0" y="0"/>
            <a:chExt cx="4803808" cy="4803808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4803808" cy="4803808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AFEF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-28575"/>
                <a:ext cx="660400" cy="765175"/>
              </a:xfrm>
              <a:prstGeom prst="rect">
                <a:avLst/>
              </a:prstGeom>
            </p:spPr>
            <p:txBody>
              <a:bodyPr anchor="ctr" rtlCol="false" tIns="46680" lIns="46680" bIns="46680" rIns="46680"/>
              <a:lstStyle/>
              <a:p>
                <a:pPr algn="ctr">
                  <a:lnSpc>
                    <a:spcPts val="2949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814455" y="951288"/>
              <a:ext cx="3174899" cy="2901233"/>
            </a:xfrm>
            <a:custGeom>
              <a:avLst/>
              <a:gdLst/>
              <a:ahLst/>
              <a:cxnLst/>
              <a:rect r="r" b="b" t="t" l="l"/>
              <a:pathLst>
                <a:path h="2901233" w="3174899">
                  <a:moveTo>
                    <a:pt x="0" y="0"/>
                  </a:moveTo>
                  <a:lnTo>
                    <a:pt x="3174899" y="0"/>
                  </a:lnTo>
                  <a:lnTo>
                    <a:pt x="3174899" y="2901233"/>
                  </a:lnTo>
                  <a:lnTo>
                    <a:pt x="0" y="29012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5337" t="-9050" r="-64510" b="-8329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3656444" y="5655444"/>
            <a:ext cx="3602856" cy="3602856"/>
            <a:chOff x="0" y="0"/>
            <a:chExt cx="4803808" cy="4803808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4803808" cy="4803808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AFEFF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-28575"/>
                <a:ext cx="660400" cy="765175"/>
              </a:xfrm>
              <a:prstGeom prst="rect">
                <a:avLst/>
              </a:prstGeom>
            </p:spPr>
            <p:txBody>
              <a:bodyPr anchor="ctr" rtlCol="false" tIns="46680" lIns="46680" bIns="46680" rIns="46680"/>
              <a:lstStyle/>
              <a:p>
                <a:pPr algn="ctr">
                  <a:lnSpc>
                    <a:spcPts val="2949"/>
                  </a:lnSpc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864784" y="661982"/>
              <a:ext cx="3074241" cy="3479845"/>
            </a:xfrm>
            <a:custGeom>
              <a:avLst/>
              <a:gdLst/>
              <a:ahLst/>
              <a:cxnLst/>
              <a:rect r="r" b="b" t="t" l="l"/>
              <a:pathLst>
                <a:path h="3479845" w="3074241">
                  <a:moveTo>
                    <a:pt x="0" y="0"/>
                  </a:moveTo>
                  <a:lnTo>
                    <a:pt x="3074241" y="0"/>
                  </a:lnTo>
                  <a:lnTo>
                    <a:pt x="3074241" y="3479845"/>
                  </a:lnTo>
                  <a:lnTo>
                    <a:pt x="0" y="34798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35141" t="-64133" r="-231156" b="-69244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2207767" y="403861"/>
            <a:ext cx="13872466" cy="2787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Adigiana Toybox Bold"/>
                <a:ea typeface="Adigiana Toybox Bold"/>
                <a:cs typeface="Adigiana Toybox Bold"/>
                <a:sym typeface="Adigiana Toybox Bold"/>
              </a:rPr>
              <a:t>OBJETIVOS DEL PROYECTO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38817" y="4023408"/>
            <a:ext cx="16010367" cy="67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spc="193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El objetivo principal del proyecto divide en 3 partes: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243830" y="9589092"/>
            <a:ext cx="4428083" cy="30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spc="217">
                <a:solidFill>
                  <a:srgbClr val="FFFFFF">
                    <a:alpha val="49804"/>
                  </a:srgbClr>
                </a:solidFill>
                <a:latin typeface="Agrandir"/>
                <a:ea typeface="Agrandir"/>
                <a:cs typeface="Agrandir"/>
                <a:sym typeface="Agrandir"/>
              </a:rPr>
              <a:t>Hecho por Adrián Iglesias Fernández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655444"/>
            <a:ext cx="3602856" cy="3602856"/>
            <a:chOff x="0" y="0"/>
            <a:chExt cx="4803808" cy="480380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803808" cy="4803808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AFE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-28575"/>
                <a:ext cx="660400" cy="765175"/>
              </a:xfrm>
              <a:prstGeom prst="rect">
                <a:avLst/>
              </a:prstGeom>
            </p:spPr>
            <p:txBody>
              <a:bodyPr anchor="ctr" rtlCol="false" tIns="46680" lIns="46680" bIns="46680" rIns="46680"/>
              <a:lstStyle/>
              <a:p>
                <a:pPr algn="ctr">
                  <a:lnSpc>
                    <a:spcPts val="294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706087" y="784074"/>
              <a:ext cx="3391635" cy="3235660"/>
            </a:xfrm>
            <a:custGeom>
              <a:avLst/>
              <a:gdLst/>
              <a:ahLst/>
              <a:cxnLst/>
              <a:rect r="r" b="b" t="t" l="l"/>
              <a:pathLst>
                <a:path h="3235660" w="3391635">
                  <a:moveTo>
                    <a:pt x="0" y="0"/>
                  </a:moveTo>
                  <a:lnTo>
                    <a:pt x="3391635" y="0"/>
                  </a:lnTo>
                  <a:lnTo>
                    <a:pt x="3391635" y="3235660"/>
                  </a:lnTo>
                  <a:lnTo>
                    <a:pt x="0" y="32356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63047" t="-54717" r="-161247" b="-52831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42572" y="5655444"/>
            <a:ext cx="3602856" cy="3602856"/>
            <a:chOff x="0" y="0"/>
            <a:chExt cx="4803808" cy="4803808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4803808" cy="4803808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AFEF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-28575"/>
                <a:ext cx="660400" cy="765175"/>
              </a:xfrm>
              <a:prstGeom prst="rect">
                <a:avLst/>
              </a:prstGeom>
            </p:spPr>
            <p:txBody>
              <a:bodyPr anchor="ctr" rtlCol="false" tIns="46680" lIns="46680" bIns="46680" rIns="46680"/>
              <a:lstStyle/>
              <a:p>
                <a:pPr algn="ctr">
                  <a:lnSpc>
                    <a:spcPts val="2949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814455" y="951288"/>
              <a:ext cx="3174899" cy="2901233"/>
            </a:xfrm>
            <a:custGeom>
              <a:avLst/>
              <a:gdLst/>
              <a:ahLst/>
              <a:cxnLst/>
              <a:rect r="r" b="b" t="t" l="l"/>
              <a:pathLst>
                <a:path h="2901233" w="3174899">
                  <a:moveTo>
                    <a:pt x="0" y="0"/>
                  </a:moveTo>
                  <a:lnTo>
                    <a:pt x="3174899" y="0"/>
                  </a:lnTo>
                  <a:lnTo>
                    <a:pt x="3174899" y="2901233"/>
                  </a:lnTo>
                  <a:lnTo>
                    <a:pt x="0" y="29012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4716" r="0" b="-4716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3656444" y="5655444"/>
            <a:ext cx="3602856" cy="3602856"/>
            <a:chOff x="0" y="0"/>
            <a:chExt cx="4803808" cy="4803808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4803808" cy="4803808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AFEFF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-28575"/>
                <a:ext cx="660400" cy="765175"/>
              </a:xfrm>
              <a:prstGeom prst="rect">
                <a:avLst/>
              </a:prstGeom>
            </p:spPr>
            <p:txBody>
              <a:bodyPr anchor="ctr" rtlCol="false" tIns="46680" lIns="46680" bIns="46680" rIns="46680"/>
              <a:lstStyle/>
              <a:p>
                <a:pPr algn="ctr">
                  <a:lnSpc>
                    <a:spcPts val="2949"/>
                  </a:lnSpc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705220" y="661982"/>
              <a:ext cx="3393368" cy="3479845"/>
            </a:xfrm>
            <a:custGeom>
              <a:avLst/>
              <a:gdLst/>
              <a:ahLst/>
              <a:cxnLst/>
              <a:rect r="r" b="b" t="t" l="l"/>
              <a:pathLst>
                <a:path h="3479845" w="3393368">
                  <a:moveTo>
                    <a:pt x="0" y="0"/>
                  </a:moveTo>
                  <a:lnTo>
                    <a:pt x="3393368" y="0"/>
                  </a:lnTo>
                  <a:lnTo>
                    <a:pt x="3393368" y="3479845"/>
                  </a:lnTo>
                  <a:lnTo>
                    <a:pt x="0" y="34798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274" t="0" r="-1274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028700" y="876300"/>
            <a:ext cx="16120483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Adigiana Toybox Bold"/>
                <a:ea typeface="Adigiana Toybox Bold"/>
                <a:cs typeface="Adigiana Toybox Bold"/>
                <a:sym typeface="Adigiana Toybox Bold"/>
              </a:rPr>
              <a:t>OBJETIVOS ESPECÍFICOS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243830" y="9589092"/>
            <a:ext cx="4428083" cy="30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spc="217">
                <a:solidFill>
                  <a:srgbClr val="FFFFFF">
                    <a:alpha val="49804"/>
                  </a:srgbClr>
                </a:solidFill>
                <a:latin typeface="Agrandir"/>
                <a:ea typeface="Agrandir"/>
                <a:cs typeface="Agrandir"/>
                <a:sym typeface="Agrandir"/>
              </a:rPr>
              <a:t>Hecho por Adrián Iglesias Fernández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379462" y="2475245"/>
            <a:ext cx="13529076" cy="2579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77"/>
              </a:lnSpc>
            </a:pPr>
            <a:r>
              <a:rPr lang="en-US" sz="4912" b="true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Propuestos con el fin de diferenciar </a:t>
            </a:r>
          </a:p>
          <a:p>
            <a:pPr algn="ctr" marL="0" indent="0" lvl="0">
              <a:lnSpc>
                <a:spcPts val="6877"/>
              </a:lnSpc>
              <a:spcBef>
                <a:spcPct val="0"/>
              </a:spcBef>
            </a:pPr>
            <a:r>
              <a:rPr lang="en-US" b="true" sz="4912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My Reserve del resto de métodos de gestión.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358321"/>
            <a:ext cx="3086100" cy="3086100"/>
            <a:chOff x="0" y="0"/>
            <a:chExt cx="4114800" cy="41148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114800" cy="4114800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AFE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-28575"/>
                <a:ext cx="660400" cy="7651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639588" y="639588"/>
              <a:ext cx="2835623" cy="2835623"/>
            </a:xfrm>
            <a:custGeom>
              <a:avLst/>
              <a:gdLst/>
              <a:ahLst/>
              <a:cxnLst/>
              <a:rect r="r" b="b" t="t" l="l"/>
              <a:pathLst>
                <a:path h="2835623" w="2835623">
                  <a:moveTo>
                    <a:pt x="0" y="0"/>
                  </a:moveTo>
                  <a:lnTo>
                    <a:pt x="2835624" y="0"/>
                  </a:lnTo>
                  <a:lnTo>
                    <a:pt x="2835624" y="2835624"/>
                  </a:lnTo>
                  <a:lnTo>
                    <a:pt x="0" y="28356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5539740" y="5358321"/>
            <a:ext cx="3086100" cy="3086100"/>
            <a:chOff x="0" y="0"/>
            <a:chExt cx="4114800" cy="4114800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4114800" cy="4114800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AFEF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-28575"/>
                <a:ext cx="660400" cy="7651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9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571762" y="571762"/>
              <a:ext cx="2971277" cy="2971277"/>
            </a:xfrm>
            <a:custGeom>
              <a:avLst/>
              <a:gdLst/>
              <a:ahLst/>
              <a:cxnLst/>
              <a:rect r="r" b="b" t="t" l="l"/>
              <a:pathLst>
                <a:path h="2971277" w="2971277">
                  <a:moveTo>
                    <a:pt x="0" y="0"/>
                  </a:moveTo>
                  <a:lnTo>
                    <a:pt x="2971276" y="0"/>
                  </a:lnTo>
                  <a:lnTo>
                    <a:pt x="2971276" y="2971276"/>
                  </a:lnTo>
                  <a:lnTo>
                    <a:pt x="0" y="29712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9856470" y="5358321"/>
            <a:ext cx="3086100" cy="3086100"/>
            <a:chOff x="0" y="0"/>
            <a:chExt cx="4114800" cy="4114800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4114800" cy="4114800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AFEFF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-28575"/>
                <a:ext cx="660400" cy="7651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9"/>
                  </a:lnSpc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639588" y="605675"/>
              <a:ext cx="2869537" cy="2869537"/>
            </a:xfrm>
            <a:custGeom>
              <a:avLst/>
              <a:gdLst/>
              <a:ahLst/>
              <a:cxnLst/>
              <a:rect r="r" b="b" t="t" l="l"/>
              <a:pathLst>
                <a:path h="2869537" w="2869537">
                  <a:moveTo>
                    <a:pt x="0" y="0"/>
                  </a:moveTo>
                  <a:lnTo>
                    <a:pt x="2869537" y="0"/>
                  </a:lnTo>
                  <a:lnTo>
                    <a:pt x="2869537" y="2869537"/>
                  </a:lnTo>
                  <a:lnTo>
                    <a:pt x="0" y="2869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4173200" y="5358321"/>
            <a:ext cx="3086100" cy="3086100"/>
            <a:chOff x="0" y="0"/>
            <a:chExt cx="4114800" cy="4114800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4114800" cy="4114800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AFEFF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-28575"/>
                <a:ext cx="660400" cy="7651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9"/>
                  </a:lnSpc>
                </a:pPr>
              </a:p>
            </p:txBody>
          </p:sp>
        </p:grpSp>
        <p:sp>
          <p:nvSpPr>
            <p:cNvPr name="Freeform 21" id="21"/>
            <p:cNvSpPr/>
            <p:nvPr/>
          </p:nvSpPr>
          <p:spPr>
            <a:xfrm flipH="false" flipV="false" rot="0">
              <a:off x="563602" y="487615"/>
              <a:ext cx="2987597" cy="2987597"/>
            </a:xfrm>
            <a:custGeom>
              <a:avLst/>
              <a:gdLst/>
              <a:ahLst/>
              <a:cxnLst/>
              <a:rect r="r" b="b" t="t" l="l"/>
              <a:pathLst>
                <a:path h="2987597" w="2987597">
                  <a:moveTo>
                    <a:pt x="0" y="0"/>
                  </a:moveTo>
                  <a:lnTo>
                    <a:pt x="2987596" y="0"/>
                  </a:lnTo>
                  <a:lnTo>
                    <a:pt x="2987596" y="2987597"/>
                  </a:lnTo>
                  <a:lnTo>
                    <a:pt x="0" y="29875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5539740" y="876300"/>
            <a:ext cx="7208520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AFEFF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DESARROLLO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931160" y="3146905"/>
            <a:ext cx="1242568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AFEFF"/>
                </a:solidFill>
                <a:latin typeface="Open Sans 1"/>
                <a:ea typeface="Open Sans 1"/>
                <a:cs typeface="Open Sans 1"/>
                <a:sym typeface="Open Sans 1"/>
              </a:rPr>
              <a:t>En cuanto al desarrollo de  la aplicación, se divide en 4 grupos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942570" y="8956041"/>
            <a:ext cx="4428083" cy="30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spc="217">
                <a:solidFill>
                  <a:srgbClr val="FFFFFF">
                    <a:alpha val="49804"/>
                  </a:srgbClr>
                </a:solidFill>
                <a:latin typeface="Agrandir"/>
                <a:ea typeface="Agrandir"/>
                <a:cs typeface="Agrandir"/>
                <a:sym typeface="Agrandir"/>
              </a:rPr>
              <a:t>Hecho por Adrián Iglesias Fernández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69551" y="2599249"/>
            <a:ext cx="6485399" cy="6304527"/>
          </a:xfrm>
          <a:custGeom>
            <a:avLst/>
            <a:gdLst/>
            <a:ahLst/>
            <a:cxnLst/>
            <a:rect r="r" b="b" t="t" l="l"/>
            <a:pathLst>
              <a:path h="6304527" w="6485399">
                <a:moveTo>
                  <a:pt x="0" y="0"/>
                </a:moveTo>
                <a:lnTo>
                  <a:pt x="6485398" y="0"/>
                </a:lnTo>
                <a:lnTo>
                  <a:pt x="6485398" y="6304527"/>
                </a:lnTo>
                <a:lnTo>
                  <a:pt x="0" y="63045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l="0" t="0" r="0" b="-286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95996" y="876300"/>
            <a:ext cx="4896009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AFEFF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ANÁLISIS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3539353"/>
            <a:ext cx="8265372" cy="4424319"/>
            <a:chOff x="0" y="0"/>
            <a:chExt cx="11020496" cy="5899092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76200"/>
              <a:ext cx="11020496" cy="9456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6059"/>
                </a:lnSpc>
              </a:pPr>
              <a:r>
                <a:rPr lang="en-US" sz="4327">
                  <a:solidFill>
                    <a:srgbClr val="FFFFFF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• Entidades &amp; Tratados de datos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181217"/>
              <a:ext cx="11020496" cy="9456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6059"/>
                </a:lnSpc>
              </a:pPr>
              <a:r>
                <a:rPr lang="en-US" sz="4327">
                  <a:solidFill>
                    <a:srgbClr val="FFFFFF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• Gestión de las Entidades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438633"/>
              <a:ext cx="11020496" cy="9456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6059"/>
                </a:lnSpc>
              </a:pPr>
              <a:r>
                <a:rPr lang="en-US" sz="4327">
                  <a:solidFill>
                    <a:srgbClr val="FFFFFF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• Registro e Inicio de Sesión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696050"/>
              <a:ext cx="11020496" cy="9456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6059"/>
                </a:lnSpc>
              </a:pPr>
              <a:r>
                <a:rPr lang="en-US" sz="4327">
                  <a:solidFill>
                    <a:srgbClr val="FFFFFF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• Diseño Intuitivo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953466"/>
              <a:ext cx="11020496" cy="9456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6059"/>
                </a:lnSpc>
              </a:pPr>
              <a:r>
                <a:rPr lang="en-US" sz="4327">
                  <a:solidFill>
                    <a:srgbClr val="FFFFFF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• Creación de Citas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2198209" y="9191625"/>
            <a:ext cx="4428083" cy="30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spc="217">
                <a:solidFill>
                  <a:srgbClr val="FFFFFF">
                    <a:alpha val="49804"/>
                  </a:srgbClr>
                </a:solidFill>
                <a:latin typeface="Agrandir"/>
                <a:ea typeface="Agrandir"/>
                <a:cs typeface="Agrandir"/>
                <a:sym typeface="Agrandir"/>
              </a:rPr>
              <a:t>Hecho por Adrián Iglesias Fernández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19785" y="904875"/>
            <a:ext cx="16648430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FAFEFF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ENTIDADES Y TRATADOS DE DATOS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3377791" y="3473185"/>
            <a:ext cx="11532417" cy="3340629"/>
            <a:chOff x="0" y="0"/>
            <a:chExt cx="15376556" cy="44541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2374196"/>
              <a:ext cx="2079976" cy="2079976"/>
            </a:xfrm>
            <a:custGeom>
              <a:avLst/>
              <a:gdLst/>
              <a:ahLst/>
              <a:cxnLst/>
              <a:rect r="r" b="b" t="t" l="l"/>
              <a:pathLst>
                <a:path h="2079976" w="2079976">
                  <a:moveTo>
                    <a:pt x="0" y="0"/>
                  </a:moveTo>
                  <a:lnTo>
                    <a:pt x="2079976" y="0"/>
                  </a:lnTo>
                  <a:lnTo>
                    <a:pt x="2079976" y="2079976"/>
                  </a:lnTo>
                  <a:lnTo>
                    <a:pt x="0" y="20799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79976" cy="2079976"/>
            </a:xfrm>
            <a:custGeom>
              <a:avLst/>
              <a:gdLst/>
              <a:ahLst/>
              <a:cxnLst/>
              <a:rect r="r" b="b" t="t" l="l"/>
              <a:pathLst>
                <a:path h="2079976" w="2079976">
                  <a:moveTo>
                    <a:pt x="0" y="0"/>
                  </a:moveTo>
                  <a:lnTo>
                    <a:pt x="2079976" y="0"/>
                  </a:lnTo>
                  <a:lnTo>
                    <a:pt x="2079976" y="2079976"/>
                  </a:lnTo>
                  <a:lnTo>
                    <a:pt x="0" y="20799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039988" y="1334208"/>
              <a:ext cx="2079976" cy="2079976"/>
            </a:xfrm>
            <a:custGeom>
              <a:avLst/>
              <a:gdLst/>
              <a:ahLst/>
              <a:cxnLst/>
              <a:rect r="r" b="b" t="t" l="l"/>
              <a:pathLst>
                <a:path h="2079976" w="2079976">
                  <a:moveTo>
                    <a:pt x="0" y="0"/>
                  </a:moveTo>
                  <a:lnTo>
                    <a:pt x="2079976" y="0"/>
                  </a:lnTo>
                  <a:lnTo>
                    <a:pt x="2079976" y="2079976"/>
                  </a:lnTo>
                  <a:lnTo>
                    <a:pt x="0" y="20799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1457696" y="267656"/>
              <a:ext cx="3918861" cy="3918861"/>
            </a:xfrm>
            <a:custGeom>
              <a:avLst/>
              <a:gdLst/>
              <a:ahLst/>
              <a:cxnLst/>
              <a:rect r="r" b="b" t="t" l="l"/>
              <a:pathLst>
                <a:path h="3918861" w="3918861">
                  <a:moveTo>
                    <a:pt x="0" y="0"/>
                  </a:moveTo>
                  <a:lnTo>
                    <a:pt x="3918860" y="0"/>
                  </a:lnTo>
                  <a:lnTo>
                    <a:pt x="3918860" y="3918860"/>
                  </a:lnTo>
                  <a:lnTo>
                    <a:pt x="0" y="39188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351283" y="0"/>
              <a:ext cx="2079976" cy="2079976"/>
            </a:xfrm>
            <a:custGeom>
              <a:avLst/>
              <a:gdLst/>
              <a:ahLst/>
              <a:cxnLst/>
              <a:rect r="r" b="b" t="t" l="l"/>
              <a:pathLst>
                <a:path h="2079976" w="2079976">
                  <a:moveTo>
                    <a:pt x="0" y="0"/>
                  </a:moveTo>
                  <a:lnTo>
                    <a:pt x="2079976" y="0"/>
                  </a:lnTo>
                  <a:lnTo>
                    <a:pt x="2079976" y="2079976"/>
                  </a:lnTo>
                  <a:lnTo>
                    <a:pt x="0" y="20799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351283" y="2374196"/>
              <a:ext cx="2079976" cy="2079976"/>
            </a:xfrm>
            <a:custGeom>
              <a:avLst/>
              <a:gdLst/>
              <a:ahLst/>
              <a:cxnLst/>
              <a:rect r="r" b="b" t="t" l="l"/>
              <a:pathLst>
                <a:path h="2079976" w="2079976">
                  <a:moveTo>
                    <a:pt x="0" y="0"/>
                  </a:moveTo>
                  <a:lnTo>
                    <a:pt x="2079976" y="0"/>
                  </a:lnTo>
                  <a:lnTo>
                    <a:pt x="2079976" y="2079976"/>
                  </a:lnTo>
                  <a:lnTo>
                    <a:pt x="0" y="20799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stretch>
                <a:fillRect l="0" t="0" r="0" b="0"/>
              </a:stretch>
            </a:blipFill>
          </p:spPr>
        </p:sp>
        <p:sp>
          <p:nvSpPr>
            <p:cNvPr name="AutoShape 10" id="10"/>
            <p:cNvSpPr/>
            <p:nvPr/>
          </p:nvSpPr>
          <p:spPr>
            <a:xfrm>
              <a:off x="5358077" y="2227086"/>
              <a:ext cx="4660402" cy="0"/>
            </a:xfrm>
            <a:prstGeom prst="line">
              <a:avLst/>
            </a:prstGeom>
            <a:ln cap="flat" w="139700">
              <a:solidFill>
                <a:srgbClr val="FAFEFF"/>
              </a:solidFill>
              <a:prstDash val="solid"/>
              <a:headEnd type="none" len="sm" w="sm"/>
              <a:tailEnd type="triangle" len="med" w="lg"/>
            </a:ln>
          </p:spPr>
        </p:sp>
      </p:grpSp>
      <p:sp>
        <p:nvSpPr>
          <p:cNvPr name="TextBox 11" id="11"/>
          <p:cNvSpPr txBox="true"/>
          <p:nvPr/>
        </p:nvSpPr>
        <p:spPr>
          <a:xfrm rot="0">
            <a:off x="12831217" y="9417714"/>
            <a:ext cx="4428083" cy="30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spc="217">
                <a:solidFill>
                  <a:srgbClr val="FFFFFF">
                    <a:alpha val="49804"/>
                  </a:srgbClr>
                </a:solidFill>
                <a:latin typeface="Agrandir"/>
                <a:ea typeface="Agrandir"/>
                <a:cs typeface="Agrandir"/>
                <a:sym typeface="Agrandir"/>
              </a:rPr>
              <a:t>Hecho por Adrián Iglesias Fernández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003823" y="7384562"/>
            <a:ext cx="14280354" cy="1471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 spc="380">
                <a:solidFill>
                  <a:srgbClr val="FAFEFF"/>
                </a:solidFill>
                <a:latin typeface="Open Sans 2"/>
                <a:ea typeface="Open Sans 2"/>
                <a:cs typeface="Open Sans 2"/>
                <a:sym typeface="Open Sans 2"/>
              </a:rPr>
              <a:t>Se crearán entidades relacionadas para gestionar citas, peluqueros y peluquerías. Cada entidad podrá modificar su información según su rol en la aplicación.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64782" y="3409128"/>
            <a:ext cx="2377541" cy="2373904"/>
            <a:chOff x="0" y="0"/>
            <a:chExt cx="3170055" cy="31652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65205" cy="3165205"/>
            </a:xfrm>
            <a:custGeom>
              <a:avLst/>
              <a:gdLst/>
              <a:ahLst/>
              <a:cxnLst/>
              <a:rect r="r" b="b" t="t" l="l"/>
              <a:pathLst>
                <a:path h="3165205" w="3165205">
                  <a:moveTo>
                    <a:pt x="0" y="0"/>
                  </a:moveTo>
                  <a:lnTo>
                    <a:pt x="3165205" y="0"/>
                  </a:lnTo>
                  <a:lnTo>
                    <a:pt x="3165205" y="3165205"/>
                  </a:lnTo>
                  <a:lnTo>
                    <a:pt x="0" y="31652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052711" y="2047862"/>
              <a:ext cx="1117343" cy="1117343"/>
            </a:xfrm>
            <a:custGeom>
              <a:avLst/>
              <a:gdLst/>
              <a:ahLst/>
              <a:cxnLst/>
              <a:rect r="r" b="b" t="t" l="l"/>
              <a:pathLst>
                <a:path h="1117343" w="1117343">
                  <a:moveTo>
                    <a:pt x="0" y="0"/>
                  </a:moveTo>
                  <a:lnTo>
                    <a:pt x="1117344" y="0"/>
                  </a:lnTo>
                  <a:lnTo>
                    <a:pt x="1117344" y="1117343"/>
                  </a:lnTo>
                  <a:lnTo>
                    <a:pt x="0" y="11173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7957048" y="3409128"/>
            <a:ext cx="2373904" cy="2373904"/>
            <a:chOff x="0" y="0"/>
            <a:chExt cx="3165205" cy="31652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65205" cy="3165205"/>
            </a:xfrm>
            <a:custGeom>
              <a:avLst/>
              <a:gdLst/>
              <a:ahLst/>
              <a:cxnLst/>
              <a:rect r="r" b="b" t="t" l="l"/>
              <a:pathLst>
                <a:path h="3165205" w="3165205">
                  <a:moveTo>
                    <a:pt x="0" y="0"/>
                  </a:moveTo>
                  <a:lnTo>
                    <a:pt x="3165205" y="0"/>
                  </a:lnTo>
                  <a:lnTo>
                    <a:pt x="3165205" y="3165205"/>
                  </a:lnTo>
                  <a:lnTo>
                    <a:pt x="0" y="31652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047862" y="2047862"/>
              <a:ext cx="1117343" cy="1117343"/>
            </a:xfrm>
            <a:custGeom>
              <a:avLst/>
              <a:gdLst/>
              <a:ahLst/>
              <a:cxnLst/>
              <a:rect r="r" b="b" t="t" l="l"/>
              <a:pathLst>
                <a:path h="1117343" w="1117343">
                  <a:moveTo>
                    <a:pt x="0" y="0"/>
                  </a:moveTo>
                  <a:lnTo>
                    <a:pt x="1117343" y="0"/>
                  </a:lnTo>
                  <a:lnTo>
                    <a:pt x="1117343" y="1117343"/>
                  </a:lnTo>
                  <a:lnTo>
                    <a:pt x="0" y="11173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845677" y="3409128"/>
            <a:ext cx="2517189" cy="2394345"/>
            <a:chOff x="0" y="0"/>
            <a:chExt cx="3356253" cy="319246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165205" cy="3165205"/>
            </a:xfrm>
            <a:custGeom>
              <a:avLst/>
              <a:gdLst/>
              <a:ahLst/>
              <a:cxnLst/>
              <a:rect r="r" b="b" t="t" l="l"/>
              <a:pathLst>
                <a:path h="3165205" w="3165205">
                  <a:moveTo>
                    <a:pt x="0" y="0"/>
                  </a:moveTo>
                  <a:lnTo>
                    <a:pt x="3165205" y="0"/>
                  </a:lnTo>
                  <a:lnTo>
                    <a:pt x="3165205" y="3165205"/>
                  </a:lnTo>
                  <a:lnTo>
                    <a:pt x="0" y="31652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184400" y="2020607"/>
              <a:ext cx="1171853" cy="1171853"/>
            </a:xfrm>
            <a:custGeom>
              <a:avLst/>
              <a:gdLst/>
              <a:ahLst/>
              <a:cxnLst/>
              <a:rect r="r" b="b" t="t" l="l"/>
              <a:pathLst>
                <a:path h="1171853" w="1171853">
                  <a:moveTo>
                    <a:pt x="0" y="0"/>
                  </a:moveTo>
                  <a:lnTo>
                    <a:pt x="1171853" y="0"/>
                  </a:lnTo>
                  <a:lnTo>
                    <a:pt x="1171853" y="1171853"/>
                  </a:lnTo>
                  <a:lnTo>
                    <a:pt x="0" y="1171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3801110" y="904875"/>
            <a:ext cx="10685780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FAFEFF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GESTIÓN DE USUARIOS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57450" y="6540604"/>
            <a:ext cx="13373100" cy="165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true">
                <a:solidFill>
                  <a:srgbClr val="FAFE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El usuario podrá editar y eliminar sus datos.</a:t>
            </a:r>
          </a:p>
          <a:p>
            <a:pPr algn="ctr">
              <a:lnSpc>
                <a:spcPts val="6719"/>
              </a:lnSpc>
            </a:pPr>
            <a:r>
              <a:rPr lang="en-US" sz="4800" b="true">
                <a:solidFill>
                  <a:srgbClr val="FAFE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También podrá ver sus citas y cancelarlas.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31217" y="8956041"/>
            <a:ext cx="4428083" cy="30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spc="217">
                <a:solidFill>
                  <a:srgbClr val="FFFFFF">
                    <a:alpha val="49804"/>
                  </a:srgbClr>
                </a:solidFill>
                <a:latin typeface="Agrandir"/>
                <a:ea typeface="Agrandir"/>
                <a:cs typeface="Agrandir"/>
                <a:sym typeface="Agrandir"/>
              </a:rPr>
              <a:t>Hecho por Adrián Iglesias Fernández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21938" y="5143500"/>
            <a:ext cx="2371681" cy="2371681"/>
            <a:chOff x="0" y="0"/>
            <a:chExt cx="3162242" cy="31622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62242" cy="3162242"/>
            </a:xfrm>
            <a:custGeom>
              <a:avLst/>
              <a:gdLst/>
              <a:ahLst/>
              <a:cxnLst/>
              <a:rect r="r" b="b" t="t" l="l"/>
              <a:pathLst>
                <a:path h="3162242" w="3162242">
                  <a:moveTo>
                    <a:pt x="0" y="0"/>
                  </a:moveTo>
                  <a:lnTo>
                    <a:pt x="3162242" y="0"/>
                  </a:lnTo>
                  <a:lnTo>
                    <a:pt x="3162242" y="3162242"/>
                  </a:lnTo>
                  <a:lnTo>
                    <a:pt x="0" y="31622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044899" y="2044899"/>
              <a:ext cx="1117343" cy="1117343"/>
            </a:xfrm>
            <a:custGeom>
              <a:avLst/>
              <a:gdLst/>
              <a:ahLst/>
              <a:cxnLst/>
              <a:rect r="r" b="b" t="t" l="l"/>
              <a:pathLst>
                <a:path h="1117343" w="1117343">
                  <a:moveTo>
                    <a:pt x="0" y="0"/>
                  </a:moveTo>
                  <a:lnTo>
                    <a:pt x="1117343" y="0"/>
                  </a:lnTo>
                  <a:lnTo>
                    <a:pt x="1117343" y="1117343"/>
                  </a:lnTo>
                  <a:lnTo>
                    <a:pt x="0" y="11173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3021938" y="904875"/>
            <a:ext cx="12244124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FAFEFF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GESTIÓN DE PELUQUEROS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84655" y="3180687"/>
            <a:ext cx="14718689" cy="785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4"/>
              </a:lnSpc>
            </a:pPr>
            <a:r>
              <a:rPr lang="en-US" sz="4595" b="true">
                <a:solidFill>
                  <a:srgbClr val="FAFE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El peluquero podrá editar sus datos y ver sus citas.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831217" y="8956041"/>
            <a:ext cx="4428083" cy="30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spc="217">
                <a:solidFill>
                  <a:srgbClr val="FFFFFF">
                    <a:alpha val="49804"/>
                  </a:srgbClr>
                </a:solidFill>
                <a:latin typeface="Agrandir"/>
                <a:ea typeface="Agrandir"/>
                <a:cs typeface="Agrandir"/>
                <a:sym typeface="Agrandir"/>
              </a:rPr>
              <a:t>Hecho por Adrián Iglesias Fernández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2671354" y="5145723"/>
            <a:ext cx="2594707" cy="2410341"/>
            <a:chOff x="0" y="0"/>
            <a:chExt cx="3459610" cy="321378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165205" cy="3165205"/>
            </a:xfrm>
            <a:custGeom>
              <a:avLst/>
              <a:gdLst/>
              <a:ahLst/>
              <a:cxnLst/>
              <a:rect r="r" b="b" t="t" l="l"/>
              <a:pathLst>
                <a:path h="3165205" w="3165205">
                  <a:moveTo>
                    <a:pt x="0" y="0"/>
                  </a:moveTo>
                  <a:lnTo>
                    <a:pt x="3165205" y="0"/>
                  </a:lnTo>
                  <a:lnTo>
                    <a:pt x="3165205" y="3165205"/>
                  </a:lnTo>
                  <a:lnTo>
                    <a:pt x="0" y="31652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287757" y="2041935"/>
              <a:ext cx="1171853" cy="1171853"/>
            </a:xfrm>
            <a:custGeom>
              <a:avLst/>
              <a:gdLst/>
              <a:ahLst/>
              <a:cxnLst/>
              <a:rect r="r" b="b" t="t" l="l"/>
              <a:pathLst>
                <a:path h="1171853" w="1171853">
                  <a:moveTo>
                    <a:pt x="0" y="0"/>
                  </a:moveTo>
                  <a:lnTo>
                    <a:pt x="1171853" y="0"/>
                  </a:lnTo>
                  <a:lnTo>
                    <a:pt x="1171853" y="1171853"/>
                  </a:lnTo>
                  <a:lnTo>
                    <a:pt x="0" y="1171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DAGPap6hZSQ</dc:identifier>
  <dcterms:modified xsi:type="dcterms:W3CDTF">2011-08-01T06:04:30Z</dcterms:modified>
  <cp:revision>1</cp:revision>
  <dc:title>Presentación Propuesta Proyecto Brief Cliente Moderno Profesional Negro y Blanco</dc:title>
</cp:coreProperties>
</file>