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2" r:id="rId2"/>
    <p:sldId id="305" r:id="rId3"/>
    <p:sldId id="303" r:id="rId4"/>
    <p:sldId id="318" r:id="rId5"/>
    <p:sldId id="307" r:id="rId6"/>
    <p:sldId id="320" r:id="rId7"/>
    <p:sldId id="312" r:id="rId8"/>
    <p:sldId id="304" r:id="rId9"/>
    <p:sldId id="310" r:id="rId10"/>
    <p:sldId id="309" r:id="rId11"/>
    <p:sldId id="319" r:id="rId12"/>
    <p:sldId id="316" r:id="rId13"/>
    <p:sldId id="315" r:id="rId14"/>
    <p:sldId id="314" r:id="rId15"/>
    <p:sldId id="313" r:id="rId16"/>
    <p:sldId id="306" r:id="rId17"/>
    <p:sldId id="308" r:id="rId18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404"/>
    <a:srgbClr val="E35F65"/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0A51A-5D7E-257F-86B7-ED62D1DAE4B1}" v="1321" dt="2024-06-01T05:26:28.105"/>
    <p1510:client id="{8CBB8C90-6B1F-4992-B562-0E68CFD0F3DC}" v="2744" dt="2024-06-01T13:41:11.722"/>
    <p1510:client id="{D2FEB935-2DDA-44B2-BCF4-E7E38F85F4C1}" v="114" dt="2024-06-01T13:25:14.327"/>
    <p1510:client id="{FAC67625-D437-218C-750A-E9605FA791D0}" v="1586" dt="2024-06-01T14:24:28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SQUEZ CARVAJAL GONZALO A" userId="fdf6c519-ebfd-465d-b4fa-917b5c704028" providerId="ADAL" clId="{D2FEB935-2DDA-44B2-BCF4-E7E38F85F4C1}"/>
    <pc:docChg chg="undo custSel modSld">
      <pc:chgData name="VÁSQUEZ CARVAJAL GONZALO A" userId="fdf6c519-ebfd-465d-b4fa-917b5c704028" providerId="ADAL" clId="{D2FEB935-2DDA-44B2-BCF4-E7E38F85F4C1}" dt="2024-06-01T13:25:14.327" v="113" actId="20577"/>
      <pc:docMkLst>
        <pc:docMk/>
      </pc:docMkLst>
      <pc:sldChg chg="modSp mod">
        <pc:chgData name="VÁSQUEZ CARVAJAL GONZALO A" userId="fdf6c519-ebfd-465d-b4fa-917b5c704028" providerId="ADAL" clId="{D2FEB935-2DDA-44B2-BCF4-E7E38F85F4C1}" dt="2024-06-01T13:15:36.263" v="111" actId="20577"/>
        <pc:sldMkLst>
          <pc:docMk/>
          <pc:sldMk cId="3105322462" sldId="304"/>
        </pc:sldMkLst>
        <pc:graphicFrameChg chg="modGraphic">
          <ac:chgData name="VÁSQUEZ CARVAJAL GONZALO A" userId="fdf6c519-ebfd-465d-b4fa-917b5c704028" providerId="ADAL" clId="{D2FEB935-2DDA-44B2-BCF4-E7E38F85F4C1}" dt="2024-06-01T13:15:36.263" v="111" actId="20577"/>
          <ac:graphicFrameMkLst>
            <pc:docMk/>
            <pc:sldMk cId="3105322462" sldId="304"/>
            <ac:graphicFrameMk id="5" creationId="{959537D5-D76F-6DF9-5CB3-DF6A44E57EB5}"/>
          </ac:graphicFrameMkLst>
        </pc:graphicFrameChg>
      </pc:sldChg>
      <pc:sldChg chg="modSp mod">
        <pc:chgData name="VÁSQUEZ CARVAJAL GONZALO A" userId="fdf6c519-ebfd-465d-b4fa-917b5c704028" providerId="ADAL" clId="{D2FEB935-2DDA-44B2-BCF4-E7E38F85F4C1}" dt="2024-06-01T12:55:19.542" v="96" actId="20577"/>
        <pc:sldMkLst>
          <pc:docMk/>
          <pc:sldMk cId="743564996" sldId="305"/>
        </pc:sldMkLst>
        <pc:spChg chg="mod">
          <ac:chgData name="VÁSQUEZ CARVAJAL GONZALO A" userId="fdf6c519-ebfd-465d-b4fa-917b5c704028" providerId="ADAL" clId="{D2FEB935-2DDA-44B2-BCF4-E7E38F85F4C1}" dt="2024-06-01T12:55:19.542" v="96" actId="20577"/>
          <ac:spMkLst>
            <pc:docMk/>
            <pc:sldMk cId="743564996" sldId="305"/>
            <ac:spMk id="9" creationId="{6536A29F-323F-9FF5-00C0-05DC1B14123E}"/>
          </ac:spMkLst>
        </pc:spChg>
      </pc:sldChg>
      <pc:sldChg chg="modSp mod">
        <pc:chgData name="VÁSQUEZ CARVAJAL GONZALO A" userId="fdf6c519-ebfd-465d-b4fa-917b5c704028" providerId="ADAL" clId="{D2FEB935-2DDA-44B2-BCF4-E7E38F85F4C1}" dt="2024-06-01T12:03:25.161" v="81" actId="20577"/>
        <pc:sldMkLst>
          <pc:docMk/>
          <pc:sldMk cId="3519697008" sldId="310"/>
        </pc:sldMkLst>
        <pc:graphicFrameChg chg="modGraphic">
          <ac:chgData name="VÁSQUEZ CARVAJAL GONZALO A" userId="fdf6c519-ebfd-465d-b4fa-917b5c704028" providerId="ADAL" clId="{D2FEB935-2DDA-44B2-BCF4-E7E38F85F4C1}" dt="2024-06-01T12:03:25.161" v="81" actId="20577"/>
          <ac:graphicFrameMkLst>
            <pc:docMk/>
            <pc:sldMk cId="3519697008" sldId="310"/>
            <ac:graphicFrameMk id="5" creationId="{9764C628-B247-6430-4B06-BA4EE4A0F15F}"/>
          </ac:graphicFrameMkLst>
        </pc:graphicFrameChg>
      </pc:sldChg>
      <pc:sldChg chg="addSp delSp modSp mod">
        <pc:chgData name="VÁSQUEZ CARVAJAL GONZALO A" userId="fdf6c519-ebfd-465d-b4fa-917b5c704028" providerId="ADAL" clId="{D2FEB935-2DDA-44B2-BCF4-E7E38F85F4C1}" dt="2024-06-01T12:36:01.687" v="95" actId="1076"/>
        <pc:sldMkLst>
          <pc:docMk/>
          <pc:sldMk cId="3036640731" sldId="313"/>
        </pc:sldMkLst>
        <pc:picChg chg="add mod">
          <ac:chgData name="VÁSQUEZ CARVAJAL GONZALO A" userId="fdf6c519-ebfd-465d-b4fa-917b5c704028" providerId="ADAL" clId="{D2FEB935-2DDA-44B2-BCF4-E7E38F85F4C1}" dt="2024-06-01T12:36:01.687" v="95" actId="1076"/>
          <ac:picMkLst>
            <pc:docMk/>
            <pc:sldMk cId="3036640731" sldId="313"/>
            <ac:picMk id="5" creationId="{09CBA0EE-79EB-ED55-1DEF-1167D41109AF}"/>
          </ac:picMkLst>
        </pc:picChg>
        <pc:picChg chg="add del mod">
          <ac:chgData name="VÁSQUEZ CARVAJAL GONZALO A" userId="fdf6c519-ebfd-465d-b4fa-917b5c704028" providerId="ADAL" clId="{D2FEB935-2DDA-44B2-BCF4-E7E38F85F4C1}" dt="2024-06-01T12:35:55.001" v="93" actId="478"/>
          <ac:picMkLst>
            <pc:docMk/>
            <pc:sldMk cId="3036640731" sldId="313"/>
            <ac:picMk id="8" creationId="{E8B9E7CD-2837-F508-1E26-72041F0BF060}"/>
          </ac:picMkLst>
        </pc:picChg>
      </pc:sldChg>
      <pc:sldChg chg="modSp mod">
        <pc:chgData name="VÁSQUEZ CARVAJAL GONZALO A" userId="fdf6c519-ebfd-465d-b4fa-917b5c704028" providerId="ADAL" clId="{D2FEB935-2DDA-44B2-BCF4-E7E38F85F4C1}" dt="2024-06-01T13:25:14.327" v="113" actId="20577"/>
        <pc:sldMkLst>
          <pc:docMk/>
          <pc:sldMk cId="2591914574" sldId="314"/>
        </pc:sldMkLst>
        <pc:spChg chg="mod">
          <ac:chgData name="VÁSQUEZ CARVAJAL GONZALO A" userId="fdf6c519-ebfd-465d-b4fa-917b5c704028" providerId="ADAL" clId="{D2FEB935-2DDA-44B2-BCF4-E7E38F85F4C1}" dt="2024-06-01T13:25:14.327" v="113" actId="20577"/>
          <ac:spMkLst>
            <pc:docMk/>
            <pc:sldMk cId="2591914574" sldId="314"/>
            <ac:spMk id="35" creationId="{B40714AD-E1CE-69AD-5B27-D38367FD661D}"/>
          </ac:spMkLst>
        </pc:spChg>
      </pc:sldChg>
      <pc:sldChg chg="modSp mod">
        <pc:chgData name="VÁSQUEZ CARVAJAL GONZALO A" userId="fdf6c519-ebfd-465d-b4fa-917b5c704028" providerId="ADAL" clId="{D2FEB935-2DDA-44B2-BCF4-E7E38F85F4C1}" dt="2024-06-01T11:59:31.175" v="79" actId="313"/>
        <pc:sldMkLst>
          <pc:docMk/>
          <pc:sldMk cId="1385646645" sldId="315"/>
        </pc:sldMkLst>
        <pc:spChg chg="mod">
          <ac:chgData name="VÁSQUEZ CARVAJAL GONZALO A" userId="fdf6c519-ebfd-465d-b4fa-917b5c704028" providerId="ADAL" clId="{D2FEB935-2DDA-44B2-BCF4-E7E38F85F4C1}" dt="2024-06-01T11:59:31.175" v="79" actId="313"/>
          <ac:spMkLst>
            <pc:docMk/>
            <pc:sldMk cId="1385646645" sldId="315"/>
            <ac:spMk id="4" creationId="{1B472DC2-177A-CBA7-EDAD-E731AD6275AF}"/>
          </ac:spMkLst>
        </pc:spChg>
      </pc:sldChg>
      <pc:sldChg chg="modSp mod">
        <pc:chgData name="VÁSQUEZ CARVAJAL GONZALO A" userId="fdf6c519-ebfd-465d-b4fa-917b5c704028" providerId="ADAL" clId="{D2FEB935-2DDA-44B2-BCF4-E7E38F85F4C1}" dt="2024-06-01T11:56:24.887" v="78" actId="1076"/>
        <pc:sldMkLst>
          <pc:docMk/>
          <pc:sldMk cId="3846956206" sldId="316"/>
        </pc:sldMkLst>
        <pc:grpChg chg="mod">
          <ac:chgData name="VÁSQUEZ CARVAJAL GONZALO A" userId="fdf6c519-ebfd-465d-b4fa-917b5c704028" providerId="ADAL" clId="{D2FEB935-2DDA-44B2-BCF4-E7E38F85F4C1}" dt="2024-06-01T11:56:24.887" v="78" actId="1076"/>
          <ac:grpSpMkLst>
            <pc:docMk/>
            <pc:sldMk cId="3846956206" sldId="316"/>
            <ac:grpSpMk id="22" creationId="{0C0CBED0-0057-EF63-0C51-9D1856D0C54D}"/>
          </ac:grpSpMkLst>
        </pc:grpChg>
      </pc:sldChg>
      <pc:sldChg chg="modSp mod">
        <pc:chgData name="VÁSQUEZ CARVAJAL GONZALO A" userId="fdf6c519-ebfd-465d-b4fa-917b5c704028" providerId="ADAL" clId="{D2FEB935-2DDA-44B2-BCF4-E7E38F85F4C1}" dt="2024-06-01T13:15:05.149" v="102" actId="20577"/>
        <pc:sldMkLst>
          <pc:docMk/>
          <pc:sldMk cId="3881109046" sldId="319"/>
        </pc:sldMkLst>
        <pc:spChg chg="mod">
          <ac:chgData name="VÁSQUEZ CARVAJAL GONZALO A" userId="fdf6c519-ebfd-465d-b4fa-917b5c704028" providerId="ADAL" clId="{D2FEB935-2DDA-44B2-BCF4-E7E38F85F4C1}" dt="2024-06-01T13:15:05.149" v="102" actId="20577"/>
          <ac:spMkLst>
            <pc:docMk/>
            <pc:sldMk cId="3881109046" sldId="319"/>
            <ac:spMk id="8" creationId="{0813027B-95BD-595E-9D55-71C2C8AF706B}"/>
          </ac:spMkLst>
        </pc:spChg>
        <pc:picChg chg="mod">
          <ac:chgData name="VÁSQUEZ CARVAJAL GONZALO A" userId="fdf6c519-ebfd-465d-b4fa-917b5c704028" providerId="ADAL" clId="{D2FEB935-2DDA-44B2-BCF4-E7E38F85F4C1}" dt="2024-06-01T13:14:47.170" v="100" actId="14100"/>
          <ac:picMkLst>
            <pc:docMk/>
            <pc:sldMk cId="3881109046" sldId="319"/>
            <ac:picMk id="3" creationId="{26F7DDE7-2481-2E5D-0327-89A9CAB01349}"/>
          </ac:picMkLst>
        </pc:picChg>
      </pc:sldChg>
    </pc:docChg>
  </pc:docChgLst>
  <pc:docChgLst>
    <pc:chgData name="PEREZ VERGARA MELANY" userId="S::m.perezvergara@uandresbello.edu::d95698a7-632e-4c03-ab0f-564477513d69" providerId="AD" clId="Web-{8B2F917D-2423-460C-A75A-8077774D9459}"/>
    <pc:docChg chg="addSld modSld">
      <pc:chgData name="PEREZ VERGARA MELANY" userId="S::m.perezvergara@uandresbello.edu::d95698a7-632e-4c03-ab0f-564477513d69" providerId="AD" clId="Web-{8B2F917D-2423-460C-A75A-8077774D9459}" dt="2024-05-31T03:50:00.088" v="1163" actId="20577"/>
      <pc:docMkLst>
        <pc:docMk/>
      </pc:docMkLst>
      <pc:sldChg chg="modSp">
        <pc:chgData name="PEREZ VERGARA MELANY" userId="S::m.perezvergara@uandresbello.edu::d95698a7-632e-4c03-ab0f-564477513d69" providerId="AD" clId="Web-{8B2F917D-2423-460C-A75A-8077774D9459}" dt="2024-05-31T03:50:00.088" v="1163" actId="20577"/>
        <pc:sldMkLst>
          <pc:docMk/>
          <pc:sldMk cId="1761978179" sldId="303"/>
        </pc:sldMkLst>
        <pc:spChg chg="mod">
          <ac:chgData name="PEREZ VERGARA MELANY" userId="S::m.perezvergara@uandresbello.edu::d95698a7-632e-4c03-ab0f-564477513d69" providerId="AD" clId="Web-{8B2F917D-2423-460C-A75A-8077774D9459}" dt="2024-05-31T01:46:08.509" v="345" actId="2057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EREZ VERGARA MELANY" userId="S::m.perezvergara@uandresbello.edu::d95698a7-632e-4c03-ab0f-564477513d69" providerId="AD" clId="Web-{8B2F917D-2423-460C-A75A-8077774D9459}" dt="2024-05-31T03:50:00.088" v="1163" actId="20577"/>
          <ac:spMkLst>
            <pc:docMk/>
            <pc:sldMk cId="1761978179" sldId="303"/>
            <ac:spMk id="8" creationId="{8E5AB793-981F-4F0C-993F-B574912D895B}"/>
          </ac:spMkLst>
        </pc:spChg>
      </pc:sldChg>
      <pc:sldChg chg="modSp">
        <pc:chgData name="PEREZ VERGARA MELANY" userId="S::m.perezvergara@uandresbello.edu::d95698a7-632e-4c03-ab0f-564477513d69" providerId="AD" clId="Web-{8B2F917D-2423-460C-A75A-8077774D9459}" dt="2024-05-31T03:46:46.628" v="1135" actId="20577"/>
        <pc:sldMkLst>
          <pc:docMk/>
          <pc:sldMk cId="3105322462" sldId="304"/>
        </pc:sldMkLst>
        <pc:spChg chg="mod">
          <ac:chgData name="PEREZ VERGARA MELANY" userId="S::m.perezvergara@uandresbello.edu::d95698a7-632e-4c03-ab0f-564477513d69" providerId="AD" clId="Web-{8B2F917D-2423-460C-A75A-8077774D9459}" dt="2024-05-31T03:46:46.628" v="1135" actId="20577"/>
          <ac:spMkLst>
            <pc:docMk/>
            <pc:sldMk cId="3105322462" sldId="304"/>
            <ac:spMk id="3" creationId="{70866F9F-102C-0AFC-BCE5-4E8C73321E74}"/>
          </ac:spMkLst>
        </pc:spChg>
      </pc:sldChg>
      <pc:sldChg chg="modSp">
        <pc:chgData name="PEREZ VERGARA MELANY" userId="S::m.perezvergara@uandresbello.edu::d95698a7-632e-4c03-ab0f-564477513d69" providerId="AD" clId="Web-{8B2F917D-2423-460C-A75A-8077774D9459}" dt="2024-05-31T02:20:26.568" v="1125" actId="20577"/>
        <pc:sldMkLst>
          <pc:docMk/>
          <pc:sldMk cId="743564996" sldId="305"/>
        </pc:sldMkLst>
        <pc:spChg chg="mod">
          <ac:chgData name="PEREZ VERGARA MELANY" userId="S::m.perezvergara@uandresbello.edu::d95698a7-632e-4c03-ab0f-564477513d69" providerId="AD" clId="Web-{8B2F917D-2423-460C-A75A-8077774D9459}" dt="2024-05-31T02:20:26.568" v="1125" actId="20577"/>
          <ac:spMkLst>
            <pc:docMk/>
            <pc:sldMk cId="743564996" sldId="305"/>
            <ac:spMk id="9" creationId="{6536A29F-323F-9FF5-00C0-05DC1B14123E}"/>
          </ac:spMkLst>
        </pc:spChg>
      </pc:sldChg>
      <pc:sldChg chg="modSp">
        <pc:chgData name="PEREZ VERGARA MELANY" userId="S::m.perezvergara@uandresbello.edu::d95698a7-632e-4c03-ab0f-564477513d69" providerId="AD" clId="Web-{8B2F917D-2423-460C-A75A-8077774D9459}" dt="2024-05-31T03:48:44.023" v="1146" actId="20577"/>
        <pc:sldMkLst>
          <pc:docMk/>
          <pc:sldMk cId="1086978629" sldId="306"/>
        </pc:sldMkLst>
        <pc:spChg chg="mod">
          <ac:chgData name="PEREZ VERGARA MELANY" userId="S::m.perezvergara@uandresbello.edu::d95698a7-632e-4c03-ab0f-564477513d69" providerId="AD" clId="Web-{8B2F917D-2423-460C-A75A-8077774D9459}" dt="2024-05-31T03:48:44.023" v="1146" actId="20577"/>
          <ac:spMkLst>
            <pc:docMk/>
            <pc:sldMk cId="1086978629" sldId="306"/>
            <ac:spMk id="9" creationId="{022D82BC-67B0-4F5D-9A8F-C3B94B9A014B}"/>
          </ac:spMkLst>
        </pc:spChg>
      </pc:sldChg>
      <pc:sldChg chg="modSp">
        <pc:chgData name="PEREZ VERGARA MELANY" userId="S::m.perezvergara@uandresbello.edu::d95698a7-632e-4c03-ab0f-564477513d69" providerId="AD" clId="Web-{8B2F917D-2423-460C-A75A-8077774D9459}" dt="2024-05-31T01:49:19.062" v="373" actId="14100"/>
        <pc:sldMkLst>
          <pc:docMk/>
          <pc:sldMk cId="2146413309" sldId="307"/>
        </pc:sldMkLst>
        <pc:spChg chg="mod">
          <ac:chgData name="PEREZ VERGARA MELANY" userId="S::m.perezvergara@uandresbello.edu::d95698a7-632e-4c03-ab0f-564477513d69" providerId="AD" clId="Web-{8B2F917D-2423-460C-A75A-8077774D9459}" dt="2024-05-31T01:49:19.062" v="373" actId="14100"/>
          <ac:spMkLst>
            <pc:docMk/>
            <pc:sldMk cId="2146413309" sldId="307"/>
            <ac:spMk id="6" creationId="{C4A2F7C9-0AF4-129F-070F-6E5756021AD2}"/>
          </ac:spMkLst>
        </pc:spChg>
      </pc:sldChg>
      <pc:sldChg chg="addSp modSp">
        <pc:chgData name="PEREZ VERGARA MELANY" userId="S::m.perezvergara@uandresbello.edu::d95698a7-632e-4c03-ab0f-564477513d69" providerId="AD" clId="Web-{8B2F917D-2423-460C-A75A-8077774D9459}" dt="2024-05-31T00:19:15.292" v="24" actId="20577"/>
        <pc:sldMkLst>
          <pc:docMk/>
          <pc:sldMk cId="3519697008" sldId="310"/>
        </pc:sldMkLst>
        <pc:spChg chg="add mod">
          <ac:chgData name="PEREZ VERGARA MELANY" userId="S::m.perezvergara@uandresbello.edu::d95698a7-632e-4c03-ab0f-564477513d69" providerId="AD" clId="Web-{8B2F917D-2423-460C-A75A-8077774D9459}" dt="2024-05-31T00:19:15.292" v="24" actId="20577"/>
          <ac:spMkLst>
            <pc:docMk/>
            <pc:sldMk cId="3519697008" sldId="310"/>
            <ac:spMk id="4" creationId="{F02CF29A-A715-31C0-1FB3-036601D6E4EA}"/>
          </ac:spMkLst>
        </pc:spChg>
      </pc:sldChg>
      <pc:sldChg chg="addSp modSp">
        <pc:chgData name="PEREZ VERGARA MELANY" userId="S::m.perezvergara@uandresbello.edu::d95698a7-632e-4c03-ab0f-564477513d69" providerId="AD" clId="Web-{8B2F917D-2423-460C-A75A-8077774D9459}" dt="2024-05-31T00:29:10.164" v="288" actId="20577"/>
        <pc:sldMkLst>
          <pc:docMk/>
          <pc:sldMk cId="3036640731" sldId="313"/>
        </pc:sldMkLst>
        <pc:spChg chg="add mod">
          <ac:chgData name="PEREZ VERGARA MELANY" userId="S::m.perezvergara@uandresbello.edu::d95698a7-632e-4c03-ab0f-564477513d69" providerId="AD" clId="Web-{8B2F917D-2423-460C-A75A-8077774D9459}" dt="2024-05-31T00:29:10.164" v="288" actId="20577"/>
          <ac:spMkLst>
            <pc:docMk/>
            <pc:sldMk cId="3036640731" sldId="313"/>
            <ac:spMk id="4" creationId="{81550CC3-3652-B4BA-6728-9FE3F2D0F19F}"/>
          </ac:spMkLst>
        </pc:spChg>
      </pc:sldChg>
      <pc:sldChg chg="addSp modSp">
        <pc:chgData name="PEREZ VERGARA MELANY" userId="S::m.perezvergara@uandresbello.edu::d95698a7-632e-4c03-ab0f-564477513d69" providerId="AD" clId="Web-{8B2F917D-2423-460C-A75A-8077774D9459}" dt="2024-05-31T00:28:33.677" v="243" actId="20577"/>
        <pc:sldMkLst>
          <pc:docMk/>
          <pc:sldMk cId="2591914574" sldId="314"/>
        </pc:sldMkLst>
        <pc:spChg chg="add mod">
          <ac:chgData name="PEREZ VERGARA MELANY" userId="S::m.perezvergara@uandresbello.edu::d95698a7-632e-4c03-ab0f-564477513d69" providerId="AD" clId="Web-{8B2F917D-2423-460C-A75A-8077774D9459}" dt="2024-05-31T00:28:33.677" v="243" actId="20577"/>
          <ac:spMkLst>
            <pc:docMk/>
            <pc:sldMk cId="2591914574" sldId="314"/>
            <ac:spMk id="4" creationId="{0DE6162D-C13D-397C-C9D8-D8586A50C6D7}"/>
          </ac:spMkLst>
        </pc:spChg>
      </pc:sldChg>
      <pc:sldChg chg="addSp modSp">
        <pc:chgData name="PEREZ VERGARA MELANY" userId="S::m.perezvergara@uandresbello.edu::d95698a7-632e-4c03-ab0f-564477513d69" providerId="AD" clId="Web-{8B2F917D-2423-460C-A75A-8077774D9459}" dt="2024-05-31T00:28:03.785" v="206" actId="20577"/>
        <pc:sldMkLst>
          <pc:docMk/>
          <pc:sldMk cId="1385646645" sldId="315"/>
        </pc:sldMkLst>
        <pc:spChg chg="add mod">
          <ac:chgData name="PEREZ VERGARA MELANY" userId="S::m.perezvergara@uandresbello.edu::d95698a7-632e-4c03-ab0f-564477513d69" providerId="AD" clId="Web-{8B2F917D-2423-460C-A75A-8077774D9459}" dt="2024-05-31T00:28:03.785" v="206" actId="20577"/>
          <ac:spMkLst>
            <pc:docMk/>
            <pc:sldMk cId="1385646645" sldId="315"/>
            <ac:spMk id="4" creationId="{1B472DC2-177A-CBA7-EDAD-E731AD6275AF}"/>
          </ac:spMkLst>
        </pc:spChg>
      </pc:sldChg>
      <pc:sldChg chg="addSp modSp">
        <pc:chgData name="PEREZ VERGARA MELANY" userId="S::m.perezvergara@uandresbello.edu::d95698a7-632e-4c03-ab0f-564477513d69" providerId="AD" clId="Web-{8B2F917D-2423-460C-A75A-8077774D9459}" dt="2024-05-31T00:25:58.228" v="106" actId="20577"/>
        <pc:sldMkLst>
          <pc:docMk/>
          <pc:sldMk cId="3846956206" sldId="316"/>
        </pc:sldMkLst>
        <pc:spChg chg="add mod">
          <ac:chgData name="PEREZ VERGARA MELANY" userId="S::m.perezvergara@uandresbello.edu::d95698a7-632e-4c03-ab0f-564477513d69" providerId="AD" clId="Web-{8B2F917D-2423-460C-A75A-8077774D9459}" dt="2024-05-31T00:25:58.228" v="106" actId="20577"/>
          <ac:spMkLst>
            <pc:docMk/>
            <pc:sldMk cId="3846956206" sldId="316"/>
            <ac:spMk id="4" creationId="{73CE5B8F-7D30-91F7-1251-F37FF484EFCF}"/>
          </ac:spMkLst>
        </pc:spChg>
      </pc:sldChg>
      <pc:sldChg chg="modSp">
        <pc:chgData name="PEREZ VERGARA MELANY" userId="S::m.perezvergara@uandresbello.edu::d95698a7-632e-4c03-ab0f-564477513d69" providerId="AD" clId="Web-{8B2F917D-2423-460C-A75A-8077774D9459}" dt="2024-05-31T02:21:51.617" v="1127" actId="20577"/>
        <pc:sldMkLst>
          <pc:docMk/>
          <pc:sldMk cId="923601911" sldId="317"/>
        </pc:sldMkLst>
        <pc:spChg chg="mod">
          <ac:chgData name="PEREZ VERGARA MELANY" userId="S::m.perezvergara@uandresbello.edu::d95698a7-632e-4c03-ab0f-564477513d69" providerId="AD" clId="Web-{8B2F917D-2423-460C-A75A-8077774D9459}" dt="2024-05-31T02:21:51.617" v="1127" actId="20577"/>
          <ac:spMkLst>
            <pc:docMk/>
            <pc:sldMk cId="923601911" sldId="317"/>
            <ac:spMk id="5" creationId="{433DB7EB-7290-9321-AB65-AD0581FDF5EA}"/>
          </ac:spMkLst>
        </pc:spChg>
      </pc:sldChg>
      <pc:sldChg chg="modSp add replId">
        <pc:chgData name="PEREZ VERGARA MELANY" userId="S::m.perezvergara@uandresbello.edu::d95698a7-632e-4c03-ab0f-564477513d69" providerId="AD" clId="Web-{8B2F917D-2423-460C-A75A-8077774D9459}" dt="2024-05-31T00:25:11.444" v="86" actId="20577"/>
        <pc:sldMkLst>
          <pc:docMk/>
          <pc:sldMk cId="3881109046" sldId="319"/>
        </pc:sldMkLst>
        <pc:spChg chg="mod">
          <ac:chgData name="PEREZ VERGARA MELANY" userId="S::m.perezvergara@uandresbello.edu::d95698a7-632e-4c03-ab0f-564477513d69" providerId="AD" clId="Web-{8B2F917D-2423-460C-A75A-8077774D9459}" dt="2024-05-31T00:25:11.444" v="86" actId="20577"/>
          <ac:spMkLst>
            <pc:docMk/>
            <pc:sldMk cId="3881109046" sldId="319"/>
            <ac:spMk id="4" creationId="{F02CF29A-A715-31C0-1FB3-036601D6E4EA}"/>
          </ac:spMkLst>
        </pc:spChg>
      </pc:sldChg>
      <pc:sldChg chg="modSp add replId">
        <pc:chgData name="PEREZ VERGARA MELANY" userId="S::m.perezvergara@uandresbello.edu::d95698a7-632e-4c03-ab0f-564477513d69" providerId="AD" clId="Web-{8B2F917D-2423-460C-A75A-8077774D9459}" dt="2024-05-31T01:52:36.384" v="408" actId="20577"/>
        <pc:sldMkLst>
          <pc:docMk/>
          <pc:sldMk cId="3590633937" sldId="320"/>
        </pc:sldMkLst>
        <pc:spChg chg="mod">
          <ac:chgData name="PEREZ VERGARA MELANY" userId="S::m.perezvergara@uandresbello.edu::d95698a7-632e-4c03-ab0f-564477513d69" providerId="AD" clId="Web-{8B2F917D-2423-460C-A75A-8077774D9459}" dt="2024-05-31T01:52:36.384" v="408" actId="20577"/>
          <ac:spMkLst>
            <pc:docMk/>
            <pc:sldMk cId="3590633937" sldId="320"/>
            <ac:spMk id="3" creationId="{0BAEEE35-569A-C1B1-3DE8-7187348AFB7D}"/>
          </ac:spMkLst>
        </pc:sp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EREZ VERGARA MELANY" userId="S::m.perezvergara@uandresbello.edu::d95698a7-632e-4c03-ab0f-564477513d69" providerId="AD" clId="Web-{0C7D88AA-1E6B-DAD5-588B-E8E99FD28D85}"/>
    <pc:docChg chg="addSld delSld modSld sldOrd">
      <pc:chgData name="PEREZ VERGARA MELANY" userId="S::m.perezvergara@uandresbello.edu::d95698a7-632e-4c03-ab0f-564477513d69" providerId="AD" clId="Web-{0C7D88AA-1E6B-DAD5-588B-E8E99FD28D85}" dt="2024-05-27T00:12:09.706" v="2640"/>
      <pc:docMkLst>
        <pc:docMk/>
      </pc:docMkLst>
      <pc:sldChg chg="addSp delSp modSp">
        <pc:chgData name="PEREZ VERGARA MELANY" userId="S::m.perezvergara@uandresbello.edu::d95698a7-632e-4c03-ab0f-564477513d69" providerId="AD" clId="Web-{0C7D88AA-1E6B-DAD5-588B-E8E99FD28D85}" dt="2024-05-26T21:45:55.467" v="1465" actId="1076"/>
        <pc:sldMkLst>
          <pc:docMk/>
          <pc:sldMk cId="1761978179" sldId="303"/>
        </pc:sldMkLst>
        <pc:spChg chg="add mod">
          <ac:chgData name="PEREZ VERGARA MELANY" userId="S::m.perezvergara@uandresbello.edu::d95698a7-632e-4c03-ab0f-564477513d69" providerId="AD" clId="Web-{0C7D88AA-1E6B-DAD5-588B-E8E99FD28D85}" dt="2024-05-26T21:45:43.544" v="1457" actId="1076"/>
          <ac:spMkLst>
            <pc:docMk/>
            <pc:sldMk cId="1761978179" sldId="303"/>
            <ac:spMk id="2" creationId="{BCB3922B-C2DC-EB08-0E39-D79B2646FD4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575" v="1458" actId="1076"/>
          <ac:spMkLst>
            <pc:docMk/>
            <pc:sldMk cId="1761978179" sldId="303"/>
            <ac:spMk id="3" creationId="{53A07681-A1E1-2E20-06A1-7D9C8965BE78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55.467" v="1465" actId="1076"/>
          <ac:spMkLst>
            <pc:docMk/>
            <pc:sldMk cId="1761978179" sldId="303"/>
            <ac:spMk id="4" creationId="{B420626F-7183-5B69-CC17-50E83C0AF8B0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30.794" v="1454" actId="20577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07" v="1460" actId="1076"/>
          <ac:spMkLst>
            <pc:docMk/>
            <pc:sldMk cId="1761978179" sldId="303"/>
            <ac:spMk id="7" creationId="{AFFEA349-59DA-112C-3E6F-80A06484C65C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1:41:41.519" v="1420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0:49.352" v="362" actId="20577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1:03.447" v="377" actId="20577"/>
          <ac:spMkLst>
            <pc:docMk/>
            <pc:sldMk cId="1761978179" sldId="30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22" v="1461" actId="1076"/>
          <ac:spMkLst>
            <pc:docMk/>
            <pc:sldMk cId="1761978179" sldId="303"/>
            <ac:spMk id="17" creationId="{58C34E86-807D-A536-4841-E34D9BE399E2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47.419" v="1464" actId="1076"/>
          <ac:spMkLst>
            <pc:docMk/>
            <pc:sldMk cId="1761978179" sldId="30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54" v="1462" actId="1076"/>
          <ac:spMkLst>
            <pc:docMk/>
            <pc:sldMk cId="1761978179" sldId="303"/>
            <ac:spMk id="24" creationId="{B558E4C3-58FD-2962-9E56-66C0A77F77A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69" v="1463" actId="1076"/>
          <ac:spMkLst>
            <pc:docMk/>
            <pc:sldMk cId="1761978179" sldId="303"/>
            <ac:spMk id="25" creationId="{A8B32074-C045-5934-176F-E42A90AFDD47}"/>
          </ac:spMkLst>
        </pc:spChg>
        <pc:cxnChg chg="mod">
          <ac:chgData name="PEREZ VERGARA MELANY" userId="S::m.perezvergara@uandresbello.edu::d95698a7-632e-4c03-ab0f-564477513d69" providerId="AD" clId="Web-{0C7D88AA-1E6B-DAD5-588B-E8E99FD28D85}" dt="2024-05-26T21:45:43.529" v="1456" actId="1076"/>
          <ac:cxnSpMkLst>
            <pc:docMk/>
            <pc:sldMk cId="1761978179" sldId="303"/>
            <ac:cxnSpMk id="14" creationId="{1585265B-4E00-434F-A644-ADFF1F48468A}"/>
          </ac:cxnSpMkLst>
        </pc:cxnChg>
      </pc:sldChg>
      <pc:sldChg chg="addSp modSp">
        <pc:chgData name="PEREZ VERGARA MELANY" userId="S::m.perezvergara@uandresbello.edu::d95698a7-632e-4c03-ab0f-564477513d69" providerId="AD" clId="Web-{0C7D88AA-1E6B-DAD5-588B-E8E99FD28D85}" dt="2024-05-26T19:46:54.425" v="10" actId="1076"/>
        <pc:sldMkLst>
          <pc:docMk/>
          <pc:sldMk cId="3105322462" sldId="304"/>
        </pc:sldMkLst>
        <pc:spChg chg="add mod">
          <ac:chgData name="PEREZ VERGARA MELANY" userId="S::m.perezvergara@uandresbello.edu::d95698a7-632e-4c03-ab0f-564477513d69" providerId="AD" clId="Web-{0C7D88AA-1E6B-DAD5-588B-E8E99FD28D85}" dt="2024-05-26T19:46:54.425" v="10" actId="1076"/>
          <ac:spMkLst>
            <pc:docMk/>
            <pc:sldMk cId="3105322462" sldId="304"/>
            <ac:spMk id="3" creationId="{70866F9F-102C-0AFC-BCE5-4E8C73321E74}"/>
          </ac:spMkLst>
        </pc:sp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3:33:42.198" v="2313" actId="1076"/>
        <pc:sldMkLst>
          <pc:docMk/>
          <pc:sldMk cId="743564996" sldId="305"/>
        </pc:sldMkLst>
        <pc:spChg chg="add mod">
          <ac:chgData name="PEREZ VERGARA MELANY" userId="S::m.perezvergara@uandresbello.edu::d95698a7-632e-4c03-ab0f-564477513d69" providerId="AD" clId="Web-{0C7D88AA-1E6B-DAD5-588B-E8E99FD28D85}" dt="2024-05-26T23:31:53.710" v="2308" actId="14100"/>
          <ac:spMkLst>
            <pc:docMk/>
            <pc:sldMk cId="743564996" sldId="305"/>
            <ac:spMk id="3" creationId="{23480A74-8042-3918-FB57-0ABA427747B4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42:20.425" v="227"/>
          <ac:spMkLst>
            <pc:docMk/>
            <pc:sldMk cId="743564996" sldId="305"/>
            <ac:spMk id="4" creationId="{0BAEEE35-569A-C1B1-3DE8-7187348AFB7D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58:17.407" v="487"/>
          <ac:spMkLst>
            <pc:docMk/>
            <pc:sldMk cId="743564996" sldId="305"/>
            <ac:spMk id="5" creationId="{433DB7EB-7290-9321-AB65-AD0581FDF5EA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3:42.198" v="2313" actId="1076"/>
          <ac:spMkLst>
            <pc:docMk/>
            <pc:sldMk cId="743564996" sldId="305"/>
            <ac:spMk id="6" creationId="{FB8A4123-D4C1-6BEA-4F37-6EBC698865AE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2:19.101" v="2311" actId="1076"/>
          <ac:spMkLst>
            <pc:docMk/>
            <pc:sldMk cId="743564996" sldId="305"/>
            <ac:spMk id="8" creationId="{4B066CC3-ACAA-E53E-344F-63616DF083CF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2:04.523" v="2310" actId="1076"/>
          <ac:spMkLst>
            <pc:docMk/>
            <pc:sldMk cId="743564996" sldId="305"/>
            <ac:spMk id="9" creationId="{6536A29F-323F-9FF5-00C0-05DC1B14123E}"/>
          </ac:spMkLst>
        </pc:spChg>
        <pc:spChg chg="add del">
          <ac:chgData name="PEREZ VERGARA MELANY" userId="S::m.perezvergara@uandresbello.edu::d95698a7-632e-4c03-ab0f-564477513d69" providerId="AD" clId="Web-{0C7D88AA-1E6B-DAD5-588B-E8E99FD28D85}" dt="2024-05-26T23:27:11.590" v="2241"/>
          <ac:spMkLst>
            <pc:docMk/>
            <pc:sldMk cId="743564996" sldId="305"/>
            <ac:spMk id="10" creationId="{8299F46E-37D0-F6DA-D213-541044E388C8}"/>
          </ac:spMkLst>
        </pc:spChg>
        <pc:picChg chg="add del mod">
          <ac:chgData name="PEREZ VERGARA MELANY" userId="S::m.perezvergara@uandresbello.edu::d95698a7-632e-4c03-ab0f-564477513d69" providerId="AD" clId="Web-{0C7D88AA-1E6B-DAD5-588B-E8E99FD28D85}" dt="2024-05-26T23:10:38.095" v="2160"/>
          <ac:picMkLst>
            <pc:docMk/>
            <pc:sldMk cId="743564996" sldId="305"/>
            <ac:picMk id="4" creationId="{E44EAFF9-3018-9A0E-50FC-14172860F783}"/>
          </ac:picMkLst>
        </pc:picChg>
        <pc:picChg chg="add mod ord">
          <ac:chgData name="PEREZ VERGARA MELANY" userId="S::m.perezvergara@uandresbello.edu::d95698a7-632e-4c03-ab0f-564477513d69" providerId="AD" clId="Web-{0C7D88AA-1E6B-DAD5-588B-E8E99FD28D85}" dt="2024-05-26T23:31:24.818" v="2305" actId="1076"/>
          <ac:picMkLst>
            <pc:docMk/>
            <pc:sldMk cId="743564996" sldId="305"/>
            <ac:picMk id="5" creationId="{E79061FC-9CCE-8430-1E8E-6BC007CA3D85}"/>
          </ac:picMkLst>
        </pc:picChg>
      </pc:sldChg>
      <pc:sldChg chg="addSp delSp modSp">
        <pc:chgData name="PEREZ VERGARA MELANY" userId="S::m.perezvergara@uandresbello.edu::d95698a7-632e-4c03-ab0f-564477513d69" providerId="AD" clId="Web-{0C7D88AA-1E6B-DAD5-588B-E8E99FD28D85}" dt="2024-05-27T00:11:59.362" v="2639" actId="20577"/>
        <pc:sldMkLst>
          <pc:docMk/>
          <pc:sldMk cId="1086978629" sldId="306"/>
        </pc:sldMkLst>
        <pc:spChg chg="add mod">
          <ac:chgData name="PEREZ VERGARA MELANY" userId="S::m.perezvergara@uandresbello.edu::d95698a7-632e-4c03-ab0f-564477513d69" providerId="AD" clId="Web-{0C7D88AA-1E6B-DAD5-588B-E8E99FD28D85}" dt="2024-05-27T00:07:51.415" v="2618" actId="14100"/>
          <ac:spMkLst>
            <pc:docMk/>
            <pc:sldMk cId="1086978629" sldId="306"/>
            <ac:spMk id="3" creationId="{73182A38-D6DF-453D-921E-315EFA20E2ED}"/>
          </ac:spMkLst>
        </pc:spChg>
        <pc:spChg chg="add del">
          <ac:chgData name="PEREZ VERGARA MELANY" userId="S::m.perezvergara@uandresbello.edu::d95698a7-632e-4c03-ab0f-564477513d69" providerId="AD" clId="Web-{0C7D88AA-1E6B-DAD5-588B-E8E99FD28D85}" dt="2024-05-27T00:07:47.009" v="2617"/>
          <ac:spMkLst>
            <pc:docMk/>
            <pc:sldMk cId="1086978629" sldId="306"/>
            <ac:spMk id="4" creationId="{8C95EEAD-54C8-6263-AF14-7814E601259B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7T00:07:43.524" v="2615"/>
          <ac:spMkLst>
            <pc:docMk/>
            <pc:sldMk cId="1086978629" sldId="306"/>
            <ac:spMk id="5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11:59.362" v="2639" actId="20577"/>
          <ac:spMkLst>
            <pc:docMk/>
            <pc:sldMk cId="1086978629" sldId="306"/>
            <ac:spMk id="9" creationId="{022D82BC-67B0-4F5D-9A8F-C3B94B9A014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8:03.822" v="2622" actId="1076"/>
          <ac:spMkLst>
            <pc:docMk/>
            <pc:sldMk cId="1086978629" sldId="306"/>
            <ac:spMk id="10" creationId="{E2F26730-FF23-6089-FC6D-D6D817217CF2}"/>
          </ac:spMkLst>
        </pc:spChg>
        <pc:picChg chg="mod">
          <ac:chgData name="PEREZ VERGARA MELANY" userId="S::m.perezvergara@uandresbello.edu::d95698a7-632e-4c03-ab0f-564477513d69" providerId="AD" clId="Web-{0C7D88AA-1E6B-DAD5-588B-E8E99FD28D85}" dt="2024-05-27T00:07:55.916" v="2619" actId="1076"/>
          <ac:picMkLst>
            <pc:docMk/>
            <pc:sldMk cId="1086978629" sldId="306"/>
            <ac:picMk id="2" creationId="{00000000-0000-0000-0000-000000000000}"/>
          </ac:picMkLst>
        </pc:picChg>
        <pc:picChg chg="add del">
          <ac:chgData name="PEREZ VERGARA MELANY" userId="S::m.perezvergara@uandresbello.edu::d95698a7-632e-4c03-ab0f-564477513d69" providerId="AD" clId="Web-{0C7D88AA-1E6B-DAD5-588B-E8E99FD28D85}" dt="2024-05-27T00:11:54.175" v="2638"/>
          <ac:picMkLst>
            <pc:docMk/>
            <pc:sldMk cId="1086978629" sldId="306"/>
            <ac:picMk id="6" creationId="{23A4DE73-032F-5C86-32D4-47B88187D538}"/>
          </ac:picMkLst>
        </pc:picChg>
        <pc:picChg chg="mod">
          <ac:chgData name="PEREZ VERGARA MELANY" userId="S::m.perezvergara@uandresbello.edu::d95698a7-632e-4c03-ab0f-564477513d69" providerId="AD" clId="Web-{0C7D88AA-1E6B-DAD5-588B-E8E99FD28D85}" dt="2024-05-27T00:07:43.618" v="2616" actId="1076"/>
          <ac:picMkLst>
            <pc:docMk/>
            <pc:sldMk cId="1086978629" sldId="306"/>
            <ac:picMk id="7" creationId="{00000000-0000-0000-0000-000000000000}"/>
          </ac:picMkLst>
        </pc:picChg>
        <pc:picChg chg="add del">
          <ac:chgData name="PEREZ VERGARA MELANY" userId="S::m.perezvergara@uandresbello.edu::d95698a7-632e-4c03-ab0f-564477513d69" providerId="AD" clId="Web-{0C7D88AA-1E6B-DAD5-588B-E8E99FD28D85}" dt="2024-05-27T00:11:53.315" v="2637"/>
          <ac:picMkLst>
            <pc:docMk/>
            <pc:sldMk cId="1086978629" sldId="306"/>
            <ac:picMk id="8" creationId="{640B9896-0E17-3368-F85A-5F53EC3992AC}"/>
          </ac:picMkLst>
        </pc:pic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3:05:58.678" v="2154" actId="1076"/>
        <pc:sldMkLst>
          <pc:docMk/>
          <pc:sldMk cId="2146413309" sldId="307"/>
        </pc:sldMkLst>
        <pc:spChg chg="add mod">
          <ac:chgData name="PEREZ VERGARA MELANY" userId="S::m.perezvergara@uandresbello.edu::d95698a7-632e-4c03-ab0f-564477513d69" providerId="AD" clId="Web-{0C7D88AA-1E6B-DAD5-588B-E8E99FD28D85}" dt="2024-05-26T23:05:51.068" v="2152" actId="20577"/>
          <ac:spMkLst>
            <pc:docMk/>
            <pc:sldMk cId="2146413309" sldId="307"/>
            <ac:spMk id="3" creationId="{0BAEEE35-569A-C1B1-3DE8-7187348AFB7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05:58.678" v="2154" actId="1076"/>
          <ac:spMkLst>
            <pc:docMk/>
            <pc:sldMk cId="2146413309" sldId="307"/>
            <ac:spMk id="4" creationId="{5B7B5083-F57A-B985-7ADB-21826FFA6E7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05:37.797" v="2144" actId="14100"/>
          <ac:spMkLst>
            <pc:docMk/>
            <pc:sldMk cId="2146413309" sldId="307"/>
            <ac:spMk id="5" creationId="{63B915FF-A735-D93C-6AAE-86AF5336C87F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2:59:27.877" v="2022" actId="20577"/>
          <ac:spMkLst>
            <pc:docMk/>
            <pc:sldMk cId="2146413309" sldId="307"/>
            <ac:spMk id="6" creationId="{C4A2F7C9-0AF4-129F-070F-6E5756021AD2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6T23:02:45.994" v="2081" actId="1076"/>
          <ac:picMkLst>
            <pc:docMk/>
            <pc:sldMk cId="2146413309" sldId="307"/>
            <ac:picMk id="8" creationId="{B1A89EE9-E8D2-1219-B80A-D87D46B51C10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1:12.912" v="2053"/>
          <ac:picMkLst>
            <pc:docMk/>
            <pc:sldMk cId="2146413309" sldId="307"/>
            <ac:picMk id="9" creationId="{9F8F5E79-7C8E-8F2F-F598-06BBE131F474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1:12.131" v="2052"/>
          <ac:picMkLst>
            <pc:docMk/>
            <pc:sldMk cId="2146413309" sldId="307"/>
            <ac:picMk id="10" creationId="{4C08CF47-A4CB-E7CF-09F9-53F8CD9D9E1E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0:56.084" v="2047"/>
          <ac:picMkLst>
            <pc:docMk/>
            <pc:sldMk cId="2146413309" sldId="307"/>
            <ac:picMk id="11" creationId="{536E4126-7476-84B8-E1E0-C935CF7650A3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6T23:02:34.509" v="2076" actId="1076"/>
          <ac:picMkLst>
            <pc:docMk/>
            <pc:sldMk cId="2146413309" sldId="307"/>
            <ac:picMk id="12" creationId="{358731CA-9DDB-8429-7152-EF2F915F03A6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6T23:02:41.400" v="2079" actId="1076"/>
          <ac:picMkLst>
            <pc:docMk/>
            <pc:sldMk cId="2146413309" sldId="307"/>
            <ac:picMk id="13" creationId="{B2E51727-3148-CD7B-EDE9-2BA4043B24B7}"/>
          </ac:picMkLst>
        </pc:picChg>
      </pc:sldChg>
      <pc:sldChg chg="addSp delSp modSp">
        <pc:chgData name="PEREZ VERGARA MELANY" userId="S::m.perezvergara@uandresbello.edu::d95698a7-632e-4c03-ab0f-564477513d69" providerId="AD" clId="Web-{0C7D88AA-1E6B-DAD5-588B-E8E99FD28D85}" dt="2024-05-27T00:11:47.299" v="2636" actId="1076"/>
        <pc:sldMkLst>
          <pc:docMk/>
          <pc:sldMk cId="1200565634" sldId="308"/>
        </pc:sldMkLst>
        <pc:spChg chg="add mod">
          <ac:chgData name="PEREZ VERGARA MELANY" userId="S::m.perezvergara@uandresbello.edu::d95698a7-632e-4c03-ab0f-564477513d69" providerId="AD" clId="Web-{0C7D88AA-1E6B-DAD5-588B-E8E99FD28D85}" dt="2024-05-27T00:08:47.621" v="2624" actId="14100"/>
          <ac:spMkLst>
            <pc:docMk/>
            <pc:sldMk cId="1200565634" sldId="308"/>
            <ac:spMk id="3" creationId="{73182A38-D6DF-453D-921E-315EFA20E2ED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7T00:08:53.762" v="2626"/>
          <ac:spMkLst>
            <pc:docMk/>
            <pc:sldMk cId="1200565634" sldId="308"/>
            <ac:spMk id="4" creationId="{8C95EEAD-54C8-6263-AF14-7814E601259B}"/>
          </ac:spMkLst>
        </pc:spChg>
        <pc:spChg chg="add">
          <ac:chgData name="PEREZ VERGARA MELANY" userId="S::m.perezvergara@uandresbello.edu::d95698a7-632e-4c03-ab0f-564477513d69" providerId="AD" clId="Web-{0C7D88AA-1E6B-DAD5-588B-E8E99FD28D85}" dt="2024-05-27T00:08:37.089" v="2623"/>
          <ac:spMkLst>
            <pc:docMk/>
            <pc:sldMk cId="1200565634" sldId="308"/>
            <ac:spMk id="5" creationId="{AFDD9D3B-922E-B5CE-0672-62FE8ECD06E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9:10.090" v="2630" actId="20577"/>
          <ac:spMkLst>
            <pc:docMk/>
            <pc:sldMk cId="1200565634" sldId="308"/>
            <ac:spMk id="8" creationId="{C2DA7589-30E4-5C76-053F-22BFDDA1FAFC}"/>
          </ac:spMkLst>
        </pc:spChg>
        <pc:picChg chg="add del">
          <ac:chgData name="PEREZ VERGARA MELANY" userId="S::m.perezvergara@uandresbello.edu::d95698a7-632e-4c03-ab0f-564477513d69" providerId="AD" clId="Web-{0C7D88AA-1E6B-DAD5-588B-E8E99FD28D85}" dt="2024-05-27T00:10:47.360" v="2631"/>
          <ac:picMkLst>
            <pc:docMk/>
            <pc:sldMk cId="1200565634" sldId="308"/>
            <ac:picMk id="6" creationId="{519FBA91-0169-1BD6-6B2D-87AD08D17B12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7T00:11:47.299" v="2636" actId="1076"/>
          <ac:picMkLst>
            <pc:docMk/>
            <pc:sldMk cId="1200565634" sldId="308"/>
            <ac:picMk id="9" creationId="{9F8735A4-EC2E-9143-984D-EB4030433F02}"/>
          </ac:picMkLst>
        </pc:picChg>
      </pc:sldChg>
      <pc:sldChg chg="addSp delSp modSp del">
        <pc:chgData name="PEREZ VERGARA MELANY" userId="S::m.perezvergara@uandresbello.edu::d95698a7-632e-4c03-ab0f-564477513d69" providerId="AD" clId="Web-{0C7D88AA-1E6B-DAD5-588B-E8E99FD28D85}" dt="2024-05-27T00:12:09.706" v="2640"/>
        <pc:sldMkLst>
          <pc:docMk/>
          <pc:sldMk cId="3699663989" sldId="311"/>
        </pc:sldMkLst>
        <pc:spChg chg="add">
          <ac:chgData name="PEREZ VERGARA MELANY" userId="S::m.perezvergara@uandresbello.edu::d95698a7-632e-4c03-ab0f-564477513d69" providerId="AD" clId="Web-{0C7D88AA-1E6B-DAD5-588B-E8E99FD28D85}" dt="2024-05-26T22:58:35.984" v="2007"/>
          <ac:spMkLst>
            <pc:docMk/>
            <pc:sldMk cId="3699663989" sldId="311"/>
            <ac:spMk id="4" creationId="{71226EC2-9380-CB10-DF4C-32CCBC68E4D3}"/>
          </ac:spMkLst>
        </pc:spChg>
        <pc:picChg chg="add del mod">
          <ac:chgData name="PEREZ VERGARA MELANY" userId="S::m.perezvergara@uandresbello.edu::d95698a7-632e-4c03-ab0f-564477513d69" providerId="AD" clId="Web-{0C7D88AA-1E6B-DAD5-588B-E8E99FD28D85}" dt="2024-05-26T22:59:18.299" v="2020"/>
          <ac:picMkLst>
            <pc:docMk/>
            <pc:sldMk cId="3699663989" sldId="311"/>
            <ac:picMk id="5" creationId="{3AE5E017-3F3C-C296-E208-02AE7E1439A2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2:59:18.299" v="2019"/>
          <ac:picMkLst>
            <pc:docMk/>
            <pc:sldMk cId="3699663989" sldId="311"/>
            <ac:picMk id="6" creationId="{33B2EF7C-6296-D1A4-67A9-DD38D7506D12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2:59:18.299" v="2018"/>
          <ac:picMkLst>
            <pc:docMk/>
            <pc:sldMk cId="3699663989" sldId="311"/>
            <ac:picMk id="8" creationId="{F4ABB164-2093-0243-7331-B951E79F9F2C}"/>
          </ac:picMkLst>
        </pc:picChg>
      </pc:sldChg>
      <pc:sldChg chg="addSp delSp modSp ord">
        <pc:chgData name="PEREZ VERGARA MELANY" userId="S::m.perezvergara@uandresbello.edu::d95698a7-632e-4c03-ab0f-564477513d69" providerId="AD" clId="Web-{0C7D88AA-1E6B-DAD5-588B-E8E99FD28D85}" dt="2024-05-27T00:04:46.346" v="2611" actId="1076"/>
        <pc:sldMkLst>
          <pc:docMk/>
          <pc:sldMk cId="2361542432" sldId="312"/>
        </pc:sldMkLst>
        <pc:spChg chg="add del mod">
          <ac:chgData name="PEREZ VERGARA MELANY" userId="S::m.perezvergara@uandresbello.edu::d95698a7-632e-4c03-ab0f-564477513d69" providerId="AD" clId="Web-{0C7D88AA-1E6B-DAD5-588B-E8E99FD28D85}" dt="2024-05-26T22:38:40.580" v="2002"/>
          <ac:spMkLst>
            <pc:docMk/>
            <pc:sldMk cId="2361542432" sldId="312"/>
            <ac:spMk id="3" creationId="{EC757A01-89A9-D4E9-171D-F0CCC5E2323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0:31.117" v="2596" actId="20577"/>
          <ac:spMkLst>
            <pc:docMk/>
            <pc:sldMk cId="2361542432" sldId="312"/>
            <ac:spMk id="4" creationId="{2484D71F-6E0D-7556-D02A-80D20B19BFE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0:47.087" v="2599" actId="1076"/>
          <ac:spMkLst>
            <pc:docMk/>
            <pc:sldMk cId="2361542432" sldId="312"/>
            <ac:spMk id="5" creationId="{0500C325-06E5-2CB6-F3D3-E32DF18CEFA8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7T00:04:38.689" v="2610" actId="1076"/>
          <ac:picMkLst>
            <pc:docMk/>
            <pc:sldMk cId="2361542432" sldId="312"/>
            <ac:picMk id="6" creationId="{26368C35-9DF6-175F-6DF3-C430C967C302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7T00:04:46.346" v="2611" actId="1076"/>
          <ac:picMkLst>
            <pc:docMk/>
            <pc:sldMk cId="2361542432" sldId="312"/>
            <ac:picMk id="8" creationId="{73FF57CB-0CD7-6AAA-94BC-20C6173C18D1}"/>
          </ac:picMkLst>
        </pc:picChg>
      </pc:sldChg>
      <pc:sldChg chg="addSp delSp modSp add ord replId">
        <pc:chgData name="PEREZ VERGARA MELANY" userId="S::m.perezvergara@uandresbello.edu::d95698a7-632e-4c03-ab0f-564477513d69" providerId="AD" clId="Web-{0C7D88AA-1E6B-DAD5-588B-E8E99FD28D85}" dt="2024-05-26T23:58:51.046" v="2573"/>
        <pc:sldMkLst>
          <pc:docMk/>
          <pc:sldMk cId="923601911" sldId="317"/>
        </pc:sldMkLst>
        <pc:spChg chg="mod">
          <ac:chgData name="PEREZ VERGARA MELANY" userId="S::m.perezvergara@uandresbello.edu::d95698a7-632e-4c03-ab0f-564477513d69" providerId="AD" clId="Web-{0C7D88AA-1E6B-DAD5-588B-E8E99FD28D85}" dt="2024-05-26T23:36:54.350" v="2343" actId="20577"/>
          <ac:spMkLst>
            <pc:docMk/>
            <pc:sldMk cId="923601911" sldId="317"/>
            <ac:spMk id="3" creationId="{23480A74-8042-3918-FB57-0ABA427747B4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3:58:28.701" v="2568" actId="20577"/>
          <ac:spMkLst>
            <pc:docMk/>
            <pc:sldMk cId="923601911" sldId="317"/>
            <ac:spMk id="5" creationId="{433DB7EB-7290-9321-AB65-AD0581FDF5EA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4:36.341" v="2331" actId="1076"/>
          <ac:spMkLst>
            <pc:docMk/>
            <pc:sldMk cId="923601911" sldId="317"/>
            <ac:spMk id="6" creationId="{2F0A0820-7017-6E36-3F5D-8BE37DD03C0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69"/>
          <ac:spMkLst>
            <pc:docMk/>
            <pc:sldMk cId="923601911" sldId="317"/>
            <ac:spMk id="8" creationId="{AC6BF442-2465-90E8-1A94-82A26CD022B3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70"/>
          <ac:spMkLst>
            <pc:docMk/>
            <pc:sldMk cId="923601911" sldId="317"/>
            <ac:spMk id="9" creationId="{1622D384-11BE-8D86-D3A0-E4E3883543A2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71"/>
          <ac:spMkLst>
            <pc:docMk/>
            <pc:sldMk cId="923601911" sldId="317"/>
            <ac:spMk id="10" creationId="{A732730E-868A-317E-909C-A49FF404787E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72"/>
          <ac:spMkLst>
            <pc:docMk/>
            <pc:sldMk cId="923601911" sldId="317"/>
            <ac:spMk id="11" creationId="{25D67DC0-543E-F78F-C21B-C0868E10CDE7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1.046" v="2573"/>
          <ac:spMkLst>
            <pc:docMk/>
            <pc:sldMk cId="923601911" sldId="317"/>
            <ac:spMk id="12" creationId="{4BF8DF98-36F5-A1C6-289C-2ECE63035579}"/>
          </ac:spMkLst>
        </pc:spChg>
        <pc:cxnChg chg="add del">
          <ac:chgData name="PEREZ VERGARA MELANY" userId="S::m.perezvergara@uandresbello.edu::d95698a7-632e-4c03-ab0f-564477513d69" providerId="AD" clId="Web-{0C7D88AA-1E6B-DAD5-588B-E8E99FD28D85}" dt="2024-05-26T23:45:10.823" v="2471"/>
          <ac:cxnSpMkLst>
            <pc:docMk/>
            <pc:sldMk cId="923601911" sldId="317"/>
            <ac:cxnSpMk id="13" creationId="{F74CD897-7F8F-351F-B981-004B402E5443}"/>
          </ac:cxnSpMkLst>
        </pc:cxnChg>
        <pc:cxnChg chg="add del mod">
          <ac:chgData name="PEREZ VERGARA MELANY" userId="S::m.perezvergara@uandresbello.edu::d95698a7-632e-4c03-ab0f-564477513d69" providerId="AD" clId="Web-{0C7D88AA-1E6B-DAD5-588B-E8E99FD28D85}" dt="2024-05-26T23:46:08.341" v="2487"/>
          <ac:cxnSpMkLst>
            <pc:docMk/>
            <pc:sldMk cId="923601911" sldId="317"/>
            <ac:cxnSpMk id="14" creationId="{AF32DE07-E4E4-6AB4-AF12-07A484FB9F69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388" v="2552" actId="1076"/>
          <ac:cxnSpMkLst>
            <pc:docMk/>
            <pc:sldMk cId="923601911" sldId="317"/>
            <ac:cxnSpMk id="15" creationId="{805F7F63-E107-5C6B-8F1C-5B59AB2E5C24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403" v="2553" actId="1076"/>
          <ac:cxnSpMkLst>
            <pc:docMk/>
            <pc:sldMk cId="923601911" sldId="317"/>
            <ac:cxnSpMk id="16" creationId="{1F24B544-EEF7-C01B-8654-B9B5F6F5F340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403" v="2554" actId="1076"/>
          <ac:cxnSpMkLst>
            <pc:docMk/>
            <pc:sldMk cId="923601911" sldId="317"/>
            <ac:cxnSpMk id="17" creationId="{2F490789-88BF-675E-E92B-65B29E049B3B}"/>
          </ac:cxnSpMkLst>
        </pc:cxnChg>
        <pc:cxnChg chg="add del mod">
          <ac:chgData name="PEREZ VERGARA MELANY" userId="S::m.perezvergara@uandresbello.edu::d95698a7-632e-4c03-ab0f-564477513d69" providerId="AD" clId="Web-{0C7D88AA-1E6B-DAD5-588B-E8E99FD28D85}" dt="2024-05-26T23:55:04.193" v="2531"/>
          <ac:cxnSpMkLst>
            <pc:docMk/>
            <pc:sldMk cId="923601911" sldId="317"/>
            <ac:cxnSpMk id="18" creationId="{00B59E85-AA85-CD4A-73EC-C9D9DF9E5D35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434" v="2556" actId="1076"/>
          <ac:cxnSpMkLst>
            <pc:docMk/>
            <pc:sldMk cId="923601911" sldId="317"/>
            <ac:cxnSpMk id="19" creationId="{9A78B542-F118-A190-A141-3C714236AE06}"/>
          </ac:cxnSpMkLst>
        </pc:cxnChg>
      </pc:sldChg>
      <pc:sldChg chg="add del replId">
        <pc:chgData name="PEREZ VERGARA MELANY" userId="S::m.perezvergara@uandresbello.edu::d95698a7-632e-4c03-ab0f-564477513d69" providerId="AD" clId="Web-{0C7D88AA-1E6B-DAD5-588B-E8E99FD28D85}" dt="2024-05-26T22:29:02.792" v="1808"/>
        <pc:sldMkLst>
          <pc:docMk/>
          <pc:sldMk cId="119170407" sldId="318"/>
        </pc:sldMkLst>
      </pc:sldChg>
      <pc:sldChg chg="addSp modSp add replId">
        <pc:chgData name="PEREZ VERGARA MELANY" userId="S::m.perezvergara@uandresbello.edu::d95698a7-632e-4c03-ab0f-564477513d69" providerId="AD" clId="Web-{0C7D88AA-1E6B-DAD5-588B-E8E99FD28D85}" dt="2024-05-26T23:48:33.722" v="2515" actId="14100"/>
        <pc:sldMkLst>
          <pc:docMk/>
          <pc:sldMk cId="3982118065" sldId="318"/>
        </pc:sldMkLst>
        <pc:spChg chg="mod">
          <ac:chgData name="PEREZ VERGARA MELANY" userId="S::m.perezvergara@uandresbello.edu::d95698a7-632e-4c03-ab0f-564477513d69" providerId="AD" clId="Web-{0C7D88AA-1E6B-DAD5-588B-E8E99FD28D85}" dt="2024-05-26T23:47:50.736" v="2503" actId="20577"/>
          <ac:spMkLst>
            <pc:docMk/>
            <pc:sldMk cId="3982118065" sldId="318"/>
            <ac:spMk id="3" creationId="{23480A74-8042-3918-FB57-0ABA427747B4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3:48:15.284" v="2510" actId="14100"/>
          <ac:spMkLst>
            <pc:docMk/>
            <pc:sldMk cId="3982118065" sldId="318"/>
            <ac:spMk id="5" creationId="{433DB7EB-7290-9321-AB65-AD0581FDF5EA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6T23:48:33.722" v="2515" actId="14100"/>
          <ac:picMkLst>
            <pc:docMk/>
            <pc:sldMk cId="3982118065" sldId="318"/>
            <ac:picMk id="4" creationId="{3EF888D7-E455-A9CB-C2B7-4661E8B7D61D}"/>
          </ac:picMkLst>
        </pc:pic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GAMBOA ALVARADO IGNACIO G" userId="d3d0d4b5-30dd-46e6-93bb-837ddea6ad49" providerId="ADAL" clId="{8CBB8C90-6B1F-4992-B562-0E68CFD0F3DC}"/>
    <pc:docChg chg="undo custSel addSld delSld modSld">
      <pc:chgData name="GAMBOA ALVARADO IGNACIO G" userId="d3d0d4b5-30dd-46e6-93bb-837ddea6ad49" providerId="ADAL" clId="{8CBB8C90-6B1F-4992-B562-0E68CFD0F3DC}" dt="2024-06-01T13:41:11.722" v="5560" actId="20577"/>
      <pc:docMkLst>
        <pc:docMk/>
      </pc:docMkLst>
      <pc:sldChg chg="addSp delSp modSp mod modNotesTx">
        <pc:chgData name="GAMBOA ALVARADO IGNACIO G" userId="d3d0d4b5-30dd-46e6-93bb-837ddea6ad49" providerId="ADAL" clId="{8CBB8C90-6B1F-4992-B562-0E68CFD0F3DC}" dt="2024-05-25T22:53:27.534" v="155" actId="20577"/>
        <pc:sldMkLst>
          <pc:docMk/>
          <pc:sldMk cId="1957369981" sldId="262"/>
        </pc:sldMkLst>
        <pc:spChg chg="add mod">
          <ac:chgData name="GAMBOA ALVARADO IGNACIO G" userId="d3d0d4b5-30dd-46e6-93bb-837ddea6ad49" providerId="ADAL" clId="{8CBB8C90-6B1F-4992-B562-0E68CFD0F3DC}" dt="2024-05-25T22:51:06.440" v="51" actId="1076"/>
          <ac:spMkLst>
            <pc:docMk/>
            <pc:sldMk cId="1957369981" sldId="262"/>
            <ac:spMk id="3" creationId="{14CE27E0-12EF-847D-668C-1C37A72AC54A}"/>
          </ac:spMkLst>
        </pc:spChg>
        <pc:spChg chg="add mod">
          <ac:chgData name="GAMBOA ALVARADO IGNACIO G" userId="d3d0d4b5-30dd-46e6-93bb-837ddea6ad49" providerId="ADAL" clId="{8CBB8C90-6B1F-4992-B562-0E68CFD0F3DC}" dt="2024-05-25T22:53:08.941" v="125" actId="115"/>
          <ac:spMkLst>
            <pc:docMk/>
            <pc:sldMk cId="1957369981" sldId="262"/>
            <ac:spMk id="4" creationId="{2A5B1E45-4D0E-297A-AB3D-9607063D7ABF}"/>
          </ac:spMkLst>
        </pc:spChg>
        <pc:spChg chg="mod">
          <ac:chgData name="GAMBOA ALVARADO IGNACIO G" userId="d3d0d4b5-30dd-46e6-93bb-837ddea6ad49" providerId="ADAL" clId="{8CBB8C90-6B1F-4992-B562-0E68CFD0F3DC}" dt="2024-05-25T22:49:46.327" v="22" actId="1076"/>
          <ac:spMkLst>
            <pc:docMk/>
            <pc:sldMk cId="1957369981" sldId="262"/>
            <ac:spMk id="13" creationId="{00000000-0000-0000-0000-000000000000}"/>
          </ac:spMkLst>
        </pc:spChg>
        <pc:picChg chg="add mod">
          <ac:chgData name="GAMBOA ALVARADO IGNACIO G" userId="d3d0d4b5-30dd-46e6-93bb-837ddea6ad49" providerId="ADAL" clId="{8CBB8C90-6B1F-4992-B562-0E68CFD0F3DC}" dt="2024-05-25T22:49:39.514" v="21" actId="1076"/>
          <ac:picMkLst>
            <pc:docMk/>
            <pc:sldMk cId="1957369981" sldId="262"/>
            <ac:picMk id="2" creationId="{AB648918-9FDB-46EB-F89C-E9D3FFF1273B}"/>
          </ac:picMkLst>
        </pc:picChg>
        <pc:picChg chg="del">
          <ac:chgData name="GAMBOA ALVARADO IGNACIO G" userId="d3d0d4b5-30dd-46e6-93bb-837ddea6ad49" providerId="ADAL" clId="{8CBB8C90-6B1F-4992-B562-0E68CFD0F3DC}" dt="2024-05-25T22:45:54.098" v="0" actId="478"/>
          <ac:picMkLst>
            <pc:docMk/>
            <pc:sldMk cId="1957369981" sldId="262"/>
            <ac:picMk id="8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8:55.182" v="17" actId="1076"/>
          <ac:picMkLst>
            <pc:docMk/>
            <pc:sldMk cId="1957369981" sldId="262"/>
            <ac:picMk id="9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9:24.864" v="20" actId="1076"/>
          <ac:picMkLst>
            <pc:docMk/>
            <pc:sldMk cId="1957369981" sldId="262"/>
            <ac:picMk id="10" creationId="{00000000-0000-0000-0000-000000000000}"/>
          </ac:picMkLst>
        </pc:picChg>
      </pc:sldChg>
      <pc:sldChg chg="addSp delSp modSp mod modNotesTx">
        <pc:chgData name="GAMBOA ALVARADO IGNACIO G" userId="d3d0d4b5-30dd-46e6-93bb-837ddea6ad49" providerId="ADAL" clId="{8CBB8C90-6B1F-4992-B562-0E68CFD0F3DC}" dt="2024-06-01T03:49:53.535" v="1962" actId="1076"/>
        <pc:sldMkLst>
          <pc:docMk/>
          <pc:sldMk cId="1761978179" sldId="303"/>
        </pc:sldMkLst>
        <pc:spChg chg="mod">
          <ac:chgData name="GAMBOA ALVARADO IGNACIO G" userId="d3d0d4b5-30dd-46e6-93bb-837ddea6ad49" providerId="ADAL" clId="{8CBB8C90-6B1F-4992-B562-0E68CFD0F3DC}" dt="2024-05-25T23:01:26.637" v="850" actId="313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8CBB8C90-6B1F-4992-B562-0E68CFD0F3DC}" dt="2024-05-25T23:05:17.306" v="1108" actId="20577"/>
          <ac:spMkLst>
            <pc:docMk/>
            <pc:sldMk cId="1761978179" sldId="303"/>
            <ac:spMk id="6" creationId="{9DEC9D77-6AA7-4B6B-881C-F31DAAE1DB2A}"/>
          </ac:spMkLst>
        </pc:spChg>
        <pc:spChg chg="del mod">
          <ac:chgData name="GAMBOA ALVARADO IGNACIO G" userId="d3d0d4b5-30dd-46e6-93bb-837ddea6ad49" providerId="ADAL" clId="{8CBB8C90-6B1F-4992-B562-0E68CFD0F3DC}" dt="2024-06-01T03:23:57.779" v="1438" actId="478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8CBB8C90-6B1F-4992-B562-0E68CFD0F3DC}" dt="2024-05-25T22:59:54.044" v="747" actId="20577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8CBB8C90-6B1F-4992-B562-0E68CFD0F3DC}" dt="2024-05-25T23:03:38.271" v="875" actId="20577"/>
          <ac:spMkLst>
            <pc:docMk/>
            <pc:sldMk cId="1761978179" sldId="303"/>
            <ac:spMk id="11" creationId="{ACB6F962-DADC-4482-8A69-766A19968AF5}"/>
          </ac:spMkLst>
        </pc:spChg>
        <pc:spChg chg="add del mod">
          <ac:chgData name="GAMBOA ALVARADO IGNACIO G" userId="d3d0d4b5-30dd-46e6-93bb-837ddea6ad49" providerId="ADAL" clId="{8CBB8C90-6B1F-4992-B562-0E68CFD0F3DC}" dt="2024-05-25T23:10:21.783" v="1180" actId="20577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8CBB8C90-6B1F-4992-B562-0E68CFD0F3DC}" dt="2024-05-25T23:05:32.844" v="1111" actId="1076"/>
          <ac:spMkLst>
            <pc:docMk/>
            <pc:sldMk cId="1761978179" sldId="303"/>
            <ac:spMk id="21" creationId="{6A548F58-8CF8-4D0C-8871-44C1700A4D4B}"/>
          </ac:spMkLst>
        </pc:spChg>
        <pc:spChg chg="mod">
          <ac:chgData name="GAMBOA ALVARADO IGNACIO G" userId="d3d0d4b5-30dd-46e6-93bb-837ddea6ad49" providerId="ADAL" clId="{8CBB8C90-6B1F-4992-B562-0E68CFD0F3DC}" dt="2024-05-25T23:11:36.767" v="1182" actId="1076"/>
          <ac:spMkLst>
            <pc:docMk/>
            <pc:sldMk cId="1761978179" sldId="303"/>
            <ac:spMk id="23" creationId="{73182A38-D6DF-453D-921E-315EFA20E2ED}"/>
          </ac:spMkLst>
        </pc:spChg>
        <pc:spChg chg="add mod">
          <ac:chgData name="GAMBOA ALVARADO IGNACIO G" userId="d3d0d4b5-30dd-46e6-93bb-837ddea6ad49" providerId="ADAL" clId="{8CBB8C90-6B1F-4992-B562-0E68CFD0F3DC}" dt="2024-06-01T03:31:46.095" v="1961" actId="14100"/>
          <ac:spMkLst>
            <pc:docMk/>
            <pc:sldMk cId="1761978179" sldId="303"/>
            <ac:spMk id="26" creationId="{2B2A1C34-0C7B-3BAA-D860-83BE81B9519E}"/>
          </ac:spMkLst>
        </pc:spChg>
        <pc:spChg chg="add mod">
          <ac:chgData name="GAMBOA ALVARADO IGNACIO G" userId="d3d0d4b5-30dd-46e6-93bb-837ddea6ad49" providerId="ADAL" clId="{8CBB8C90-6B1F-4992-B562-0E68CFD0F3DC}" dt="2024-06-01T03:26:57.370" v="1685" actId="313"/>
          <ac:spMkLst>
            <pc:docMk/>
            <pc:sldMk cId="1761978179" sldId="303"/>
            <ac:spMk id="27" creationId="{ED1F46E0-EC65-7867-9F65-EE351533189C}"/>
          </ac:spMkLst>
        </pc:spChg>
        <pc:spChg chg="add mod">
          <ac:chgData name="GAMBOA ALVARADO IGNACIO G" userId="d3d0d4b5-30dd-46e6-93bb-837ddea6ad49" providerId="ADAL" clId="{8CBB8C90-6B1F-4992-B562-0E68CFD0F3DC}" dt="2024-06-01T03:49:53.535" v="1962" actId="1076"/>
          <ac:spMkLst>
            <pc:docMk/>
            <pc:sldMk cId="1761978179" sldId="303"/>
            <ac:spMk id="28" creationId="{94092F7A-7B84-2D3C-3484-E35BBF0CCE44}"/>
          </ac:spMkLst>
        </pc:spChg>
        <pc:cxnChg chg="mod">
          <ac:chgData name="GAMBOA ALVARADO IGNACIO G" userId="d3d0d4b5-30dd-46e6-93bb-837ddea6ad49" providerId="ADAL" clId="{8CBB8C90-6B1F-4992-B562-0E68CFD0F3DC}" dt="2024-05-25T23:05:28.013" v="1110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modSp mod modNotesTx">
        <pc:chgData name="GAMBOA ALVARADO IGNACIO G" userId="d3d0d4b5-30dd-46e6-93bb-837ddea6ad49" providerId="ADAL" clId="{8CBB8C90-6B1F-4992-B562-0E68CFD0F3DC}" dt="2024-06-01T13:14:07.820" v="5421" actId="14734"/>
        <pc:sldMkLst>
          <pc:docMk/>
          <pc:sldMk cId="3105322462" sldId="304"/>
        </pc:sldMkLst>
        <pc:spChg chg="mod">
          <ac:chgData name="GAMBOA ALVARADO IGNACIO G" userId="d3d0d4b5-30dd-46e6-93bb-837ddea6ad49" providerId="ADAL" clId="{8CBB8C90-6B1F-4992-B562-0E68CFD0F3DC}" dt="2024-06-01T04:17:58.985" v="2895" actId="1076"/>
          <ac:spMkLst>
            <pc:docMk/>
            <pc:sldMk cId="3105322462" sldId="304"/>
            <ac:spMk id="3" creationId="{70866F9F-102C-0AFC-BCE5-4E8C73321E74}"/>
          </ac:spMkLst>
        </pc:spChg>
        <pc:spChg chg="add mod">
          <ac:chgData name="GAMBOA ALVARADO IGNACIO G" userId="d3d0d4b5-30dd-46e6-93bb-837ddea6ad49" providerId="ADAL" clId="{8CBB8C90-6B1F-4992-B562-0E68CFD0F3DC}" dt="2024-06-01T04:02:59.809" v="2069" actId="5793"/>
          <ac:spMkLst>
            <pc:docMk/>
            <pc:sldMk cId="3105322462" sldId="304"/>
            <ac:spMk id="4" creationId="{EEA275FB-ED52-4BCD-05AE-B6BA779E2070}"/>
          </ac:spMkLst>
        </pc:spChg>
        <pc:graphicFrameChg chg="add mod modGraphic">
          <ac:chgData name="GAMBOA ALVARADO IGNACIO G" userId="d3d0d4b5-30dd-46e6-93bb-837ddea6ad49" providerId="ADAL" clId="{8CBB8C90-6B1F-4992-B562-0E68CFD0F3DC}" dt="2024-06-01T13:14:07.820" v="5421" actId="14734"/>
          <ac:graphicFrameMkLst>
            <pc:docMk/>
            <pc:sldMk cId="3105322462" sldId="304"/>
            <ac:graphicFrameMk id="5" creationId="{959537D5-D76F-6DF9-5CB3-DF6A44E57EB5}"/>
          </ac:graphicFrameMkLst>
        </pc:graphicFrameChg>
      </pc:sldChg>
      <pc:sldChg chg="addSp delSp modSp mod modNotesTx">
        <pc:chgData name="GAMBOA ALVARADO IGNACIO G" userId="d3d0d4b5-30dd-46e6-93bb-837ddea6ad49" providerId="ADAL" clId="{8CBB8C90-6B1F-4992-B562-0E68CFD0F3DC}" dt="2024-05-29T02:40:54.514" v="1432" actId="14100"/>
        <pc:sldMkLst>
          <pc:docMk/>
          <pc:sldMk cId="743564996" sldId="305"/>
        </pc:sldMkLst>
        <pc:spChg chg="mod">
          <ac:chgData name="GAMBOA ALVARADO IGNACIO G" userId="d3d0d4b5-30dd-46e6-93bb-837ddea6ad49" providerId="ADAL" clId="{8CBB8C90-6B1F-4992-B562-0E68CFD0F3DC}" dt="2024-05-29T02:40:54.514" v="1432" actId="14100"/>
          <ac:spMkLst>
            <pc:docMk/>
            <pc:sldMk cId="743564996" sldId="305"/>
            <ac:spMk id="6" creationId="{FB8A4123-D4C1-6BEA-4F37-6EBC698865AE}"/>
          </ac:spMkLst>
        </pc:spChg>
        <pc:spChg chg="add del">
          <ac:chgData name="GAMBOA ALVARADO IGNACIO G" userId="d3d0d4b5-30dd-46e6-93bb-837ddea6ad49" providerId="ADAL" clId="{8CBB8C90-6B1F-4992-B562-0E68CFD0F3DC}" dt="2024-05-26T21:24:52.958" v="1430" actId="22"/>
          <ac:spMkLst>
            <pc:docMk/>
            <pc:sldMk cId="743564996" sldId="305"/>
            <ac:spMk id="8" creationId="{9087CC75-65C4-2427-163E-A49E235D6F83}"/>
          </ac:spMkLst>
        </pc:spChg>
      </pc:sldChg>
      <pc:sldChg chg="modSp mod">
        <pc:chgData name="GAMBOA ALVARADO IGNACIO G" userId="d3d0d4b5-30dd-46e6-93bb-837ddea6ad49" providerId="ADAL" clId="{8CBB8C90-6B1F-4992-B562-0E68CFD0F3DC}" dt="2024-06-01T13:41:11.722" v="5560" actId="20577"/>
        <pc:sldMkLst>
          <pc:docMk/>
          <pc:sldMk cId="1086978629" sldId="306"/>
        </pc:sldMkLst>
        <pc:spChg chg="mod">
          <ac:chgData name="GAMBOA ALVARADO IGNACIO G" userId="d3d0d4b5-30dd-46e6-93bb-837ddea6ad49" providerId="ADAL" clId="{8CBB8C90-6B1F-4992-B562-0E68CFD0F3DC}" dt="2024-06-01T13:41:11.722" v="5560" actId="20577"/>
          <ac:spMkLst>
            <pc:docMk/>
            <pc:sldMk cId="1086978629" sldId="306"/>
            <ac:spMk id="28" creationId="{7CDB4067-46D8-9E39-56ED-476A51228936}"/>
          </ac:spMkLst>
        </pc:spChg>
      </pc:sldChg>
      <pc:sldChg chg="addSp delSp modSp mod modNotesTx">
        <pc:chgData name="GAMBOA ALVARADO IGNACIO G" userId="d3d0d4b5-30dd-46e6-93bb-837ddea6ad49" providerId="ADAL" clId="{8CBB8C90-6B1F-4992-B562-0E68CFD0F3DC}" dt="2024-06-01T03:55:12.290" v="1997" actId="732"/>
        <pc:sldMkLst>
          <pc:docMk/>
          <pc:sldMk cId="2146413309" sldId="307"/>
        </pc:sldMkLst>
        <pc:spChg chg="mod">
          <ac:chgData name="GAMBOA ALVARADO IGNACIO G" userId="d3d0d4b5-30dd-46e6-93bb-837ddea6ad49" providerId="ADAL" clId="{8CBB8C90-6B1F-4992-B562-0E68CFD0F3DC}" dt="2024-06-01T03:54:36.873" v="1991" actId="313"/>
          <ac:spMkLst>
            <pc:docMk/>
            <pc:sldMk cId="2146413309" sldId="307"/>
            <ac:spMk id="3" creationId="{0BAEEE35-569A-C1B1-3DE8-7187348AFB7D}"/>
          </ac:spMkLst>
        </pc:spChg>
        <pc:spChg chg="mod">
          <ac:chgData name="GAMBOA ALVARADO IGNACIO G" userId="d3d0d4b5-30dd-46e6-93bb-837ddea6ad49" providerId="ADAL" clId="{8CBB8C90-6B1F-4992-B562-0E68CFD0F3DC}" dt="2024-06-01T03:54:49.066" v="1993" actId="313"/>
          <ac:spMkLst>
            <pc:docMk/>
            <pc:sldMk cId="2146413309" sldId="307"/>
            <ac:spMk id="4" creationId="{5B7B5083-F57A-B985-7ADB-21826FFA6E75}"/>
          </ac:spMkLst>
        </pc:spChg>
        <pc:spChg chg="del mod">
          <ac:chgData name="GAMBOA ALVARADO IGNACIO G" userId="d3d0d4b5-30dd-46e6-93bb-837ddea6ad49" providerId="ADAL" clId="{8CBB8C90-6B1F-4992-B562-0E68CFD0F3DC}" dt="2024-06-01T03:53:10.109" v="1975" actId="478"/>
          <ac:spMkLst>
            <pc:docMk/>
            <pc:sldMk cId="2146413309" sldId="307"/>
            <ac:spMk id="5" creationId="{63B915FF-A735-D93C-6AAE-86AF5336C87F}"/>
          </ac:spMkLst>
        </pc:spChg>
        <pc:grpChg chg="add mod">
          <ac:chgData name="GAMBOA ALVARADO IGNACIO G" userId="d3d0d4b5-30dd-46e6-93bb-837ddea6ad49" providerId="ADAL" clId="{8CBB8C90-6B1F-4992-B562-0E68CFD0F3DC}" dt="2024-06-01T03:53:21.948" v="1977" actId="1076"/>
          <ac:grpSpMkLst>
            <pc:docMk/>
            <pc:sldMk cId="2146413309" sldId="307"/>
            <ac:grpSpMk id="9" creationId="{96701FC6-C7DB-43AB-9E52-DDEF406705AF}"/>
          </ac:grpSpMkLst>
        </pc:grpChg>
        <pc:grpChg chg="add mod">
          <ac:chgData name="GAMBOA ALVARADO IGNACIO G" userId="d3d0d4b5-30dd-46e6-93bb-837ddea6ad49" providerId="ADAL" clId="{8CBB8C90-6B1F-4992-B562-0E68CFD0F3DC}" dt="2024-06-01T03:54:16.301" v="1986" actId="164"/>
          <ac:grpSpMkLst>
            <pc:docMk/>
            <pc:sldMk cId="2146413309" sldId="307"/>
            <ac:grpSpMk id="10" creationId="{890D923B-D315-6FB7-9D82-017A84933131}"/>
          </ac:grpSpMkLst>
        </pc:grpChg>
        <pc:picChg chg="del">
          <ac:chgData name="GAMBOA ALVARADO IGNACIO G" userId="d3d0d4b5-30dd-46e6-93bb-837ddea6ad49" providerId="ADAL" clId="{8CBB8C90-6B1F-4992-B562-0E68CFD0F3DC}" dt="2024-06-01T03:53:10.109" v="1975" actId="478"/>
          <ac:picMkLst>
            <pc:docMk/>
            <pc:sldMk cId="2146413309" sldId="307"/>
            <ac:picMk id="8" creationId="{B1A89EE9-E8D2-1219-B80A-D87D46B51C10}"/>
          </ac:picMkLst>
        </pc:picChg>
        <pc:picChg chg="mod modCrop">
          <ac:chgData name="GAMBOA ALVARADO IGNACIO G" userId="d3d0d4b5-30dd-46e6-93bb-837ddea6ad49" providerId="ADAL" clId="{8CBB8C90-6B1F-4992-B562-0E68CFD0F3DC}" dt="2024-06-01T03:54:33.277" v="1990" actId="1076"/>
          <ac:picMkLst>
            <pc:docMk/>
            <pc:sldMk cId="2146413309" sldId="307"/>
            <ac:picMk id="12" creationId="{358731CA-9DDB-8429-7152-EF2F915F03A6}"/>
          </ac:picMkLst>
        </pc:picChg>
        <pc:picChg chg="mod modCrop">
          <ac:chgData name="GAMBOA ALVARADO IGNACIO G" userId="d3d0d4b5-30dd-46e6-93bb-837ddea6ad49" providerId="ADAL" clId="{8CBB8C90-6B1F-4992-B562-0E68CFD0F3DC}" dt="2024-06-01T03:55:12.290" v="1997" actId="732"/>
          <ac:picMkLst>
            <pc:docMk/>
            <pc:sldMk cId="2146413309" sldId="307"/>
            <ac:picMk id="13" creationId="{B2E51727-3148-CD7B-EDE9-2BA4043B24B7}"/>
          </ac:picMkLst>
        </pc:picChg>
      </pc:sldChg>
      <pc:sldChg chg="addSp delSp modSp mod">
        <pc:chgData name="GAMBOA ALVARADO IGNACIO G" userId="d3d0d4b5-30dd-46e6-93bb-837ddea6ad49" providerId="ADAL" clId="{8CBB8C90-6B1F-4992-B562-0E68CFD0F3DC}" dt="2024-06-01T11:44:25.652" v="4261" actId="1076"/>
        <pc:sldMkLst>
          <pc:docMk/>
          <pc:sldMk cId="4018481977" sldId="309"/>
        </pc:sldMkLst>
        <pc:spChg chg="add mod">
          <ac:chgData name="GAMBOA ALVARADO IGNACIO G" userId="d3d0d4b5-30dd-46e6-93bb-837ddea6ad49" providerId="ADAL" clId="{8CBB8C90-6B1F-4992-B562-0E68CFD0F3DC}" dt="2024-06-01T11:44:25.652" v="4261" actId="1076"/>
          <ac:spMkLst>
            <pc:docMk/>
            <pc:sldMk cId="4018481977" sldId="309"/>
            <ac:spMk id="3" creationId="{8B5CD789-942D-6D26-5B2B-F55BD452307C}"/>
          </ac:spMkLst>
        </pc:spChg>
        <pc:spChg chg="mod">
          <ac:chgData name="GAMBOA ALVARADO IGNACIO G" userId="d3d0d4b5-30dd-46e6-93bb-837ddea6ad49" providerId="ADAL" clId="{8CBB8C90-6B1F-4992-B562-0E68CFD0F3DC}" dt="2024-06-01T05:20:19.099" v="3661"/>
          <ac:spMkLst>
            <pc:docMk/>
            <pc:sldMk cId="4018481977" sldId="309"/>
            <ac:spMk id="5" creationId="{09B41D9B-D235-7986-0442-3276878DB998}"/>
          </ac:spMkLst>
        </pc:spChg>
        <pc:spChg chg="add mod">
          <ac:chgData name="GAMBOA ALVARADO IGNACIO G" userId="d3d0d4b5-30dd-46e6-93bb-837ddea6ad49" providerId="ADAL" clId="{8CBB8C90-6B1F-4992-B562-0E68CFD0F3DC}" dt="2024-06-01T05:22:10.811" v="3672" actId="767"/>
          <ac:spMkLst>
            <pc:docMk/>
            <pc:sldMk cId="4018481977" sldId="309"/>
            <ac:spMk id="8" creationId="{A3823928-7BF1-29DE-04D0-B820FFAC5B27}"/>
          </ac:spMkLst>
        </pc:spChg>
        <pc:spChg chg="mod">
          <ac:chgData name="GAMBOA ALVARADO IGNACIO G" userId="d3d0d4b5-30dd-46e6-93bb-837ddea6ad49" providerId="ADAL" clId="{8CBB8C90-6B1F-4992-B562-0E68CFD0F3DC}" dt="2024-06-01T11:41:09.512" v="4118" actId="20577"/>
          <ac:spMkLst>
            <pc:docMk/>
            <pc:sldMk cId="4018481977" sldId="309"/>
            <ac:spMk id="11" creationId="{54F3CF11-87EE-1ECC-18E8-0E915D31363B}"/>
          </ac:spMkLst>
        </pc:spChg>
        <pc:picChg chg="add del">
          <ac:chgData name="GAMBOA ALVARADO IGNACIO G" userId="d3d0d4b5-30dd-46e6-93bb-837ddea6ad49" providerId="ADAL" clId="{8CBB8C90-6B1F-4992-B562-0E68CFD0F3DC}" dt="2024-06-01T05:19:33.995" v="3656" actId="478"/>
          <ac:picMkLst>
            <pc:docMk/>
            <pc:sldMk cId="4018481977" sldId="309"/>
            <ac:picMk id="3" creationId="{6580C656-CCDD-CD37-2F0D-B0DFEEDB8BFE}"/>
          </ac:picMkLst>
        </pc:picChg>
        <pc:picChg chg="add mod modCrop">
          <ac:chgData name="GAMBOA ALVARADO IGNACIO G" userId="d3d0d4b5-30dd-46e6-93bb-837ddea6ad49" providerId="ADAL" clId="{8CBB8C90-6B1F-4992-B562-0E68CFD0F3DC}" dt="2024-06-01T05:21:20.691" v="3671" actId="1076"/>
          <ac:picMkLst>
            <pc:docMk/>
            <pc:sldMk cId="4018481977" sldId="309"/>
            <ac:picMk id="6" creationId="{0C0C8E64-D263-CCBE-C0C4-99E6E32043DF}"/>
          </ac:picMkLst>
        </pc:picChg>
      </pc:sldChg>
      <pc:sldChg chg="addSp modSp mod">
        <pc:chgData name="GAMBOA ALVARADO IGNACIO G" userId="d3d0d4b5-30dd-46e6-93bb-837ddea6ad49" providerId="ADAL" clId="{8CBB8C90-6B1F-4992-B562-0E68CFD0F3DC}" dt="2024-06-01T05:17:49.539" v="3654" actId="12385"/>
        <pc:sldMkLst>
          <pc:docMk/>
          <pc:sldMk cId="3519697008" sldId="310"/>
        </pc:sldMkLst>
        <pc:spChg chg="add mod">
          <ac:chgData name="GAMBOA ALVARADO IGNACIO G" userId="d3d0d4b5-30dd-46e6-93bb-837ddea6ad49" providerId="ADAL" clId="{8CBB8C90-6B1F-4992-B562-0E68CFD0F3DC}" dt="2024-06-01T04:24:36.776" v="3429" actId="33524"/>
          <ac:spMkLst>
            <pc:docMk/>
            <pc:sldMk cId="3519697008" sldId="310"/>
            <ac:spMk id="3" creationId="{B6C850FC-190B-34A9-4BD3-C95264AD8591}"/>
          </ac:spMkLst>
        </pc:spChg>
        <pc:graphicFrameChg chg="add mod modGraphic">
          <ac:chgData name="GAMBOA ALVARADO IGNACIO G" userId="d3d0d4b5-30dd-46e6-93bb-837ddea6ad49" providerId="ADAL" clId="{8CBB8C90-6B1F-4992-B562-0E68CFD0F3DC}" dt="2024-06-01T05:17:49.539" v="3654" actId="12385"/>
          <ac:graphicFrameMkLst>
            <pc:docMk/>
            <pc:sldMk cId="3519697008" sldId="310"/>
            <ac:graphicFrameMk id="5" creationId="{9764C628-B247-6430-4B06-BA4EE4A0F15F}"/>
          </ac:graphicFrameMkLst>
        </pc:graphicFrameChg>
      </pc:sldChg>
      <pc:sldChg chg="addSp delSp modSp mod setBg modAnim">
        <pc:chgData name="GAMBOA ALVARADO IGNACIO G" userId="d3d0d4b5-30dd-46e6-93bb-837ddea6ad49" providerId="ADAL" clId="{8CBB8C90-6B1F-4992-B562-0E68CFD0F3DC}" dt="2024-06-01T12:39:46.718" v="5420"/>
        <pc:sldMkLst>
          <pc:docMk/>
          <pc:sldMk cId="2591914574" sldId="314"/>
        </pc:sldMkLst>
        <pc:spChg chg="mod">
          <ac:chgData name="GAMBOA ALVARADO IGNACIO G" userId="d3d0d4b5-30dd-46e6-93bb-837ddea6ad49" providerId="ADAL" clId="{8CBB8C90-6B1F-4992-B562-0E68CFD0F3DC}" dt="2024-06-01T12:33:58.268" v="5098" actId="26606"/>
          <ac:spMkLst>
            <pc:docMk/>
            <pc:sldMk cId="2591914574" sldId="314"/>
            <ac:spMk id="4" creationId="{0DE6162D-C13D-397C-C9D8-D8586A50C6D7}"/>
          </ac:spMkLst>
        </pc:spChg>
        <pc:spChg chg="add mod">
          <ac:chgData name="GAMBOA ALVARADO IGNACIO G" userId="d3d0d4b5-30dd-46e6-93bb-837ddea6ad49" providerId="ADAL" clId="{8CBB8C90-6B1F-4992-B562-0E68CFD0F3DC}" dt="2024-06-01T12:36:44.790" v="5214" actId="20577"/>
          <ac:spMkLst>
            <pc:docMk/>
            <pc:sldMk cId="2591914574" sldId="314"/>
            <ac:spMk id="13" creationId="{DC2F74CF-83E4-AB52-8577-9B7B7F36CB36}"/>
          </ac:spMkLst>
        </pc:spChg>
        <pc:spChg chg="add mod">
          <ac:chgData name="GAMBOA ALVARADO IGNACIO G" userId="d3d0d4b5-30dd-46e6-93bb-837ddea6ad49" providerId="ADAL" clId="{8CBB8C90-6B1F-4992-B562-0E68CFD0F3DC}" dt="2024-06-01T12:36:57.038" v="5216" actId="164"/>
          <ac:spMkLst>
            <pc:docMk/>
            <pc:sldMk cId="2591914574" sldId="314"/>
            <ac:spMk id="17" creationId="{08B55516-1836-4F99-7972-B0C73094AF44}"/>
          </ac:spMkLst>
        </pc:spChg>
        <pc:spChg chg="add del">
          <ac:chgData name="GAMBOA ALVARADO IGNACIO G" userId="d3d0d4b5-30dd-46e6-93bb-837ddea6ad49" providerId="ADAL" clId="{8CBB8C90-6B1F-4992-B562-0E68CFD0F3DC}" dt="2024-06-01T12:33:36.527" v="5092" actId="26606"/>
          <ac:spMkLst>
            <pc:docMk/>
            <pc:sldMk cId="2591914574" sldId="314"/>
            <ac:spMk id="18" creationId="{C3896A03-3945-419A-B66B-4EE266EDD152}"/>
          </ac:spMkLst>
        </pc:spChg>
        <pc:spChg chg="add del">
          <ac:chgData name="GAMBOA ALVARADO IGNACIO G" userId="d3d0d4b5-30dd-46e6-93bb-837ddea6ad49" providerId="ADAL" clId="{8CBB8C90-6B1F-4992-B562-0E68CFD0F3DC}" dt="2024-06-01T12:33:36.527" v="5092" actId="26606"/>
          <ac:spMkLst>
            <pc:docMk/>
            <pc:sldMk cId="2591914574" sldId="314"/>
            <ac:spMk id="20" creationId="{B34F5AD2-EDBD-4BBD-A55C-EAFFD0C7097A}"/>
          </ac:spMkLst>
        </pc:spChg>
        <pc:spChg chg="add del">
          <ac:chgData name="GAMBOA ALVARADO IGNACIO G" userId="d3d0d4b5-30dd-46e6-93bb-837ddea6ad49" providerId="ADAL" clId="{8CBB8C90-6B1F-4992-B562-0E68CFD0F3DC}" dt="2024-06-01T12:33:36.527" v="5092" actId="26606"/>
          <ac:spMkLst>
            <pc:docMk/>
            <pc:sldMk cId="2591914574" sldId="314"/>
            <ac:spMk id="22" creationId="{450D3AD2-FA80-415F-A9CE-54D884561CD7}"/>
          </ac:spMkLst>
        </pc:spChg>
        <pc:spChg chg="add del">
          <ac:chgData name="GAMBOA ALVARADO IGNACIO G" userId="d3d0d4b5-30dd-46e6-93bb-837ddea6ad49" providerId="ADAL" clId="{8CBB8C90-6B1F-4992-B562-0E68CFD0F3DC}" dt="2024-06-01T12:33:45.615" v="5094" actId="26606"/>
          <ac:spMkLst>
            <pc:docMk/>
            <pc:sldMk cId="2591914574" sldId="314"/>
            <ac:spMk id="24" creationId="{75C56826-D4E5-42ED-8529-079651CB3005}"/>
          </ac:spMkLst>
        </pc:spChg>
        <pc:spChg chg="add del">
          <ac:chgData name="GAMBOA ALVARADO IGNACIO G" userId="d3d0d4b5-30dd-46e6-93bb-837ddea6ad49" providerId="ADAL" clId="{8CBB8C90-6B1F-4992-B562-0E68CFD0F3DC}" dt="2024-06-01T12:33:45.615" v="5094" actId="26606"/>
          <ac:spMkLst>
            <pc:docMk/>
            <pc:sldMk cId="2591914574" sldId="314"/>
            <ac:spMk id="25" creationId="{8F7AFB9A-7364-478C-B48B-8523CDD9AE8D}"/>
          </ac:spMkLst>
        </pc:spChg>
        <pc:spChg chg="add del">
          <ac:chgData name="GAMBOA ALVARADO IGNACIO G" userId="d3d0d4b5-30dd-46e6-93bb-837ddea6ad49" providerId="ADAL" clId="{8CBB8C90-6B1F-4992-B562-0E68CFD0F3DC}" dt="2024-06-01T12:33:45.615" v="5094" actId="26606"/>
          <ac:spMkLst>
            <pc:docMk/>
            <pc:sldMk cId="2591914574" sldId="314"/>
            <ac:spMk id="26" creationId="{82095FCE-EF05-4443-B97A-85DEE3A5CA17}"/>
          </ac:spMkLst>
        </pc:spChg>
        <pc:spChg chg="add del">
          <ac:chgData name="GAMBOA ALVARADO IGNACIO G" userId="d3d0d4b5-30dd-46e6-93bb-837ddea6ad49" providerId="ADAL" clId="{8CBB8C90-6B1F-4992-B562-0E68CFD0F3DC}" dt="2024-06-01T12:33:45.615" v="5094" actId="26606"/>
          <ac:spMkLst>
            <pc:docMk/>
            <pc:sldMk cId="2591914574" sldId="314"/>
            <ac:spMk id="27" creationId="{36678033-86B6-40E6-BE90-78D8ED4E3A31}"/>
          </ac:spMkLst>
        </pc:spChg>
        <pc:spChg chg="add del">
          <ac:chgData name="GAMBOA ALVARADO IGNACIO G" userId="d3d0d4b5-30dd-46e6-93bb-837ddea6ad49" providerId="ADAL" clId="{8CBB8C90-6B1F-4992-B562-0E68CFD0F3DC}" dt="2024-06-01T12:33:45.615" v="5094" actId="26606"/>
          <ac:spMkLst>
            <pc:docMk/>
            <pc:sldMk cId="2591914574" sldId="314"/>
            <ac:spMk id="28" creationId="{D2542E1A-076E-4A34-BB67-2BF961754E0C}"/>
          </ac:spMkLst>
        </pc:spChg>
        <pc:spChg chg="add del">
          <ac:chgData name="GAMBOA ALVARADO IGNACIO G" userId="d3d0d4b5-30dd-46e6-93bb-837ddea6ad49" providerId="ADAL" clId="{8CBB8C90-6B1F-4992-B562-0E68CFD0F3DC}" dt="2024-06-01T12:33:48.929" v="5096" actId="26606"/>
          <ac:spMkLst>
            <pc:docMk/>
            <pc:sldMk cId="2591914574" sldId="314"/>
            <ac:spMk id="30" creationId="{5C8908E2-EE49-44D2-9428-A28D2312A8D5}"/>
          </ac:spMkLst>
        </pc:spChg>
        <pc:spChg chg="add del">
          <ac:chgData name="GAMBOA ALVARADO IGNACIO G" userId="d3d0d4b5-30dd-46e6-93bb-837ddea6ad49" providerId="ADAL" clId="{8CBB8C90-6B1F-4992-B562-0E68CFD0F3DC}" dt="2024-06-01T12:33:48.929" v="5096" actId="26606"/>
          <ac:spMkLst>
            <pc:docMk/>
            <pc:sldMk cId="2591914574" sldId="314"/>
            <ac:spMk id="33" creationId="{8B88B599-C539-4F18-A32A-40207EC6E21A}"/>
          </ac:spMkLst>
        </pc:spChg>
        <pc:spChg chg="add del">
          <ac:chgData name="GAMBOA ALVARADO IGNACIO G" userId="d3d0d4b5-30dd-46e6-93bb-837ddea6ad49" providerId="ADAL" clId="{8CBB8C90-6B1F-4992-B562-0E68CFD0F3DC}" dt="2024-06-01T12:33:48.929" v="5096" actId="26606"/>
          <ac:spMkLst>
            <pc:docMk/>
            <pc:sldMk cId="2591914574" sldId="314"/>
            <ac:spMk id="34" creationId="{ED888B23-07FA-482A-96DF-47E31AF1A603}"/>
          </ac:spMkLst>
        </pc:spChg>
        <pc:spChg chg="add mod">
          <ac:chgData name="GAMBOA ALVARADO IGNACIO G" userId="d3d0d4b5-30dd-46e6-93bb-837ddea6ad49" providerId="ADAL" clId="{8CBB8C90-6B1F-4992-B562-0E68CFD0F3DC}" dt="2024-06-01T12:39:43.794" v="5419" actId="164"/>
          <ac:spMkLst>
            <pc:docMk/>
            <pc:sldMk cId="2591914574" sldId="314"/>
            <ac:spMk id="35" creationId="{B40714AD-E1CE-69AD-5B27-D38367FD661D}"/>
          </ac:spMkLst>
        </pc:spChg>
        <pc:spChg chg="add del">
          <ac:chgData name="GAMBOA ALVARADO IGNACIO G" userId="d3d0d4b5-30dd-46e6-93bb-837ddea6ad49" providerId="ADAL" clId="{8CBB8C90-6B1F-4992-B562-0E68CFD0F3DC}" dt="2024-06-01T12:33:58.268" v="5098" actId="26606"/>
          <ac:spMkLst>
            <pc:docMk/>
            <pc:sldMk cId="2591914574" sldId="314"/>
            <ac:spMk id="36" creationId="{84DF55BE-B4AB-4BA1-BDE1-E9F7FB3F110A}"/>
          </ac:spMkLst>
        </pc:spChg>
        <pc:grpChg chg="add mod">
          <ac:chgData name="GAMBOA ALVARADO IGNACIO G" userId="d3d0d4b5-30dd-46e6-93bb-837ddea6ad49" providerId="ADAL" clId="{8CBB8C90-6B1F-4992-B562-0E68CFD0F3DC}" dt="2024-06-01T12:34:20.641" v="5100" actId="164"/>
          <ac:grpSpMkLst>
            <pc:docMk/>
            <pc:sldMk cId="2591914574" sldId="314"/>
            <ac:grpSpMk id="14" creationId="{6B70408A-65B7-D3A0-B9A4-E3DEC9868FEB}"/>
          </ac:grpSpMkLst>
        </pc:grpChg>
        <pc:grpChg chg="add mod">
          <ac:chgData name="GAMBOA ALVARADO IGNACIO G" userId="d3d0d4b5-30dd-46e6-93bb-837ddea6ad49" providerId="ADAL" clId="{8CBB8C90-6B1F-4992-B562-0E68CFD0F3DC}" dt="2024-06-01T12:37:21.582" v="5219" actId="1076"/>
          <ac:grpSpMkLst>
            <pc:docMk/>
            <pc:sldMk cId="2591914574" sldId="314"/>
            <ac:grpSpMk id="19" creationId="{9682B3F6-5D2F-7853-DAEF-846549B8B855}"/>
          </ac:grpSpMkLst>
        </pc:grpChg>
        <pc:grpChg chg="add del">
          <ac:chgData name="GAMBOA ALVARADO IGNACIO G" userId="d3d0d4b5-30dd-46e6-93bb-837ddea6ad49" providerId="ADAL" clId="{8CBB8C90-6B1F-4992-B562-0E68CFD0F3DC}" dt="2024-06-01T12:33:48.929" v="5096" actId="26606"/>
          <ac:grpSpMkLst>
            <pc:docMk/>
            <pc:sldMk cId="2591914574" sldId="314"/>
            <ac:grpSpMk id="31" creationId="{B29018A0-5DE6-4CC9-AB25-675616AF7225}"/>
          </ac:grpSpMkLst>
        </pc:grpChg>
        <pc:grpChg chg="add mod">
          <ac:chgData name="GAMBOA ALVARADO IGNACIO G" userId="d3d0d4b5-30dd-46e6-93bb-837ddea6ad49" providerId="ADAL" clId="{8CBB8C90-6B1F-4992-B562-0E68CFD0F3DC}" dt="2024-06-01T12:39:43.794" v="5419" actId="164"/>
          <ac:grpSpMkLst>
            <pc:docMk/>
            <pc:sldMk cId="2591914574" sldId="314"/>
            <ac:grpSpMk id="37" creationId="{A05B1C4B-741B-37C9-25E3-621B171584C3}"/>
          </ac:grpSpMkLst>
        </pc:grpChg>
        <pc:picChg chg="ord">
          <ac:chgData name="GAMBOA ALVARADO IGNACIO G" userId="d3d0d4b5-30dd-46e6-93bb-837ddea6ad49" providerId="ADAL" clId="{8CBB8C90-6B1F-4992-B562-0E68CFD0F3DC}" dt="2024-06-01T12:33:58.268" v="5098" actId="26606"/>
          <ac:picMkLst>
            <pc:docMk/>
            <pc:sldMk cId="2591914574" sldId="314"/>
            <ac:picMk id="2" creationId="{00000000-0000-0000-0000-000000000000}"/>
          </ac:picMkLst>
        </pc:picChg>
        <pc:picChg chg="add del mod">
          <ac:chgData name="GAMBOA ALVARADO IGNACIO G" userId="d3d0d4b5-30dd-46e6-93bb-837ddea6ad49" providerId="ADAL" clId="{8CBB8C90-6B1F-4992-B562-0E68CFD0F3DC}" dt="2024-06-01T12:29:35.823" v="4921" actId="478"/>
          <ac:picMkLst>
            <pc:docMk/>
            <pc:sldMk cId="2591914574" sldId="314"/>
            <ac:picMk id="5" creationId="{8930DE57-7A3C-0263-E422-5DB4578C5290}"/>
          </ac:picMkLst>
        </pc:picChg>
        <pc:picChg chg="mod ord">
          <ac:chgData name="GAMBOA ALVARADO IGNACIO G" userId="d3d0d4b5-30dd-46e6-93bb-837ddea6ad49" providerId="ADAL" clId="{8CBB8C90-6B1F-4992-B562-0E68CFD0F3DC}" dt="2024-06-01T12:33:58.268" v="5098" actId="26606"/>
          <ac:picMkLst>
            <pc:docMk/>
            <pc:sldMk cId="2591914574" sldId="314"/>
            <ac:picMk id="7" creationId="{00000000-0000-0000-0000-000000000000}"/>
          </ac:picMkLst>
        </pc:picChg>
        <pc:picChg chg="add del mod">
          <ac:chgData name="GAMBOA ALVARADO IGNACIO G" userId="d3d0d4b5-30dd-46e6-93bb-837ddea6ad49" providerId="ADAL" clId="{8CBB8C90-6B1F-4992-B562-0E68CFD0F3DC}" dt="2024-06-01T12:29:24.701" v="4919" actId="478"/>
          <ac:picMkLst>
            <pc:docMk/>
            <pc:sldMk cId="2591914574" sldId="314"/>
            <ac:picMk id="8" creationId="{E457CF7A-12D0-98FF-18FB-3E21F68EE03F}"/>
          </ac:picMkLst>
        </pc:picChg>
        <pc:picChg chg="add del mod">
          <ac:chgData name="GAMBOA ALVARADO IGNACIO G" userId="d3d0d4b5-30dd-46e6-93bb-837ddea6ad49" providerId="ADAL" clId="{8CBB8C90-6B1F-4992-B562-0E68CFD0F3DC}" dt="2024-06-01T12:29:26.751" v="4920" actId="478"/>
          <ac:picMkLst>
            <pc:docMk/>
            <pc:sldMk cId="2591914574" sldId="314"/>
            <ac:picMk id="10" creationId="{C64E7784-50B3-B441-60A8-CB8946F16B4D}"/>
          </ac:picMkLst>
        </pc:picChg>
        <pc:picChg chg="add mod ord">
          <ac:chgData name="GAMBOA ALVARADO IGNACIO G" userId="d3d0d4b5-30dd-46e6-93bb-837ddea6ad49" providerId="ADAL" clId="{8CBB8C90-6B1F-4992-B562-0E68CFD0F3DC}" dt="2024-06-01T12:34:20.641" v="5100" actId="164"/>
          <ac:picMkLst>
            <pc:docMk/>
            <pc:sldMk cId="2591914574" sldId="314"/>
            <ac:picMk id="12" creationId="{DD9401EE-CCDD-1C0C-4B51-12E1865243D4}"/>
          </ac:picMkLst>
        </pc:picChg>
        <pc:picChg chg="add mod">
          <ac:chgData name="GAMBOA ALVARADO IGNACIO G" userId="d3d0d4b5-30dd-46e6-93bb-837ddea6ad49" providerId="ADAL" clId="{8CBB8C90-6B1F-4992-B562-0E68CFD0F3DC}" dt="2024-06-01T12:36:57.038" v="5216" actId="164"/>
          <ac:picMkLst>
            <pc:docMk/>
            <pc:sldMk cId="2591914574" sldId="314"/>
            <ac:picMk id="16" creationId="{BF230EC9-7897-84A4-EC27-B573B245C8E4}"/>
          </ac:picMkLst>
        </pc:picChg>
        <pc:picChg chg="add mod">
          <ac:chgData name="GAMBOA ALVARADO IGNACIO G" userId="d3d0d4b5-30dd-46e6-93bb-837ddea6ad49" providerId="ADAL" clId="{8CBB8C90-6B1F-4992-B562-0E68CFD0F3DC}" dt="2024-06-01T12:39:43.794" v="5419" actId="164"/>
          <ac:picMkLst>
            <pc:docMk/>
            <pc:sldMk cId="2591914574" sldId="314"/>
            <ac:picMk id="29" creationId="{5CF3336F-5E92-B5C1-68E8-1FEBB1A4C502}"/>
          </ac:picMkLst>
        </pc:picChg>
      </pc:sldChg>
      <pc:sldChg chg="addSp delSp modSp mod setBg delAnim modAnim">
        <pc:chgData name="GAMBOA ALVARADO IGNACIO G" userId="d3d0d4b5-30dd-46e6-93bb-837ddea6ad49" providerId="ADAL" clId="{8CBB8C90-6B1F-4992-B562-0E68CFD0F3DC}" dt="2024-06-01T12:23:29.580" v="4889"/>
        <pc:sldMkLst>
          <pc:docMk/>
          <pc:sldMk cId="1385646645" sldId="315"/>
        </pc:sldMkLst>
        <pc:spChg chg="mod">
          <ac:chgData name="GAMBOA ALVARADO IGNACIO G" userId="d3d0d4b5-30dd-46e6-93bb-837ddea6ad49" providerId="ADAL" clId="{8CBB8C90-6B1F-4992-B562-0E68CFD0F3DC}" dt="2024-06-01T12:10:45.070" v="4688" actId="26606"/>
          <ac:spMkLst>
            <pc:docMk/>
            <pc:sldMk cId="1385646645" sldId="315"/>
            <ac:spMk id="4" creationId="{1B472DC2-177A-CBA7-EDAD-E731AD6275AF}"/>
          </ac:spMkLst>
        </pc:spChg>
        <pc:spChg chg="add mod">
          <ac:chgData name="GAMBOA ALVARADO IGNACIO G" userId="d3d0d4b5-30dd-46e6-93bb-837ddea6ad49" providerId="ADAL" clId="{8CBB8C90-6B1F-4992-B562-0E68CFD0F3DC}" dt="2024-06-01T12:12:27.816" v="4698" actId="208"/>
          <ac:spMkLst>
            <pc:docMk/>
            <pc:sldMk cId="1385646645" sldId="315"/>
            <ac:spMk id="15" creationId="{69294345-B45E-86DF-FD6D-DDF3590208C9}"/>
          </ac:spMkLst>
        </pc:spChg>
        <pc:spChg chg="add mod">
          <ac:chgData name="GAMBOA ALVARADO IGNACIO G" userId="d3d0d4b5-30dd-46e6-93bb-837ddea6ad49" providerId="ADAL" clId="{8CBB8C90-6B1F-4992-B562-0E68CFD0F3DC}" dt="2024-06-01T12:12:55.717" v="4706" actId="1076"/>
          <ac:spMkLst>
            <pc:docMk/>
            <pc:sldMk cId="1385646645" sldId="315"/>
            <ac:spMk id="16" creationId="{E8251905-426D-6993-C12C-BCBC226DB7AF}"/>
          </ac:spMkLst>
        </pc:spChg>
        <pc:spChg chg="add mod">
          <ac:chgData name="GAMBOA ALVARADO IGNACIO G" userId="d3d0d4b5-30dd-46e6-93bb-837ddea6ad49" providerId="ADAL" clId="{8CBB8C90-6B1F-4992-B562-0E68CFD0F3DC}" dt="2024-06-01T12:13:05.657" v="4707" actId="1076"/>
          <ac:spMkLst>
            <pc:docMk/>
            <pc:sldMk cId="1385646645" sldId="315"/>
            <ac:spMk id="17" creationId="{414AC608-658C-6C8F-81A9-E1E1F0AB263D}"/>
          </ac:spMkLst>
        </pc:spChg>
        <pc:spChg chg="add mod">
          <ac:chgData name="GAMBOA ALVARADO IGNACIO G" userId="d3d0d4b5-30dd-46e6-93bb-837ddea6ad49" providerId="ADAL" clId="{8CBB8C90-6B1F-4992-B562-0E68CFD0F3DC}" dt="2024-06-01T12:13:36.154" v="4713" actId="1076"/>
          <ac:spMkLst>
            <pc:docMk/>
            <pc:sldMk cId="1385646645" sldId="315"/>
            <ac:spMk id="18" creationId="{E6511B99-60B3-1C99-7FF5-509C73B68AA6}"/>
          </ac:spMkLst>
        </pc:spChg>
        <pc:spChg chg="add del">
          <ac:chgData name="GAMBOA ALVARADO IGNACIO G" userId="d3d0d4b5-30dd-46e6-93bb-837ddea6ad49" providerId="ADAL" clId="{8CBB8C90-6B1F-4992-B562-0E68CFD0F3DC}" dt="2024-06-01T12:10:45.070" v="4688" actId="26606"/>
          <ac:spMkLst>
            <pc:docMk/>
            <pc:sldMk cId="1385646645" sldId="315"/>
            <ac:spMk id="19" creationId="{A5A17FC0-D416-4C8B-A9E6-5924D352B986}"/>
          </ac:spMkLst>
        </pc:spChg>
        <pc:spChg chg="add mod">
          <ac:chgData name="GAMBOA ALVARADO IGNACIO G" userId="d3d0d4b5-30dd-46e6-93bb-837ddea6ad49" providerId="ADAL" clId="{8CBB8C90-6B1F-4992-B562-0E68CFD0F3DC}" dt="2024-06-01T12:13:57.843" v="4714" actId="1076"/>
          <ac:spMkLst>
            <pc:docMk/>
            <pc:sldMk cId="1385646645" sldId="315"/>
            <ac:spMk id="20" creationId="{48E46F48-3C07-0109-1745-956966C11C99}"/>
          </ac:spMkLst>
        </pc:spChg>
        <pc:spChg chg="add mod">
          <ac:chgData name="GAMBOA ALVARADO IGNACIO G" userId="d3d0d4b5-30dd-46e6-93bb-837ddea6ad49" providerId="ADAL" clId="{8CBB8C90-6B1F-4992-B562-0E68CFD0F3DC}" dt="2024-06-01T12:18:12.081" v="4731" actId="1076"/>
          <ac:spMkLst>
            <pc:docMk/>
            <pc:sldMk cId="1385646645" sldId="315"/>
            <ac:spMk id="22" creationId="{616790CD-DBB2-A624-8F8A-D72E58027A53}"/>
          </ac:spMkLst>
        </pc:spChg>
        <pc:spChg chg="add mod">
          <ac:chgData name="GAMBOA ALVARADO IGNACIO G" userId="d3d0d4b5-30dd-46e6-93bb-837ddea6ad49" providerId="ADAL" clId="{8CBB8C90-6B1F-4992-B562-0E68CFD0F3DC}" dt="2024-06-01T12:18:17.960" v="4732" actId="1076"/>
          <ac:spMkLst>
            <pc:docMk/>
            <pc:sldMk cId="1385646645" sldId="315"/>
            <ac:spMk id="24" creationId="{2443CA99-6F3B-6872-8480-ECE685DB3BE5}"/>
          </ac:spMkLst>
        </pc:spChg>
        <pc:spChg chg="add mod">
          <ac:chgData name="GAMBOA ALVARADO IGNACIO G" userId="d3d0d4b5-30dd-46e6-93bb-837ddea6ad49" providerId="ADAL" clId="{8CBB8C90-6B1F-4992-B562-0E68CFD0F3DC}" dt="2024-06-01T12:18:28.241" v="4733" actId="1076"/>
          <ac:spMkLst>
            <pc:docMk/>
            <pc:sldMk cId="1385646645" sldId="315"/>
            <ac:spMk id="26" creationId="{65D4C10A-7E21-F0CB-7890-F1A081CC4386}"/>
          </ac:spMkLst>
        </pc:spChg>
        <pc:spChg chg="add mod">
          <ac:chgData name="GAMBOA ALVARADO IGNACIO G" userId="d3d0d4b5-30dd-46e6-93bb-837ddea6ad49" providerId="ADAL" clId="{8CBB8C90-6B1F-4992-B562-0E68CFD0F3DC}" dt="2024-06-01T12:18:48.787" v="4734" actId="1076"/>
          <ac:spMkLst>
            <pc:docMk/>
            <pc:sldMk cId="1385646645" sldId="315"/>
            <ac:spMk id="28" creationId="{054DD8C1-5D05-55D3-FF0B-B23DBA3D0276}"/>
          </ac:spMkLst>
        </pc:spChg>
        <pc:spChg chg="add mod">
          <ac:chgData name="GAMBOA ALVARADO IGNACIO G" userId="d3d0d4b5-30dd-46e6-93bb-837ddea6ad49" providerId="ADAL" clId="{8CBB8C90-6B1F-4992-B562-0E68CFD0F3DC}" dt="2024-06-01T12:19:01.156" v="4735" actId="1076"/>
          <ac:spMkLst>
            <pc:docMk/>
            <pc:sldMk cId="1385646645" sldId="315"/>
            <ac:spMk id="30" creationId="{A068DAF9-70A5-399A-1849-FE32F9248791}"/>
          </ac:spMkLst>
        </pc:spChg>
        <pc:spChg chg="add mod">
          <ac:chgData name="GAMBOA ALVARADO IGNACIO G" userId="d3d0d4b5-30dd-46e6-93bb-837ddea6ad49" providerId="ADAL" clId="{8CBB8C90-6B1F-4992-B562-0E68CFD0F3DC}" dt="2024-06-01T12:19:09.118" v="4736" actId="1076"/>
          <ac:spMkLst>
            <pc:docMk/>
            <pc:sldMk cId="1385646645" sldId="315"/>
            <ac:spMk id="31" creationId="{F840A9A0-6991-430C-FE17-8C7EA83AFD6A}"/>
          </ac:spMkLst>
        </pc:spChg>
        <pc:spChg chg="add mod">
          <ac:chgData name="GAMBOA ALVARADO IGNACIO G" userId="d3d0d4b5-30dd-46e6-93bb-837ddea6ad49" providerId="ADAL" clId="{8CBB8C90-6B1F-4992-B562-0E68CFD0F3DC}" dt="2024-06-01T12:19:18.294" v="4737" actId="1076"/>
          <ac:spMkLst>
            <pc:docMk/>
            <pc:sldMk cId="1385646645" sldId="315"/>
            <ac:spMk id="32" creationId="{BBD810A3-3895-849B-321D-E2F2C67F753C}"/>
          </ac:spMkLst>
        </pc:spChg>
        <pc:spChg chg="add mod">
          <ac:chgData name="GAMBOA ALVARADO IGNACIO G" userId="d3d0d4b5-30dd-46e6-93bb-837ddea6ad49" providerId="ADAL" clId="{8CBB8C90-6B1F-4992-B562-0E68CFD0F3DC}" dt="2024-06-01T12:19:26.496" v="4738" actId="1076"/>
          <ac:spMkLst>
            <pc:docMk/>
            <pc:sldMk cId="1385646645" sldId="315"/>
            <ac:spMk id="33" creationId="{12DBE365-274F-F5DA-47A0-1DCD688E8377}"/>
          </ac:spMkLst>
        </pc:spChg>
        <pc:spChg chg="add del mod">
          <ac:chgData name="GAMBOA ALVARADO IGNACIO G" userId="d3d0d4b5-30dd-46e6-93bb-837ddea6ad49" providerId="ADAL" clId="{8CBB8C90-6B1F-4992-B562-0E68CFD0F3DC}" dt="2024-06-01T12:19:57.659" v="4741" actId="478"/>
          <ac:spMkLst>
            <pc:docMk/>
            <pc:sldMk cId="1385646645" sldId="315"/>
            <ac:spMk id="34" creationId="{AD64D032-9CA9-550B-E970-A1E0C3093888}"/>
          </ac:spMkLst>
        </pc:spChg>
        <pc:spChg chg="add del mod">
          <ac:chgData name="GAMBOA ALVARADO IGNACIO G" userId="d3d0d4b5-30dd-46e6-93bb-837ddea6ad49" providerId="ADAL" clId="{8CBB8C90-6B1F-4992-B562-0E68CFD0F3DC}" dt="2024-06-01T12:19:34.369" v="4740" actId="478"/>
          <ac:spMkLst>
            <pc:docMk/>
            <pc:sldMk cId="1385646645" sldId="315"/>
            <ac:spMk id="35" creationId="{4874FA3F-602B-EC27-84AB-700C14089E79}"/>
          </ac:spMkLst>
        </pc:spChg>
        <pc:spChg chg="add del mod">
          <ac:chgData name="GAMBOA ALVARADO IGNACIO G" userId="d3d0d4b5-30dd-46e6-93bb-837ddea6ad49" providerId="ADAL" clId="{8CBB8C90-6B1F-4992-B562-0E68CFD0F3DC}" dt="2024-06-01T12:19:34.369" v="4740" actId="478"/>
          <ac:spMkLst>
            <pc:docMk/>
            <pc:sldMk cId="1385646645" sldId="315"/>
            <ac:spMk id="36" creationId="{DB9F980B-A266-B57D-FCA2-D692EC95B10B}"/>
          </ac:spMkLst>
        </pc:spChg>
        <pc:spChg chg="add del mod">
          <ac:chgData name="GAMBOA ALVARADO IGNACIO G" userId="d3d0d4b5-30dd-46e6-93bb-837ddea6ad49" providerId="ADAL" clId="{8CBB8C90-6B1F-4992-B562-0E68CFD0F3DC}" dt="2024-06-01T12:19:34.369" v="4740" actId="478"/>
          <ac:spMkLst>
            <pc:docMk/>
            <pc:sldMk cId="1385646645" sldId="315"/>
            <ac:spMk id="37" creationId="{742EC06A-758A-1919-A8AE-DBCDE8351FEC}"/>
          </ac:spMkLst>
        </pc:spChg>
        <pc:spChg chg="add mod">
          <ac:chgData name="GAMBOA ALVARADO IGNACIO G" userId="d3d0d4b5-30dd-46e6-93bb-837ddea6ad49" providerId="ADAL" clId="{8CBB8C90-6B1F-4992-B562-0E68CFD0F3DC}" dt="2024-06-01T12:20:13.230" v="4743" actId="1076"/>
          <ac:spMkLst>
            <pc:docMk/>
            <pc:sldMk cId="1385646645" sldId="315"/>
            <ac:spMk id="38" creationId="{ED1FA967-D57E-C1B6-A2F0-48587EE27908}"/>
          </ac:spMkLst>
        </pc:spChg>
        <pc:spChg chg="add mod">
          <ac:chgData name="GAMBOA ALVARADO IGNACIO G" userId="d3d0d4b5-30dd-46e6-93bb-837ddea6ad49" providerId="ADAL" clId="{8CBB8C90-6B1F-4992-B562-0E68CFD0F3DC}" dt="2024-06-01T12:23:20.256" v="4887" actId="1076"/>
          <ac:spMkLst>
            <pc:docMk/>
            <pc:sldMk cId="1385646645" sldId="315"/>
            <ac:spMk id="39" creationId="{3D9032F2-A789-F01F-ECA6-3C24890BC4BB}"/>
          </ac:spMkLst>
        </pc:spChg>
        <pc:picChg chg="ord">
          <ac:chgData name="GAMBOA ALVARADO IGNACIO G" userId="d3d0d4b5-30dd-46e6-93bb-837ddea6ad49" providerId="ADAL" clId="{8CBB8C90-6B1F-4992-B562-0E68CFD0F3DC}" dt="2024-06-01T12:10:45.070" v="4688" actId="26606"/>
          <ac:picMkLst>
            <pc:docMk/>
            <pc:sldMk cId="1385646645" sldId="315"/>
            <ac:picMk id="2" creationId="{00000000-0000-0000-0000-000000000000}"/>
          </ac:picMkLst>
        </pc:picChg>
        <pc:picChg chg="add mod ord modCrop">
          <ac:chgData name="GAMBOA ALVARADO IGNACIO G" userId="d3d0d4b5-30dd-46e6-93bb-837ddea6ad49" providerId="ADAL" clId="{8CBB8C90-6B1F-4992-B562-0E68CFD0F3DC}" dt="2024-06-01T12:13:14.705" v="4709" actId="1076"/>
          <ac:picMkLst>
            <pc:docMk/>
            <pc:sldMk cId="1385646645" sldId="315"/>
            <ac:picMk id="5" creationId="{BEEFEFC3-16C5-5894-8BFA-3F9E097E857C}"/>
          </ac:picMkLst>
        </pc:picChg>
        <pc:picChg chg="mod">
          <ac:chgData name="GAMBOA ALVARADO IGNACIO G" userId="d3d0d4b5-30dd-46e6-93bb-837ddea6ad49" providerId="ADAL" clId="{8CBB8C90-6B1F-4992-B562-0E68CFD0F3DC}" dt="2024-06-01T12:10:45.070" v="4688" actId="26606"/>
          <ac:picMkLst>
            <pc:docMk/>
            <pc:sldMk cId="1385646645" sldId="315"/>
            <ac:picMk id="7" creationId="{00000000-0000-0000-0000-000000000000}"/>
          </ac:picMkLst>
        </pc:picChg>
        <pc:picChg chg="add mod modCrop">
          <ac:chgData name="GAMBOA ALVARADO IGNACIO G" userId="d3d0d4b5-30dd-46e6-93bb-837ddea6ad49" providerId="ADAL" clId="{8CBB8C90-6B1F-4992-B562-0E68CFD0F3DC}" dt="2024-06-01T12:10:45.070" v="4688" actId="26606"/>
          <ac:picMkLst>
            <pc:docMk/>
            <pc:sldMk cId="1385646645" sldId="315"/>
            <ac:picMk id="8" creationId="{210571AC-B480-62CA-9342-93C867A7EEB5}"/>
          </ac:picMkLst>
        </pc:picChg>
        <pc:picChg chg="add mod ord modCrop">
          <ac:chgData name="GAMBOA ALVARADO IGNACIO G" userId="d3d0d4b5-30dd-46e6-93bb-837ddea6ad49" providerId="ADAL" clId="{8CBB8C90-6B1F-4992-B562-0E68CFD0F3DC}" dt="2024-06-01T12:10:45.070" v="4688" actId="26606"/>
          <ac:picMkLst>
            <pc:docMk/>
            <pc:sldMk cId="1385646645" sldId="315"/>
            <ac:picMk id="10" creationId="{EC0B0C57-7DAC-4AEC-4CCF-BBA323616F98}"/>
          </ac:picMkLst>
        </pc:picChg>
        <pc:picChg chg="add mod ord modCrop">
          <ac:chgData name="GAMBOA ALVARADO IGNACIO G" userId="d3d0d4b5-30dd-46e6-93bb-837ddea6ad49" providerId="ADAL" clId="{8CBB8C90-6B1F-4992-B562-0E68CFD0F3DC}" dt="2024-06-01T12:13:32.197" v="4712" actId="1076"/>
          <ac:picMkLst>
            <pc:docMk/>
            <pc:sldMk cId="1385646645" sldId="315"/>
            <ac:picMk id="12" creationId="{CB322333-2BDD-3077-A289-84EB4FB3BBBE}"/>
          </ac:picMkLst>
        </pc:picChg>
        <pc:picChg chg="add mod ord modCrop">
          <ac:chgData name="GAMBOA ALVARADO IGNACIO G" userId="d3d0d4b5-30dd-46e6-93bb-837ddea6ad49" providerId="ADAL" clId="{8CBB8C90-6B1F-4992-B562-0E68CFD0F3DC}" dt="2024-06-01T12:12:41.036" v="4703" actId="1076"/>
          <ac:picMkLst>
            <pc:docMk/>
            <pc:sldMk cId="1385646645" sldId="315"/>
            <ac:picMk id="14" creationId="{0D4FC148-17CE-B2E4-1833-0325A9DD0DE5}"/>
          </ac:picMkLst>
        </pc:picChg>
        <pc:cxnChg chg="add del">
          <ac:chgData name="GAMBOA ALVARADO IGNACIO G" userId="d3d0d4b5-30dd-46e6-93bb-837ddea6ad49" providerId="ADAL" clId="{8CBB8C90-6B1F-4992-B562-0E68CFD0F3DC}" dt="2024-06-01T12:10:45.070" v="4688" actId="26606"/>
          <ac:cxnSpMkLst>
            <pc:docMk/>
            <pc:sldMk cId="1385646645" sldId="315"/>
            <ac:cxnSpMk id="21" creationId="{982DC870-E8E5-4050-B10C-CC24FC67E50A}"/>
          </ac:cxnSpMkLst>
        </pc:cxnChg>
        <pc:cxnChg chg="add del">
          <ac:chgData name="GAMBOA ALVARADO IGNACIO G" userId="d3d0d4b5-30dd-46e6-93bb-837ddea6ad49" providerId="ADAL" clId="{8CBB8C90-6B1F-4992-B562-0E68CFD0F3DC}" dt="2024-06-01T12:10:45.070" v="4688" actId="26606"/>
          <ac:cxnSpMkLst>
            <pc:docMk/>
            <pc:sldMk cId="1385646645" sldId="315"/>
            <ac:cxnSpMk id="23" creationId="{FF76A74F-C283-4DED-BD4D-086753B7CB00}"/>
          </ac:cxnSpMkLst>
        </pc:cxnChg>
        <pc:cxnChg chg="add del">
          <ac:chgData name="GAMBOA ALVARADO IGNACIO G" userId="d3d0d4b5-30dd-46e6-93bb-837ddea6ad49" providerId="ADAL" clId="{8CBB8C90-6B1F-4992-B562-0E68CFD0F3DC}" dt="2024-06-01T12:10:45.070" v="4688" actId="26606"/>
          <ac:cxnSpMkLst>
            <pc:docMk/>
            <pc:sldMk cId="1385646645" sldId="315"/>
            <ac:cxnSpMk id="25" creationId="{3B2791FB-B2F7-4BBE-B8D8-74C37FF9E85C}"/>
          </ac:cxnSpMkLst>
        </pc:cxnChg>
        <pc:cxnChg chg="add del">
          <ac:chgData name="GAMBOA ALVARADO IGNACIO G" userId="d3d0d4b5-30dd-46e6-93bb-837ddea6ad49" providerId="ADAL" clId="{8CBB8C90-6B1F-4992-B562-0E68CFD0F3DC}" dt="2024-06-01T12:10:45.070" v="4688" actId="26606"/>
          <ac:cxnSpMkLst>
            <pc:docMk/>
            <pc:sldMk cId="1385646645" sldId="315"/>
            <ac:cxnSpMk id="27" creationId="{9891B5DE-6811-4844-BB18-472A3F360EE5}"/>
          </ac:cxnSpMkLst>
        </pc:cxnChg>
        <pc:cxnChg chg="add del">
          <ac:chgData name="GAMBOA ALVARADO IGNACIO G" userId="d3d0d4b5-30dd-46e6-93bb-837ddea6ad49" providerId="ADAL" clId="{8CBB8C90-6B1F-4992-B562-0E68CFD0F3DC}" dt="2024-06-01T12:10:45.070" v="4688" actId="26606"/>
          <ac:cxnSpMkLst>
            <pc:docMk/>
            <pc:sldMk cId="1385646645" sldId="315"/>
            <ac:cxnSpMk id="29" creationId="{77A9CA3A-7216-41E0-B3CD-058077FD396D}"/>
          </ac:cxnSpMkLst>
        </pc:cxnChg>
      </pc:sldChg>
      <pc:sldChg chg="addSp delSp modSp mod modAnim">
        <pc:chgData name="GAMBOA ALVARADO IGNACIO G" userId="d3d0d4b5-30dd-46e6-93bb-837ddea6ad49" providerId="ADAL" clId="{8CBB8C90-6B1F-4992-B562-0E68CFD0F3DC}" dt="2024-06-01T12:00:44.495" v="4600"/>
        <pc:sldMkLst>
          <pc:docMk/>
          <pc:sldMk cId="3846956206" sldId="316"/>
        </pc:sldMkLst>
        <pc:spChg chg="add mod">
          <ac:chgData name="GAMBOA ALVARADO IGNACIO G" userId="d3d0d4b5-30dd-46e6-93bb-837ddea6ad49" providerId="ADAL" clId="{8CBB8C90-6B1F-4992-B562-0E68CFD0F3DC}" dt="2024-06-01T11:59:01.547" v="4585" actId="164"/>
          <ac:spMkLst>
            <pc:docMk/>
            <pc:sldMk cId="3846956206" sldId="316"/>
            <ac:spMk id="5" creationId="{8BBE7EF7-3202-DE81-8BE6-B3A027B2AF55}"/>
          </ac:spMkLst>
        </pc:spChg>
        <pc:spChg chg="add mod">
          <ac:chgData name="GAMBOA ALVARADO IGNACIO G" userId="d3d0d4b5-30dd-46e6-93bb-837ddea6ad49" providerId="ADAL" clId="{8CBB8C90-6B1F-4992-B562-0E68CFD0F3DC}" dt="2024-06-01T11:58:27.978" v="4582" actId="164"/>
          <ac:spMkLst>
            <pc:docMk/>
            <pc:sldMk cId="3846956206" sldId="316"/>
            <ac:spMk id="10" creationId="{06A48BA0-4FA5-C0FA-5F3F-70CC8674E6A2}"/>
          </ac:spMkLst>
        </pc:spChg>
        <pc:spChg chg="add mod">
          <ac:chgData name="GAMBOA ALVARADO IGNACIO G" userId="d3d0d4b5-30dd-46e6-93bb-837ddea6ad49" providerId="ADAL" clId="{8CBB8C90-6B1F-4992-B562-0E68CFD0F3DC}" dt="2024-06-01T11:53:37.096" v="4479" actId="14100"/>
          <ac:spMkLst>
            <pc:docMk/>
            <pc:sldMk cId="3846956206" sldId="316"/>
            <ac:spMk id="17" creationId="{F7E5AA5D-6503-E599-A32D-0345AF7014CD}"/>
          </ac:spMkLst>
        </pc:spChg>
        <pc:spChg chg="add mod">
          <ac:chgData name="GAMBOA ALVARADO IGNACIO G" userId="d3d0d4b5-30dd-46e6-93bb-837ddea6ad49" providerId="ADAL" clId="{8CBB8C90-6B1F-4992-B562-0E68CFD0F3DC}" dt="2024-06-01T11:55:45.970" v="4530" actId="14100"/>
          <ac:spMkLst>
            <pc:docMk/>
            <pc:sldMk cId="3846956206" sldId="316"/>
            <ac:spMk id="21" creationId="{D16C663A-5705-79FF-8D4F-7E2ECACED490}"/>
          </ac:spMkLst>
        </pc:spChg>
        <pc:grpChg chg="add mod">
          <ac:chgData name="GAMBOA ALVARADO IGNACIO G" userId="d3d0d4b5-30dd-46e6-93bb-837ddea6ad49" providerId="ADAL" clId="{8CBB8C90-6B1F-4992-B562-0E68CFD0F3DC}" dt="2024-06-01T11:58:27.978" v="4582" actId="164"/>
          <ac:grpSpMkLst>
            <pc:docMk/>
            <pc:sldMk cId="3846956206" sldId="316"/>
            <ac:grpSpMk id="11" creationId="{EFE96543-FB28-4ABE-2FFA-20B1187FAF1C}"/>
          </ac:grpSpMkLst>
        </pc:grpChg>
        <pc:grpChg chg="add mod">
          <ac:chgData name="GAMBOA ALVARADO IGNACIO G" userId="d3d0d4b5-30dd-46e6-93bb-837ddea6ad49" providerId="ADAL" clId="{8CBB8C90-6B1F-4992-B562-0E68CFD0F3DC}" dt="2024-06-01T11:59:01.547" v="4585" actId="164"/>
          <ac:grpSpMkLst>
            <pc:docMk/>
            <pc:sldMk cId="3846956206" sldId="316"/>
            <ac:grpSpMk id="12" creationId="{3051DBDC-64C9-6ED6-646A-81C091B6331D}"/>
          </ac:grpSpMkLst>
        </pc:grpChg>
        <pc:grpChg chg="add mod">
          <ac:chgData name="GAMBOA ALVARADO IGNACIO G" userId="d3d0d4b5-30dd-46e6-93bb-837ddea6ad49" providerId="ADAL" clId="{8CBB8C90-6B1F-4992-B562-0E68CFD0F3DC}" dt="2024-06-01T11:53:47.613" v="4480" actId="14100"/>
          <ac:grpSpMkLst>
            <pc:docMk/>
            <pc:sldMk cId="3846956206" sldId="316"/>
            <ac:grpSpMk id="18" creationId="{252A88D8-7E95-2C18-710C-597DFE5E0B82}"/>
          </ac:grpSpMkLst>
        </pc:grpChg>
        <pc:grpChg chg="add mod">
          <ac:chgData name="GAMBOA ALVARADO IGNACIO G" userId="d3d0d4b5-30dd-46e6-93bb-837ddea6ad49" providerId="ADAL" clId="{8CBB8C90-6B1F-4992-B562-0E68CFD0F3DC}" dt="2024-06-01T11:55:41.052" v="4529" actId="164"/>
          <ac:grpSpMkLst>
            <pc:docMk/>
            <pc:sldMk cId="3846956206" sldId="316"/>
            <ac:grpSpMk id="22" creationId="{0C0CBED0-0057-EF63-0C51-9D1856D0C54D}"/>
          </ac:grpSpMkLst>
        </pc:grpChg>
        <pc:picChg chg="mod modCrop">
          <ac:chgData name="GAMBOA ALVARADO IGNACIO G" userId="d3d0d4b5-30dd-46e6-93bb-837ddea6ad49" providerId="ADAL" clId="{8CBB8C90-6B1F-4992-B562-0E68CFD0F3DC}" dt="2024-06-01T11:59:01.547" v="4585" actId="164"/>
          <ac:picMkLst>
            <pc:docMk/>
            <pc:sldMk cId="3846956206" sldId="316"/>
            <ac:picMk id="3" creationId="{A662CC04-D783-BA43-44B0-652FCDCE9BAC}"/>
          </ac:picMkLst>
        </pc:picChg>
        <pc:picChg chg="add del mod">
          <ac:chgData name="GAMBOA ALVARADO IGNACIO G" userId="d3d0d4b5-30dd-46e6-93bb-837ddea6ad49" providerId="ADAL" clId="{8CBB8C90-6B1F-4992-B562-0E68CFD0F3DC}" dt="2024-06-01T11:52:07.274" v="4430" actId="478"/>
          <ac:picMkLst>
            <pc:docMk/>
            <pc:sldMk cId="3846956206" sldId="316"/>
            <ac:picMk id="8" creationId="{78C17457-2ACA-2205-C7F2-163EF3C8C728}"/>
          </ac:picMkLst>
        </pc:picChg>
        <pc:picChg chg="add mod modCrop">
          <ac:chgData name="GAMBOA ALVARADO IGNACIO G" userId="d3d0d4b5-30dd-46e6-93bb-837ddea6ad49" providerId="ADAL" clId="{8CBB8C90-6B1F-4992-B562-0E68CFD0F3DC}" dt="2024-06-01T11:58:27.978" v="4582" actId="164"/>
          <ac:picMkLst>
            <pc:docMk/>
            <pc:sldMk cId="3846956206" sldId="316"/>
            <ac:picMk id="8" creationId="{E8480286-A7E2-59DA-0D26-4AFBD847535C}"/>
          </ac:picMkLst>
        </pc:picChg>
        <pc:picChg chg="add del mod">
          <ac:chgData name="GAMBOA ALVARADO IGNACIO G" userId="d3d0d4b5-30dd-46e6-93bb-837ddea6ad49" providerId="ADAL" clId="{8CBB8C90-6B1F-4992-B562-0E68CFD0F3DC}" dt="2024-06-01T11:57:46.977" v="4544" actId="478"/>
          <ac:picMkLst>
            <pc:docMk/>
            <pc:sldMk cId="3846956206" sldId="316"/>
            <ac:picMk id="9" creationId="{FA37C745-2D15-B7A1-9B3F-54739A3A0303}"/>
          </ac:picMkLst>
        </pc:picChg>
        <pc:picChg chg="add del mod">
          <ac:chgData name="GAMBOA ALVARADO IGNACIO G" userId="d3d0d4b5-30dd-46e6-93bb-837ddea6ad49" providerId="ADAL" clId="{8CBB8C90-6B1F-4992-B562-0E68CFD0F3DC}" dt="2024-06-01T11:52:07.274" v="4430" actId="478"/>
          <ac:picMkLst>
            <pc:docMk/>
            <pc:sldMk cId="3846956206" sldId="316"/>
            <ac:picMk id="10" creationId="{C8BDF451-0133-24EE-ABD9-B021F3B7CFE7}"/>
          </ac:picMkLst>
        </pc:picChg>
        <pc:picChg chg="add del mod">
          <ac:chgData name="GAMBOA ALVARADO IGNACIO G" userId="d3d0d4b5-30dd-46e6-93bb-837ddea6ad49" providerId="ADAL" clId="{8CBB8C90-6B1F-4992-B562-0E68CFD0F3DC}" dt="2024-06-01T11:52:07.274" v="4430" actId="478"/>
          <ac:picMkLst>
            <pc:docMk/>
            <pc:sldMk cId="3846956206" sldId="316"/>
            <ac:picMk id="12" creationId="{2F847A18-A705-4A9C-A8FC-B1EA54D403B2}"/>
          </ac:picMkLst>
        </pc:picChg>
        <pc:picChg chg="add del mod">
          <ac:chgData name="GAMBOA ALVARADO IGNACIO G" userId="d3d0d4b5-30dd-46e6-93bb-837ddea6ad49" providerId="ADAL" clId="{8CBB8C90-6B1F-4992-B562-0E68CFD0F3DC}" dt="2024-06-01T11:52:07.274" v="4430" actId="478"/>
          <ac:picMkLst>
            <pc:docMk/>
            <pc:sldMk cId="3846956206" sldId="316"/>
            <ac:picMk id="14" creationId="{BBC77AC5-1DB9-E57B-3472-9FF1D86AF41E}"/>
          </ac:picMkLst>
        </pc:picChg>
        <pc:picChg chg="add mod modCrop">
          <ac:chgData name="GAMBOA ALVARADO IGNACIO G" userId="d3d0d4b5-30dd-46e6-93bb-837ddea6ad49" providerId="ADAL" clId="{8CBB8C90-6B1F-4992-B562-0E68CFD0F3DC}" dt="2024-06-01T11:53:15.869" v="4475" actId="164"/>
          <ac:picMkLst>
            <pc:docMk/>
            <pc:sldMk cId="3846956206" sldId="316"/>
            <ac:picMk id="16" creationId="{7133C0A3-17F2-E18C-1C47-C46DB9E1C77E}"/>
          </ac:picMkLst>
        </pc:picChg>
        <pc:picChg chg="add mod modCrop">
          <ac:chgData name="GAMBOA ALVARADO IGNACIO G" userId="d3d0d4b5-30dd-46e6-93bb-837ddea6ad49" providerId="ADAL" clId="{8CBB8C90-6B1F-4992-B562-0E68CFD0F3DC}" dt="2024-06-01T11:55:41.052" v="4529" actId="164"/>
          <ac:picMkLst>
            <pc:docMk/>
            <pc:sldMk cId="3846956206" sldId="316"/>
            <ac:picMk id="20" creationId="{74C41277-5C94-5BA1-1EAA-C10642B29414}"/>
          </ac:picMkLst>
        </pc:picChg>
      </pc:sldChg>
      <pc:sldChg chg="add del">
        <pc:chgData name="GAMBOA ALVARADO IGNACIO G" userId="d3d0d4b5-30dd-46e6-93bb-837ddea6ad49" providerId="ADAL" clId="{8CBB8C90-6B1F-4992-B562-0E68CFD0F3DC}" dt="2024-05-25T23:00:35.106" v="784" actId="2890"/>
        <pc:sldMkLst>
          <pc:docMk/>
          <pc:sldMk cId="3835194171" sldId="317"/>
        </pc:sldMkLst>
      </pc:sldChg>
      <pc:sldChg chg="modSp mod">
        <pc:chgData name="GAMBOA ALVARADO IGNACIO G" userId="d3d0d4b5-30dd-46e6-93bb-837ddea6ad49" providerId="ADAL" clId="{8CBB8C90-6B1F-4992-B562-0E68CFD0F3DC}" dt="2024-06-01T13:16:41.486" v="5438" actId="14100"/>
        <pc:sldMkLst>
          <pc:docMk/>
          <pc:sldMk cId="3881109046" sldId="319"/>
        </pc:sldMkLst>
        <pc:spChg chg="mod">
          <ac:chgData name="GAMBOA ALVARADO IGNACIO G" userId="d3d0d4b5-30dd-46e6-93bb-837ddea6ad49" providerId="ADAL" clId="{8CBB8C90-6B1F-4992-B562-0E68CFD0F3DC}" dt="2024-06-01T13:16:16.762" v="5434" actId="20577"/>
          <ac:spMkLst>
            <pc:docMk/>
            <pc:sldMk cId="3881109046" sldId="319"/>
            <ac:spMk id="8" creationId="{0813027B-95BD-595E-9D55-71C2C8AF706B}"/>
          </ac:spMkLst>
        </pc:spChg>
        <pc:picChg chg="mod modCrop">
          <ac:chgData name="GAMBOA ALVARADO IGNACIO G" userId="d3d0d4b5-30dd-46e6-93bb-837ddea6ad49" providerId="ADAL" clId="{8CBB8C90-6B1F-4992-B562-0E68CFD0F3DC}" dt="2024-06-01T13:16:41.486" v="5438" actId="14100"/>
          <ac:picMkLst>
            <pc:docMk/>
            <pc:sldMk cId="3881109046" sldId="319"/>
            <ac:picMk id="3" creationId="{26F7DDE7-2481-2E5D-0327-89A9CAB01349}"/>
          </ac:picMkLst>
        </pc:picChg>
      </pc:sldChg>
      <pc:sldChg chg="addSp delSp modSp mod">
        <pc:chgData name="GAMBOA ALVARADO IGNACIO G" userId="d3d0d4b5-30dd-46e6-93bb-837ddea6ad49" providerId="ADAL" clId="{8CBB8C90-6B1F-4992-B562-0E68CFD0F3DC}" dt="2024-06-01T03:55:34.786" v="2000" actId="732"/>
        <pc:sldMkLst>
          <pc:docMk/>
          <pc:sldMk cId="3590633937" sldId="320"/>
        </pc:sldMkLst>
        <pc:spChg chg="mod">
          <ac:chgData name="GAMBOA ALVARADO IGNACIO G" userId="d3d0d4b5-30dd-46e6-93bb-837ddea6ad49" providerId="ADAL" clId="{8CBB8C90-6B1F-4992-B562-0E68CFD0F3DC}" dt="2024-06-01T03:52:29.419" v="1968" actId="164"/>
          <ac:spMkLst>
            <pc:docMk/>
            <pc:sldMk cId="3590633937" sldId="320"/>
            <ac:spMk id="3" creationId="{0BAEEE35-569A-C1B1-3DE8-7187348AFB7D}"/>
          </ac:spMkLst>
        </pc:spChg>
        <pc:spChg chg="del mod">
          <ac:chgData name="GAMBOA ALVARADO IGNACIO G" userId="d3d0d4b5-30dd-46e6-93bb-837ddea6ad49" providerId="ADAL" clId="{8CBB8C90-6B1F-4992-B562-0E68CFD0F3DC}" dt="2024-06-01T03:52:11.525" v="1965" actId="478"/>
          <ac:spMkLst>
            <pc:docMk/>
            <pc:sldMk cId="3590633937" sldId="320"/>
            <ac:spMk id="4" creationId="{5B7B5083-F57A-B985-7ADB-21826FFA6E75}"/>
          </ac:spMkLst>
        </pc:spChg>
        <pc:spChg chg="mod">
          <ac:chgData name="GAMBOA ALVARADO IGNACIO G" userId="d3d0d4b5-30dd-46e6-93bb-837ddea6ad49" providerId="ADAL" clId="{8CBB8C90-6B1F-4992-B562-0E68CFD0F3DC}" dt="2024-06-01T03:52:52.430" v="1972" actId="404"/>
          <ac:spMkLst>
            <pc:docMk/>
            <pc:sldMk cId="3590633937" sldId="320"/>
            <ac:spMk id="5" creationId="{63B915FF-A735-D93C-6AAE-86AF5336C87F}"/>
          </ac:spMkLst>
        </pc:spChg>
        <pc:grpChg chg="add mod">
          <ac:chgData name="GAMBOA ALVARADO IGNACIO G" userId="d3d0d4b5-30dd-46e6-93bb-837ddea6ad49" providerId="ADAL" clId="{8CBB8C90-6B1F-4992-B562-0E68CFD0F3DC}" dt="2024-06-01T03:52:59.547" v="1973" actId="1076"/>
          <ac:grpSpMkLst>
            <pc:docMk/>
            <pc:sldMk cId="3590633937" sldId="320"/>
            <ac:grpSpMk id="9" creationId="{4DC6A8BF-1F86-6DDD-C214-8DFFAA8EC1DF}"/>
          </ac:grpSpMkLst>
        </pc:grpChg>
        <pc:grpChg chg="add mod">
          <ac:chgData name="GAMBOA ALVARADO IGNACIO G" userId="d3d0d4b5-30dd-46e6-93bb-837ddea6ad49" providerId="ADAL" clId="{8CBB8C90-6B1F-4992-B562-0E68CFD0F3DC}" dt="2024-06-01T03:52:47.578" v="1971" actId="1076"/>
          <ac:grpSpMkLst>
            <pc:docMk/>
            <pc:sldMk cId="3590633937" sldId="320"/>
            <ac:grpSpMk id="10" creationId="{6719579C-8055-3555-C545-27AD4651FDD2}"/>
          </ac:grpSpMkLst>
        </pc:grpChg>
        <pc:picChg chg="mod modCrop">
          <ac:chgData name="GAMBOA ALVARADO IGNACIO G" userId="d3d0d4b5-30dd-46e6-93bb-837ddea6ad49" providerId="ADAL" clId="{8CBB8C90-6B1F-4992-B562-0E68CFD0F3DC}" dt="2024-06-01T03:55:34.786" v="2000" actId="732"/>
          <ac:picMkLst>
            <pc:docMk/>
            <pc:sldMk cId="3590633937" sldId="320"/>
            <ac:picMk id="8" creationId="{B1A89EE9-E8D2-1219-B80A-D87D46B51C10}"/>
          </ac:picMkLst>
        </pc:picChg>
        <pc:picChg chg="mod">
          <ac:chgData name="GAMBOA ALVARADO IGNACIO G" userId="d3d0d4b5-30dd-46e6-93bb-837ddea6ad49" providerId="ADAL" clId="{8CBB8C90-6B1F-4992-B562-0E68CFD0F3DC}" dt="2024-06-01T03:55:26.210" v="1998" actId="1076"/>
          <ac:picMkLst>
            <pc:docMk/>
            <pc:sldMk cId="3590633937" sldId="320"/>
            <ac:picMk id="12" creationId="{358731CA-9DDB-8429-7152-EF2F915F03A6}"/>
          </ac:picMkLst>
        </pc:picChg>
        <pc:picChg chg="del">
          <ac:chgData name="GAMBOA ALVARADO IGNACIO G" userId="d3d0d4b5-30dd-46e6-93bb-837ddea6ad49" providerId="ADAL" clId="{8CBB8C90-6B1F-4992-B562-0E68CFD0F3DC}" dt="2024-06-01T03:52:17.761" v="1966" actId="478"/>
          <ac:picMkLst>
            <pc:docMk/>
            <pc:sldMk cId="3590633937" sldId="320"/>
            <ac:picMk id="13" creationId="{B2E51727-3148-CD7B-EDE9-2BA4043B24B7}"/>
          </ac:picMkLst>
        </pc:picChg>
      </pc:sldChg>
      <pc:sldChg chg="new del">
        <pc:chgData name="GAMBOA ALVARADO IGNACIO G" userId="d3d0d4b5-30dd-46e6-93bb-837ddea6ad49" providerId="ADAL" clId="{8CBB8C90-6B1F-4992-B562-0E68CFD0F3DC}" dt="2024-06-01T05:07:29.349" v="3459" actId="680"/>
        <pc:sldMkLst>
          <pc:docMk/>
          <pc:sldMk cId="3201877295" sldId="321"/>
        </pc:sldMkLst>
      </pc:sldChg>
    </pc:docChg>
  </pc:docChgLst>
  <pc:docChgLst>
    <pc:chgData name="Usuario invitado" userId="S::urn:spo:anon#d5aa352b9426c7f93783f0afc6856a31fbb8384ec89865f8cbb1598f5b336224::" providerId="AD" clId="Web-{FAC67625-D437-218C-750A-E9605FA791D0}"/>
    <pc:docChg chg="addSld delSld modSld">
      <pc:chgData name="Usuario invitado" userId="S::urn:spo:anon#d5aa352b9426c7f93783f0afc6856a31fbb8384ec89865f8cbb1598f5b336224::" providerId="AD" clId="Web-{FAC67625-D437-218C-750A-E9605FA791D0}" dt="2024-06-01T14:24:28.497" v="1136" actId="20577"/>
      <pc:docMkLst>
        <pc:docMk/>
      </pc:docMkLst>
      <pc:sldChg chg="modSp">
        <pc:chgData name="Usuario invitado" userId="S::urn:spo:anon#d5aa352b9426c7f93783f0afc6856a31fbb8384ec89865f8cbb1598f5b336224::" providerId="AD" clId="Web-{FAC67625-D437-218C-750A-E9605FA791D0}" dt="2024-06-01T13:50:50.209" v="1108" actId="20577"/>
        <pc:sldMkLst>
          <pc:docMk/>
          <pc:sldMk cId="1957369981" sldId="262"/>
        </pc:sldMkLst>
        <pc:spChg chg="mod">
          <ac:chgData name="Usuario invitado" userId="S::urn:spo:anon#d5aa352b9426c7f93783f0afc6856a31fbb8384ec89865f8cbb1598f5b336224::" providerId="AD" clId="Web-{FAC67625-D437-218C-750A-E9605FA791D0}" dt="2024-06-01T13:50:50.209" v="1108" actId="20577"/>
          <ac:spMkLst>
            <pc:docMk/>
            <pc:sldMk cId="1957369981" sldId="262"/>
            <ac:spMk id="3" creationId="{14CE27E0-12EF-847D-668C-1C37A72AC54A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49:01.544" v="1076"/>
        <pc:sldMkLst>
          <pc:docMk/>
          <pc:sldMk cId="1761978179" sldId="303"/>
        </pc:sldMkLst>
        <pc:spChg chg="mod">
          <ac:chgData name="Usuario invitado" userId="S::urn:spo:anon#d5aa352b9426c7f93783f0afc6856a31fbb8384ec89865f8cbb1598f5b336224::" providerId="AD" clId="Web-{FAC67625-D437-218C-750A-E9605FA791D0}" dt="2024-06-01T12:48:45.222" v="608" actId="20577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49:01.497" v="1075"/>
          <ac:spMkLst>
            <pc:docMk/>
            <pc:sldMk cId="1761978179" sldId="303"/>
            <ac:spMk id="26" creationId="{2B2A1C34-0C7B-3BAA-D860-83BE81B9519E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49:01.544" v="1076"/>
          <ac:spMkLst>
            <pc:docMk/>
            <pc:sldMk cId="1761978179" sldId="303"/>
            <ac:spMk id="27" creationId="{ED1F46E0-EC65-7867-9F65-EE351533189C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48:52.450" v="1074" actId="20577"/>
          <ac:spMkLst>
            <pc:docMk/>
            <pc:sldMk cId="1761978179" sldId="303"/>
            <ac:spMk id="28" creationId="{94092F7A-7B84-2D3C-3484-E35BBF0CCE44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07:37.066" v="648" actId="20577"/>
        <pc:sldMkLst>
          <pc:docMk/>
          <pc:sldMk cId="3105322462" sldId="304"/>
        </pc:sldMkLst>
        <pc:spChg chg="mod">
          <ac:chgData name="Usuario invitado" userId="S::urn:spo:anon#d5aa352b9426c7f93783f0afc6856a31fbb8384ec89865f8cbb1598f5b336224::" providerId="AD" clId="Web-{FAC67625-D437-218C-750A-E9605FA791D0}" dt="2024-06-01T13:07:37.066" v="648" actId="20577"/>
          <ac:spMkLst>
            <pc:docMk/>
            <pc:sldMk cId="3105322462" sldId="304"/>
            <ac:spMk id="4" creationId="{EEA275FB-ED52-4BCD-05AE-B6BA779E2070}"/>
          </ac:spMkLst>
        </pc:spChg>
      </pc:sldChg>
      <pc:sldChg chg="addSp delSp modSp">
        <pc:chgData name="Usuario invitado" userId="S::urn:spo:anon#d5aa352b9426c7f93783f0afc6856a31fbb8384ec89865f8cbb1598f5b336224::" providerId="AD" clId="Web-{FAC67625-D437-218C-750A-E9605FA791D0}" dt="2024-06-01T12:47:59.328" v="603" actId="20577"/>
        <pc:sldMkLst>
          <pc:docMk/>
          <pc:sldMk cId="743564996" sldId="305"/>
        </pc:sldMkLst>
        <pc:spChg chg="add del mod">
          <ac:chgData name="Usuario invitado" userId="S::urn:spo:anon#d5aa352b9426c7f93783f0afc6856a31fbb8384ec89865f8cbb1598f5b336224::" providerId="AD" clId="Web-{FAC67625-D437-218C-750A-E9605FA791D0}" dt="2024-06-01T12:46:10.727" v="541"/>
          <ac:spMkLst>
            <pc:docMk/>
            <pc:sldMk cId="743564996" sldId="305"/>
            <ac:spMk id="4" creationId="{4E880C57-755B-268A-615E-8324D373E038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2:47:59.328" v="603" actId="20577"/>
          <ac:spMkLst>
            <pc:docMk/>
            <pc:sldMk cId="743564996" sldId="305"/>
            <ac:spMk id="10" creationId="{42302ABD-FF0C-540C-62EC-DA9245D693BE}"/>
          </ac:spMkLst>
        </pc:spChg>
      </pc:sldChg>
      <pc:sldChg chg="addSp delSp modSp modTransition addAnim delAnim modAnim">
        <pc:chgData name="Usuario invitado" userId="S::urn:spo:anon#d5aa352b9426c7f93783f0afc6856a31fbb8384ec89865f8cbb1598f5b336224::" providerId="AD" clId="Web-{FAC67625-D437-218C-750A-E9605FA791D0}" dt="2024-06-01T14:14:50.516" v="1115" actId="1076"/>
        <pc:sldMkLst>
          <pc:docMk/>
          <pc:sldMk cId="1086978629" sldId="306"/>
        </pc:sldMkLst>
        <pc:spChg chg="mod">
          <ac:chgData name="Usuario invitado" userId="S::urn:spo:anon#d5aa352b9426c7f93783f0afc6856a31fbb8384ec89865f8cbb1598f5b336224::" providerId="AD" clId="Web-{FAC67625-D437-218C-750A-E9605FA791D0}" dt="2024-06-01T12:07:18.539" v="308" actId="1076"/>
          <ac:spMkLst>
            <pc:docMk/>
            <pc:sldMk cId="1086978629" sldId="306"/>
            <ac:spMk id="3" creationId="{73182A38-D6DF-453D-921E-315EFA20E2ED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1:48:34.178" v="11" actId="1076"/>
          <ac:spMkLst>
            <pc:docMk/>
            <pc:sldMk cId="1086978629" sldId="306"/>
            <ac:spMk id="4" creationId="{3E6AF15A-6C31-5DD3-2EFD-EDBCE3E99C66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39:34.943" v="851" actId="1076"/>
          <ac:spMkLst>
            <pc:docMk/>
            <pc:sldMk cId="1086978629" sldId="306"/>
            <ac:spMk id="5" creationId="{500F4513-7D7F-1A87-CAAD-3D3813B226FE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4:11:50.285" v="1111" actId="20577"/>
          <ac:spMkLst>
            <pc:docMk/>
            <pc:sldMk cId="1086978629" sldId="306"/>
            <ac:spMk id="8" creationId="{AB155ECE-B002-5CCD-61BF-FD32DFA9780F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43:05.332" v="888" actId="1076"/>
          <ac:spMkLst>
            <pc:docMk/>
            <pc:sldMk cId="1086978629" sldId="306"/>
            <ac:spMk id="9" creationId="{022D82BC-67B0-4F5D-9A8F-C3B94B9A014B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29:55.481" v="747" actId="1076"/>
          <ac:spMkLst>
            <pc:docMk/>
            <pc:sldMk cId="1086978629" sldId="306"/>
            <ac:spMk id="11" creationId="{E26998DA-878B-1C93-3EC7-66D9A3B13A62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37:10.761" v="774"/>
          <ac:spMkLst>
            <pc:docMk/>
            <pc:sldMk cId="1086978629" sldId="306"/>
            <ac:spMk id="12" creationId="{4A208485-58E3-CFBC-0C7E-636C951CBFCA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29:55.513" v="749" actId="1076"/>
          <ac:spMkLst>
            <pc:docMk/>
            <pc:sldMk cId="1086978629" sldId="306"/>
            <ac:spMk id="13" creationId="{53C8911B-0932-1D90-830E-CC5D9EE8B9A4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29:55.544" v="750" actId="1076"/>
          <ac:spMkLst>
            <pc:docMk/>
            <pc:sldMk cId="1086978629" sldId="306"/>
            <ac:spMk id="14" creationId="{059E67DC-1E6D-79E0-9828-256B3AD3E8EE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29:55.560" v="751" actId="1076"/>
          <ac:spMkLst>
            <pc:docMk/>
            <pc:sldMk cId="1086978629" sldId="306"/>
            <ac:spMk id="15" creationId="{E8984579-285F-173A-CFF5-1E03F0C9CD25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35:47.162" v="764" actId="20577"/>
          <ac:spMkLst>
            <pc:docMk/>
            <pc:sldMk cId="1086978629" sldId="306"/>
            <ac:spMk id="16" creationId="{32E9CDFF-2637-EB41-600C-3D73B3D43E9C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35:53.818" v="772" actId="20577"/>
          <ac:spMkLst>
            <pc:docMk/>
            <pc:sldMk cId="1086978629" sldId="306"/>
            <ac:spMk id="17" creationId="{DD2EA0E5-1248-DDE2-E6E3-FF9115BD00E4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35:41.818" v="763" actId="20577"/>
          <ac:spMkLst>
            <pc:docMk/>
            <pc:sldMk cId="1086978629" sldId="306"/>
            <ac:spMk id="18" creationId="{3763A448-2BD5-9DF5-681B-B0F00FAAA53F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4:14:50.516" v="1115" actId="1076"/>
          <ac:spMkLst>
            <pc:docMk/>
            <pc:sldMk cId="1086978629" sldId="306"/>
            <ac:spMk id="22" creationId="{DB1D6F94-427F-37C7-A416-B57C9BE969AA}"/>
          </ac:spMkLst>
        </pc:spChg>
        <pc:spChg chg="add mod">
          <ac:chgData name="Usuario invitado" userId="S::urn:spo:anon#d5aa352b9426c7f93783f0afc6856a31fbb8384ec89865f8cbb1598f5b336224::" providerId="AD" clId="Web-{FAC67625-D437-218C-750A-E9605FA791D0}" dt="2024-06-01T13:43:05.332" v="889" actId="1076"/>
          <ac:spMkLst>
            <pc:docMk/>
            <pc:sldMk cId="1086978629" sldId="306"/>
            <ac:spMk id="26" creationId="{33EFC5D6-9E3B-4944-3C4B-F2BFA4355B7C}"/>
          </ac:spMkLst>
        </pc:spChg>
        <pc:spChg chg="add del mod">
          <ac:chgData name="Usuario invitado" userId="S::urn:spo:anon#d5aa352b9426c7f93783f0afc6856a31fbb8384ec89865f8cbb1598f5b336224::" providerId="AD" clId="Web-{FAC67625-D437-218C-750A-E9605FA791D0}" dt="2024-06-01T13:43:23.115" v="899"/>
          <ac:spMkLst>
            <pc:docMk/>
            <pc:sldMk cId="1086978629" sldId="306"/>
            <ac:spMk id="28" creationId="{7CDB4067-46D8-9E39-56ED-476A51228936}"/>
          </ac:spMkLst>
        </pc:spChg>
        <pc:cxnChg chg="add mod">
          <ac:chgData name="Usuario invitado" userId="S::urn:spo:anon#d5aa352b9426c7f93783f0afc6856a31fbb8384ec89865f8cbb1598f5b336224::" providerId="AD" clId="Web-{FAC67625-D437-218C-750A-E9605FA791D0}" dt="2024-06-01T13:42:22.939" v="879" actId="1076"/>
          <ac:cxnSpMkLst>
            <pc:docMk/>
            <pc:sldMk cId="1086978629" sldId="306"/>
            <ac:cxnSpMk id="6" creationId="{095AA624-4190-FDF4-7063-3AEFE8CFD07F}"/>
          </ac:cxnSpMkLst>
        </pc:cxnChg>
        <pc:cxnChg chg="add del">
          <ac:chgData name="Usuario invitado" userId="S::urn:spo:anon#d5aa352b9426c7f93783f0afc6856a31fbb8384ec89865f8cbb1598f5b336224::" providerId="AD" clId="Web-{FAC67625-D437-218C-750A-E9605FA791D0}" dt="2024-06-01T12:07:58.183" v="316"/>
          <ac:cxnSpMkLst>
            <pc:docMk/>
            <pc:sldMk cId="1086978629" sldId="306"/>
            <ac:cxnSpMk id="19" creationId="{18A148CF-7ECC-1DBE-7F79-8D47C3C3494E}"/>
          </ac:cxnSpMkLst>
        </pc:cxnChg>
        <pc:cxnChg chg="add mod">
          <ac:chgData name="Usuario invitado" userId="S::urn:spo:anon#d5aa352b9426c7f93783f0afc6856a31fbb8384ec89865f8cbb1598f5b336224::" providerId="AD" clId="Web-{FAC67625-D437-218C-750A-E9605FA791D0}" dt="2024-06-01T13:29:55.638" v="755" actId="1076"/>
          <ac:cxnSpMkLst>
            <pc:docMk/>
            <pc:sldMk cId="1086978629" sldId="306"/>
            <ac:cxnSpMk id="20" creationId="{05240E3D-2342-394F-B177-B3BE40A3276F}"/>
          </ac:cxnSpMkLst>
        </pc:cxnChg>
        <pc:cxnChg chg="add del mod">
          <ac:chgData name="Usuario invitado" userId="S::urn:spo:anon#d5aa352b9426c7f93783f0afc6856a31fbb8384ec89865f8cbb1598f5b336224::" providerId="AD" clId="Web-{FAC67625-D437-218C-750A-E9605FA791D0}" dt="2024-06-01T13:29:55.653" v="756" actId="1076"/>
          <ac:cxnSpMkLst>
            <pc:docMk/>
            <pc:sldMk cId="1086978629" sldId="306"/>
            <ac:cxnSpMk id="21" creationId="{4D7AC86E-8538-8A92-5A96-4772E1E4ABB0}"/>
          </ac:cxnSpMkLst>
        </pc:cxnChg>
        <pc:cxnChg chg="add del mod">
          <ac:chgData name="Usuario invitado" userId="S::urn:spo:anon#d5aa352b9426c7f93783f0afc6856a31fbb8384ec89865f8cbb1598f5b336224::" providerId="AD" clId="Web-{FAC67625-D437-218C-750A-E9605FA791D0}" dt="2024-06-01T12:10:08.879" v="335"/>
          <ac:cxnSpMkLst>
            <pc:docMk/>
            <pc:sldMk cId="1086978629" sldId="306"/>
            <ac:cxnSpMk id="22" creationId="{D227F786-3DD2-06AB-3C81-2DBFD25DB101}"/>
          </ac:cxnSpMkLst>
        </pc:cxnChg>
        <pc:cxnChg chg="add mod">
          <ac:chgData name="Usuario invitado" userId="S::urn:spo:anon#d5aa352b9426c7f93783f0afc6856a31fbb8384ec89865f8cbb1598f5b336224::" providerId="AD" clId="Web-{FAC67625-D437-218C-750A-E9605FA791D0}" dt="2024-06-01T13:29:55.669" v="757" actId="1076"/>
          <ac:cxnSpMkLst>
            <pc:docMk/>
            <pc:sldMk cId="1086978629" sldId="306"/>
            <ac:cxnSpMk id="23" creationId="{F9D99E12-ACA5-81A4-0D77-789B914C7501}"/>
          </ac:cxnSpMkLst>
        </pc:cxnChg>
        <pc:cxnChg chg="add mod">
          <ac:chgData name="Usuario invitado" userId="S::urn:spo:anon#d5aa352b9426c7f93783f0afc6856a31fbb8384ec89865f8cbb1598f5b336224::" providerId="AD" clId="Web-{FAC67625-D437-218C-750A-E9605FA791D0}" dt="2024-06-01T13:29:55.685" v="758" actId="1076"/>
          <ac:cxnSpMkLst>
            <pc:docMk/>
            <pc:sldMk cId="1086978629" sldId="306"/>
            <ac:cxnSpMk id="24" creationId="{26433BE3-F5B4-4130-199C-A98F4F8B73DA}"/>
          </ac:cxnSpMkLst>
        </pc:cxnChg>
        <pc:cxnChg chg="add del mod">
          <ac:chgData name="Usuario invitado" userId="S::urn:spo:anon#d5aa352b9426c7f93783f0afc6856a31fbb8384ec89865f8cbb1598f5b336224::" providerId="AD" clId="Web-{FAC67625-D437-218C-750A-E9605FA791D0}" dt="2024-06-01T12:24:32.834" v="450"/>
          <ac:cxnSpMkLst>
            <pc:docMk/>
            <pc:sldMk cId="1086978629" sldId="306"/>
            <ac:cxnSpMk id="25" creationId="{1FF67BFF-5211-B1C9-440B-C453B57DE514}"/>
          </ac:cxnSpMkLst>
        </pc:cxnChg>
      </pc:sldChg>
      <pc:sldChg chg="modSp">
        <pc:chgData name="Usuario invitado" userId="S::urn:spo:anon#d5aa352b9426c7f93783f0afc6856a31fbb8384ec89865f8cbb1598f5b336224::" providerId="AD" clId="Web-{FAC67625-D437-218C-750A-E9605FA791D0}" dt="2024-06-01T12:50:16.884" v="613" actId="20577"/>
        <pc:sldMkLst>
          <pc:docMk/>
          <pc:sldMk cId="2146413309" sldId="307"/>
        </pc:sldMkLst>
        <pc:spChg chg="mod">
          <ac:chgData name="Usuario invitado" userId="S::urn:spo:anon#d5aa352b9426c7f93783f0afc6856a31fbb8384ec89865f8cbb1598f5b336224::" providerId="AD" clId="Web-{FAC67625-D437-218C-750A-E9605FA791D0}" dt="2024-06-01T12:50:16.884" v="613" actId="20577"/>
          <ac:spMkLst>
            <pc:docMk/>
            <pc:sldMk cId="2146413309" sldId="307"/>
            <ac:spMk id="3" creationId="{0BAEEE35-569A-C1B1-3DE8-7187348AFB7D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29:44.590" v="732" actId="20577"/>
        <pc:sldMkLst>
          <pc:docMk/>
          <pc:sldMk cId="1200565634" sldId="308"/>
        </pc:sldMkLst>
        <pc:spChg chg="mod">
          <ac:chgData name="Usuario invitado" userId="S::urn:spo:anon#d5aa352b9426c7f93783f0afc6856a31fbb8384ec89865f8cbb1598f5b336224::" providerId="AD" clId="Web-{FAC67625-D437-218C-750A-E9605FA791D0}" dt="2024-06-01T13:29:23.260" v="724" actId="1076"/>
          <ac:spMkLst>
            <pc:docMk/>
            <pc:sldMk cId="1200565634" sldId="308"/>
            <ac:spMk id="3" creationId="{73182A38-D6DF-453D-921E-315EFA20E2ED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29:44.590" v="732" actId="20577"/>
          <ac:spMkLst>
            <pc:docMk/>
            <pc:sldMk cId="1200565634" sldId="308"/>
            <ac:spMk id="5" creationId="{AFDD9D3B-922E-B5CE-0672-62FE8ECD06ED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29:26.667" v="728" actId="20577"/>
          <ac:spMkLst>
            <pc:docMk/>
            <pc:sldMk cId="1200565634" sldId="308"/>
            <ac:spMk id="8" creationId="{C2DA7589-30E4-5C76-053F-22BFDDA1FAFC}"/>
          </ac:spMkLst>
        </pc:spChg>
        <pc:picChg chg="mod">
          <ac:chgData name="Usuario invitado" userId="S::urn:spo:anon#d5aa352b9426c7f93783f0afc6856a31fbb8384ec89865f8cbb1598f5b336224::" providerId="AD" clId="Web-{FAC67625-D437-218C-750A-E9605FA791D0}" dt="2024-06-01T11:49:36.714" v="23" actId="1076"/>
          <ac:picMkLst>
            <pc:docMk/>
            <pc:sldMk cId="1200565634" sldId="308"/>
            <ac:picMk id="9" creationId="{9F8735A4-EC2E-9143-984D-EB4030433F02}"/>
          </ac:picMkLst>
        </pc:picChg>
      </pc:sldChg>
      <pc:sldChg chg="modSp">
        <pc:chgData name="Usuario invitado" userId="S::urn:spo:anon#d5aa352b9426c7f93783f0afc6856a31fbb8384ec89865f8cbb1598f5b336224::" providerId="AD" clId="Web-{FAC67625-D437-218C-750A-E9605FA791D0}" dt="2024-06-01T13:08:04.443" v="649" actId="1076"/>
        <pc:sldMkLst>
          <pc:docMk/>
          <pc:sldMk cId="4018481977" sldId="309"/>
        </pc:sldMkLst>
        <pc:spChg chg="mod">
          <ac:chgData name="Usuario invitado" userId="S::urn:spo:anon#d5aa352b9426c7f93783f0afc6856a31fbb8384ec89865f8cbb1598f5b336224::" providerId="AD" clId="Web-{FAC67625-D437-218C-750A-E9605FA791D0}" dt="2024-06-01T13:08:04.443" v="649" actId="1076"/>
          <ac:spMkLst>
            <pc:docMk/>
            <pc:sldMk cId="4018481977" sldId="309"/>
            <ac:spMk id="3" creationId="{8B5CD789-942D-6D26-5B2B-F55BD452307C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07:04.736" v="642"/>
          <ac:spMkLst>
            <pc:docMk/>
            <pc:sldMk cId="4018481977" sldId="309"/>
            <ac:spMk id="11" creationId="{54F3CF11-87EE-1ECC-18E8-0E915D31363B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07:31.081" v="647" actId="1076"/>
        <pc:sldMkLst>
          <pc:docMk/>
          <pc:sldMk cId="3519697008" sldId="310"/>
        </pc:sldMkLst>
        <pc:spChg chg="mod">
          <ac:chgData name="Usuario invitado" userId="S::urn:spo:anon#d5aa352b9426c7f93783f0afc6856a31fbb8384ec89865f8cbb1598f5b336224::" providerId="AD" clId="Web-{FAC67625-D437-218C-750A-E9605FA791D0}" dt="2024-06-01T13:07:31.081" v="647" actId="1076"/>
          <ac:spMkLst>
            <pc:docMk/>
            <pc:sldMk cId="3519697008" sldId="310"/>
            <ac:spMk id="4" creationId="{F02CF29A-A715-31C0-1FB3-036601D6E4EA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26:57.184" v="719" actId="20577"/>
        <pc:sldMkLst>
          <pc:docMk/>
          <pc:sldMk cId="3036640731" sldId="313"/>
        </pc:sldMkLst>
        <pc:spChg chg="mod">
          <ac:chgData name="Usuario invitado" userId="S::urn:spo:anon#d5aa352b9426c7f93783f0afc6856a31fbb8384ec89865f8cbb1598f5b336224::" providerId="AD" clId="Web-{FAC67625-D437-218C-750A-E9605FA791D0}" dt="2024-06-01T13:26:57.184" v="719" actId="20577"/>
          <ac:spMkLst>
            <pc:docMk/>
            <pc:sldMk cId="3036640731" sldId="313"/>
            <ac:spMk id="4" creationId="{81550CC3-3652-B4BA-6728-9FE3F2D0F19F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23:13.419" v="709" actId="1076"/>
        <pc:sldMkLst>
          <pc:docMk/>
          <pc:sldMk cId="2591914574" sldId="314"/>
        </pc:sldMkLst>
        <pc:spChg chg="mod">
          <ac:chgData name="Usuario invitado" userId="S::urn:spo:anon#d5aa352b9426c7f93783f0afc6856a31fbb8384ec89865f8cbb1598f5b336224::" providerId="AD" clId="Web-{FAC67625-D437-218C-750A-E9605FA791D0}" dt="2024-06-01T12:58:22.511" v="634" actId="20577"/>
          <ac:spMkLst>
            <pc:docMk/>
            <pc:sldMk cId="2591914574" sldId="314"/>
            <ac:spMk id="4" creationId="{0DE6162D-C13D-397C-C9D8-D8586A50C6D7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23:13.419" v="709" actId="1076"/>
          <ac:spMkLst>
            <pc:docMk/>
            <pc:sldMk cId="2591914574" sldId="314"/>
            <ac:spMk id="35" creationId="{B40714AD-E1CE-69AD-5B27-D38367FD661D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12:21.935" v="690" actId="20577"/>
        <pc:sldMkLst>
          <pc:docMk/>
          <pc:sldMk cId="1385646645" sldId="315"/>
        </pc:sldMkLst>
        <pc:spChg chg="mod">
          <ac:chgData name="Usuario invitado" userId="S::urn:spo:anon#d5aa352b9426c7f93783f0afc6856a31fbb8384ec89865f8cbb1598f5b336224::" providerId="AD" clId="Web-{FAC67625-D437-218C-750A-E9605FA791D0}" dt="2024-06-01T12:16:34.111" v="413" actId="1076"/>
          <ac:spMkLst>
            <pc:docMk/>
            <pc:sldMk cId="1385646645" sldId="315"/>
            <ac:spMk id="4" creationId="{1B472DC2-177A-CBA7-EDAD-E731AD6275AF}"/>
          </ac:spMkLst>
        </pc:spChg>
        <pc:spChg chg="mod">
          <ac:chgData name="Usuario invitado" userId="S::urn:spo:anon#d5aa352b9426c7f93783f0afc6856a31fbb8384ec89865f8cbb1598f5b336224::" providerId="AD" clId="Web-{FAC67625-D437-218C-750A-E9605FA791D0}" dt="2024-06-01T13:12:21.935" v="690" actId="20577"/>
          <ac:spMkLst>
            <pc:docMk/>
            <pc:sldMk cId="1385646645" sldId="315"/>
            <ac:spMk id="39" creationId="{3D9032F2-A789-F01F-ECA6-3C24890BC4BB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11:36.567" v="682" actId="20577"/>
        <pc:sldMkLst>
          <pc:docMk/>
          <pc:sldMk cId="3846956206" sldId="316"/>
        </pc:sldMkLst>
        <pc:spChg chg="mod">
          <ac:chgData name="Usuario invitado" userId="S::urn:spo:anon#d5aa352b9426c7f93783f0afc6856a31fbb8384ec89865f8cbb1598f5b336224::" providerId="AD" clId="Web-{FAC67625-D437-218C-750A-E9605FA791D0}" dt="2024-06-01T13:11:36.567" v="682" actId="20577"/>
          <ac:spMkLst>
            <pc:docMk/>
            <pc:sldMk cId="3846956206" sldId="316"/>
            <ac:spMk id="5" creationId="{8BBE7EF7-3202-DE81-8BE6-B3A027B2AF55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4:24:28.497" v="1136" actId="20577"/>
        <pc:sldMkLst>
          <pc:docMk/>
          <pc:sldMk cId="3982118065" sldId="318"/>
        </pc:sldMkLst>
        <pc:spChg chg="mod">
          <ac:chgData name="Usuario invitado" userId="S::urn:spo:anon#d5aa352b9426c7f93783f0afc6856a31fbb8384ec89865f8cbb1598f5b336224::" providerId="AD" clId="Web-{FAC67625-D437-218C-750A-E9605FA791D0}" dt="2024-06-01T14:24:28.497" v="1136" actId="20577"/>
          <ac:spMkLst>
            <pc:docMk/>
            <pc:sldMk cId="3982118065" sldId="318"/>
            <ac:spMk id="5" creationId="{433DB7EB-7290-9321-AB65-AD0581FDF5EA}"/>
          </ac:spMkLst>
        </pc:spChg>
      </pc:sldChg>
      <pc:sldChg chg="modSp">
        <pc:chgData name="Usuario invitado" userId="S::urn:spo:anon#d5aa352b9426c7f93783f0afc6856a31fbb8384ec89865f8cbb1598f5b336224::" providerId="AD" clId="Web-{FAC67625-D437-218C-750A-E9605FA791D0}" dt="2024-06-01T13:22:54.135" v="708" actId="1076"/>
        <pc:sldMkLst>
          <pc:docMk/>
          <pc:sldMk cId="3881109046" sldId="319"/>
        </pc:sldMkLst>
        <pc:spChg chg="mod">
          <ac:chgData name="Usuario invitado" userId="S::urn:spo:anon#d5aa352b9426c7f93783f0afc6856a31fbb8384ec89865f8cbb1598f5b336224::" providerId="AD" clId="Web-{FAC67625-D437-218C-750A-E9605FA791D0}" dt="2024-06-01T13:22:54.135" v="708" actId="1076"/>
          <ac:spMkLst>
            <pc:docMk/>
            <pc:sldMk cId="3881109046" sldId="319"/>
            <ac:spMk id="8" creationId="{0813027B-95BD-595E-9D55-71C2C8AF706B}"/>
          </ac:spMkLst>
        </pc:spChg>
        <pc:picChg chg="mod">
          <ac:chgData name="Usuario invitado" userId="S::urn:spo:anon#d5aa352b9426c7f93783f0afc6856a31fbb8384ec89865f8cbb1598f5b336224::" providerId="AD" clId="Web-{FAC67625-D437-218C-750A-E9605FA791D0}" dt="2024-06-01T13:22:52.057" v="707" actId="1076"/>
          <ac:picMkLst>
            <pc:docMk/>
            <pc:sldMk cId="3881109046" sldId="319"/>
            <ac:picMk id="3" creationId="{26F7DDE7-2481-2E5D-0327-89A9CAB01349}"/>
          </ac:picMkLst>
        </pc:picChg>
      </pc:sldChg>
      <pc:sldChg chg="addSp delSp modSp">
        <pc:chgData name="Usuario invitado" userId="S::urn:spo:anon#d5aa352b9426c7f93783f0afc6856a31fbb8384ec89865f8cbb1598f5b336224::" providerId="AD" clId="Web-{FAC67625-D437-218C-750A-E9605FA791D0}" dt="2024-06-01T12:54:32.183" v="630" actId="1076"/>
        <pc:sldMkLst>
          <pc:docMk/>
          <pc:sldMk cId="3590633937" sldId="320"/>
        </pc:sldMkLst>
        <pc:spChg chg="topLvl">
          <ac:chgData name="Usuario invitado" userId="S::urn:spo:anon#d5aa352b9426c7f93783f0afc6856a31fbb8384ec89865f8cbb1598f5b336224::" providerId="AD" clId="Web-{FAC67625-D437-218C-750A-E9605FA791D0}" dt="2024-06-01T12:53:27.553" v="625"/>
          <ac:spMkLst>
            <pc:docMk/>
            <pc:sldMk cId="3590633937" sldId="320"/>
            <ac:spMk id="3" creationId="{0BAEEE35-569A-C1B1-3DE8-7187348AFB7D}"/>
          </ac:spMkLst>
        </pc:spChg>
        <pc:grpChg chg="add del">
          <ac:chgData name="Usuario invitado" userId="S::urn:spo:anon#d5aa352b9426c7f93783f0afc6856a31fbb8384ec89865f8cbb1598f5b336224::" providerId="AD" clId="Web-{FAC67625-D437-218C-750A-E9605FA791D0}" dt="2024-06-01T12:53:27.553" v="625"/>
          <ac:grpSpMkLst>
            <pc:docMk/>
            <pc:sldMk cId="3590633937" sldId="320"/>
            <ac:grpSpMk id="10" creationId="{6719579C-8055-3555-C545-27AD4651FDD2}"/>
          </ac:grpSpMkLst>
        </pc:grpChg>
        <pc:picChg chg="add mod">
          <ac:chgData name="Usuario invitado" userId="S::urn:spo:anon#d5aa352b9426c7f93783f0afc6856a31fbb8384ec89865f8cbb1598f5b336224::" providerId="AD" clId="Web-{FAC67625-D437-218C-750A-E9605FA791D0}" dt="2024-06-01T12:54:32.183" v="630" actId="1076"/>
          <ac:picMkLst>
            <pc:docMk/>
            <pc:sldMk cId="3590633937" sldId="320"/>
            <ac:picMk id="4" creationId="{73137C9F-924C-B3EF-C330-CC3A4964CC4C}"/>
          </ac:picMkLst>
        </pc:picChg>
        <pc:picChg chg="del topLvl">
          <ac:chgData name="Usuario invitado" userId="S::urn:spo:anon#d5aa352b9426c7f93783f0afc6856a31fbb8384ec89865f8cbb1598f5b336224::" providerId="AD" clId="Web-{FAC67625-D437-218C-750A-E9605FA791D0}" dt="2024-06-01T12:53:27.553" v="625"/>
          <ac:picMkLst>
            <pc:docMk/>
            <pc:sldMk cId="3590633937" sldId="320"/>
            <ac:picMk id="12" creationId="{358731CA-9DDB-8429-7152-EF2F915F03A6}"/>
          </ac:picMkLst>
        </pc:picChg>
      </pc:sldChg>
      <pc:sldChg chg="delSp modSp add del replId">
        <pc:chgData name="Usuario invitado" userId="S::urn:spo:anon#d5aa352b9426c7f93783f0afc6856a31fbb8384ec89865f8cbb1598f5b336224::" providerId="AD" clId="Web-{FAC67625-D437-218C-750A-E9605FA791D0}" dt="2024-06-01T13:29:03.509" v="720"/>
        <pc:sldMkLst>
          <pc:docMk/>
          <pc:sldMk cId="4050808475" sldId="321"/>
        </pc:sldMkLst>
        <pc:spChg chg="mod">
          <ac:chgData name="Usuario invitado" userId="S::urn:spo:anon#d5aa352b9426c7f93783f0afc6856a31fbb8384ec89865f8cbb1598f5b336224::" providerId="AD" clId="Web-{FAC67625-D437-218C-750A-E9605FA791D0}" dt="2024-06-01T12:15:19.528" v="399" actId="1076"/>
          <ac:spMkLst>
            <pc:docMk/>
            <pc:sldMk cId="4050808475" sldId="321"/>
            <ac:spMk id="9" creationId="{022D82BC-67B0-4F5D-9A8F-C3B94B9A014B}"/>
          </ac:spMkLst>
        </pc:spChg>
        <pc:spChg chg="del mod">
          <ac:chgData name="Usuario invitado" userId="S::urn:spo:anon#d5aa352b9426c7f93783f0afc6856a31fbb8384ec89865f8cbb1598f5b336224::" providerId="AD" clId="Web-{FAC67625-D437-218C-750A-E9605FA791D0}" dt="2024-06-01T12:15:23.012" v="401"/>
          <ac:spMkLst>
            <pc:docMk/>
            <pc:sldMk cId="4050808475" sldId="321"/>
            <ac:spMk id="13" creationId="{53C8911B-0932-1D90-830E-CC5D9EE8B9A4}"/>
          </ac:spMkLst>
        </pc:spChg>
        <pc:spChg chg="del">
          <ac:chgData name="Usuario invitado" userId="S::urn:spo:anon#d5aa352b9426c7f93783f0afc6856a31fbb8384ec89865f8cbb1598f5b336224::" providerId="AD" clId="Web-{FAC67625-D437-218C-750A-E9605FA791D0}" dt="2024-06-01T12:15:31.497" v="403"/>
          <ac:spMkLst>
            <pc:docMk/>
            <pc:sldMk cId="4050808475" sldId="321"/>
            <ac:spMk id="14" creationId="{059E67DC-1E6D-79E0-9828-256B3AD3E8EE}"/>
          </ac:spMkLst>
        </pc:spChg>
        <pc:spChg chg="del">
          <ac:chgData name="Usuario invitado" userId="S::urn:spo:anon#d5aa352b9426c7f93783f0afc6856a31fbb8384ec89865f8cbb1598f5b336224::" providerId="AD" clId="Web-{FAC67625-D437-218C-750A-E9605FA791D0}" dt="2024-06-01T12:15:28.185" v="402"/>
          <ac:spMkLst>
            <pc:docMk/>
            <pc:sldMk cId="4050808475" sldId="321"/>
            <ac:spMk id="15" creationId="{E8984579-285F-173A-CFF5-1E03F0C9CD25}"/>
          </ac:spMkLst>
        </pc:spChg>
      </pc:sldChg>
      <pc:sldChg chg="add del replId">
        <pc:chgData name="Usuario invitado" userId="S::urn:spo:anon#d5aa352b9426c7f93783f0afc6856a31fbb8384ec89865f8cbb1598f5b336224::" providerId="AD" clId="Web-{FAC67625-D437-218C-750A-E9605FA791D0}" dt="2024-06-01T12:46:41.526" v="545"/>
        <pc:sldMkLst>
          <pc:docMk/>
          <pc:sldMk cId="473719184" sldId="322"/>
        </pc:sldMkLst>
      </pc:sldChg>
      <pc:sldChg chg="add del replId">
        <pc:chgData name="Usuario invitado" userId="S::urn:spo:anon#d5aa352b9426c7f93783f0afc6856a31fbb8384ec89865f8cbb1598f5b336224::" providerId="AD" clId="Web-{FAC67625-D437-218C-750A-E9605FA791D0}" dt="2024-06-01T12:46:22.431" v="543"/>
        <pc:sldMkLst>
          <pc:docMk/>
          <pc:sldMk cId="3461031044" sldId="322"/>
        </pc:sldMkLst>
      </pc:sldChg>
    </pc:docChg>
  </pc:docChgLst>
  <pc:docChgLst>
    <pc:chgData name="GAMBOA ALVARADO IGNACIO G" userId="d3d0d4b5-30dd-46e6-93bb-837ddea6ad49" providerId="ADAL" clId="{9DAC8C8D-4B4B-4350-B953-A14139F2BD17}"/>
    <pc:docChg chg="undo custSel addSld delSld modSld">
      <pc:chgData name="GAMBOA ALVARADO IGNACIO G" userId="d3d0d4b5-30dd-46e6-93bb-837ddea6ad49" providerId="ADAL" clId="{9DAC8C8D-4B4B-4350-B953-A14139F2BD17}" dt="2024-05-25T22:43:08.850" v="74" actId="20577"/>
      <pc:docMkLst>
        <pc:docMk/>
      </pc:docMkLst>
      <pc:sldChg chg="modSp mod">
        <pc:chgData name="GAMBOA ALVARADO IGNACIO G" userId="d3d0d4b5-30dd-46e6-93bb-837ddea6ad49" providerId="ADAL" clId="{9DAC8C8D-4B4B-4350-B953-A14139F2BD17}" dt="2024-05-25T22:43:08.850" v="74" actId="20577"/>
        <pc:sldMkLst>
          <pc:docMk/>
          <pc:sldMk cId="1957369981" sldId="262"/>
        </pc:sldMkLst>
        <pc:spChg chg="mod">
          <ac:chgData name="GAMBOA ALVARADO IGNACIO G" userId="d3d0d4b5-30dd-46e6-93bb-837ddea6ad49" providerId="ADAL" clId="{9DAC8C8D-4B4B-4350-B953-A14139F2BD17}" dt="2024-05-25T22:43:08.850" v="74" actId="20577"/>
          <ac:spMkLst>
            <pc:docMk/>
            <pc:sldMk cId="1957369981" sldId="262"/>
            <ac:spMk id="13" creationId="{00000000-0000-0000-0000-000000000000}"/>
          </ac:spMkLst>
        </pc:spChg>
      </pc:sldChg>
      <pc:sldChg chg="add del">
        <pc:chgData name="GAMBOA ALVARADO IGNACIO G" userId="d3d0d4b5-30dd-46e6-93bb-837ddea6ad49" providerId="ADAL" clId="{9DAC8C8D-4B4B-4350-B953-A14139F2BD17}" dt="2024-05-25T22:42:04.057" v="41" actId="47"/>
        <pc:sldMkLst>
          <pc:docMk/>
          <pc:sldMk cId="1761978179" sldId="303"/>
        </pc:sldMkLst>
      </pc:sldChg>
      <pc:sldChg chg="delSp modSp mod">
        <pc:chgData name="GAMBOA ALVARADO IGNACIO G" userId="d3d0d4b5-30dd-46e6-93bb-837ddea6ad49" providerId="ADAL" clId="{9DAC8C8D-4B4B-4350-B953-A14139F2BD17}" dt="2024-05-25T22:37:12.828" v="35" actId="478"/>
        <pc:sldMkLst>
          <pc:docMk/>
          <pc:sldMk cId="3105322462" sldId="304"/>
        </pc:sldMkLst>
        <pc:spChg chg="del">
          <ac:chgData name="GAMBOA ALVARADO IGNACIO G" userId="d3d0d4b5-30dd-46e6-93bb-837ddea6ad49" providerId="ADAL" clId="{9DAC8C8D-4B4B-4350-B953-A14139F2BD17}" dt="2024-05-25T22:37:09.824" v="34" actId="478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9DAC8C8D-4B4B-4350-B953-A14139F2BD17}" dt="2024-05-25T22:36:43.402" v="19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9DAC8C8D-4B4B-4350-B953-A14139F2BD17}" dt="2024-05-25T22:36:42.663" v="18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9DAC8C8D-4B4B-4350-B953-A14139F2BD17}" dt="2024-05-25T22:36:44.116" v="20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9DAC8C8D-4B4B-4350-B953-A14139F2BD17}" dt="2024-05-25T22:36:41.094" v="17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9DAC8C8D-4B4B-4350-B953-A14139F2BD17}" dt="2024-05-25T22:36:40.242" v="16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55" creationId="{642045FC-29C6-49BA-9E23-024D851E9FEE}"/>
          </ac:spMkLst>
        </pc:spChg>
        <pc:spChg chg="del mod">
          <ac:chgData name="GAMBOA ALVARADO IGNACIO G" userId="d3d0d4b5-30dd-46e6-93bb-837ddea6ad49" providerId="ADAL" clId="{9DAC8C8D-4B4B-4350-B953-A14139F2BD17}" dt="2024-05-25T22:36:56.942" v="30" actId="478"/>
          <ac:spMkLst>
            <pc:docMk/>
            <pc:sldMk cId="3105322462" sldId="304"/>
            <ac:spMk id="56" creationId="{A7677053-BE88-482C-AA37-4F935090C6BB}"/>
          </ac:spMkLst>
        </pc:spChg>
        <pc:spChg chg="del mod">
          <ac:chgData name="GAMBOA ALVARADO IGNACIO G" userId="d3d0d4b5-30dd-46e6-93bb-837ddea6ad49" providerId="ADAL" clId="{9DAC8C8D-4B4B-4350-B953-A14139F2BD17}" dt="2024-05-25T22:36:45.613" v="22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9DAC8C8D-4B4B-4350-B953-A14139F2BD17}" dt="2024-05-25T22:36:46.784" v="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9DAC8C8D-4B4B-4350-B953-A14139F2BD17}" dt="2024-05-25T22:36:48.410" v="24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2" creationId="{CA1C23CF-AAEB-4321-AB34-4036036E4B11}"/>
          </ac:spMkLst>
        </pc:spChg>
        <pc:spChg chg="del">
          <ac:chgData name="GAMBOA ALVARADO IGNACIO G" userId="d3d0d4b5-30dd-46e6-93bb-837ddea6ad49" providerId="ADAL" clId="{9DAC8C8D-4B4B-4350-B953-A14139F2BD17}" dt="2024-05-25T22:36:34.965" v="10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9DAC8C8D-4B4B-4350-B953-A14139F2BD17}" dt="2024-05-25T22:36:34.265" v="9" actId="478"/>
          <ac:spMkLst>
            <pc:docMk/>
            <pc:sldMk cId="3105322462" sldId="304"/>
            <ac:spMk id="64" creationId="{0D34F360-7263-4B7D-8E58-D39F203F9416}"/>
          </ac:spMkLst>
        </pc:spChg>
        <pc:spChg chg="del">
          <ac:chgData name="GAMBOA ALVARADO IGNACIO G" userId="d3d0d4b5-30dd-46e6-93bb-837ddea6ad49" providerId="ADAL" clId="{9DAC8C8D-4B4B-4350-B953-A14139F2BD17}" dt="2024-05-25T22:36:33.452" v="8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9DAC8C8D-4B4B-4350-B953-A14139F2BD17}" dt="2024-05-25T22:36:28.944" v="3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9DAC8C8D-4B4B-4350-B953-A14139F2BD17}" dt="2024-05-25T22:36:26.983" v="0" actId="478"/>
          <ac:spMkLst>
            <pc:docMk/>
            <pc:sldMk cId="3105322462" sldId="304"/>
            <ac:spMk id="67" creationId="{DE3CBAC6-9CCF-42F1-8C78-37C44C8D5678}"/>
          </ac:spMkLst>
        </pc:spChg>
        <pc:spChg chg="del mod">
          <ac:chgData name="GAMBOA ALVARADO IGNACIO G" userId="d3d0d4b5-30dd-46e6-93bb-837ddea6ad49" providerId="ADAL" clId="{9DAC8C8D-4B4B-4350-B953-A14139F2BD17}" dt="2024-05-25T22:36:32.716" v="7" actId="478"/>
          <ac:spMkLst>
            <pc:docMk/>
            <pc:sldMk cId="3105322462" sldId="304"/>
            <ac:spMk id="68" creationId="{D0DE6552-CB91-4ECD-8315-E5ECC05E8860}"/>
          </ac:spMkLst>
        </pc:spChg>
        <pc:spChg chg="del mod">
          <ac:chgData name="GAMBOA ALVARADO IGNACIO G" userId="d3d0d4b5-30dd-46e6-93bb-837ddea6ad49" providerId="ADAL" clId="{9DAC8C8D-4B4B-4350-B953-A14139F2BD17}" dt="2024-05-25T22:36:30.022" v="4" actId="478"/>
          <ac:spMkLst>
            <pc:docMk/>
            <pc:sldMk cId="3105322462" sldId="304"/>
            <ac:spMk id="76" creationId="{94F4A5D7-134C-49F3-8A39-F8341C88C2FD}"/>
          </ac:spMkLst>
        </pc:spChg>
        <pc:spChg chg="del">
          <ac:chgData name="GAMBOA ALVARADO IGNACIO G" userId="d3d0d4b5-30dd-46e6-93bb-837ddea6ad49" providerId="ADAL" clId="{9DAC8C8D-4B4B-4350-B953-A14139F2BD17}" dt="2024-05-25T22:37:07.094" v="33" actId="478"/>
          <ac:spMkLst>
            <pc:docMk/>
            <pc:sldMk cId="3105322462" sldId="304"/>
            <ac:spMk id="77" creationId="{2971289C-465B-442E-ACCB-3ADFA813459D}"/>
          </ac:spMkLst>
        </pc:spChg>
        <pc:spChg chg="del">
          <ac:chgData name="GAMBOA ALVARADO IGNACIO G" userId="d3d0d4b5-30dd-46e6-93bb-837ddea6ad49" providerId="ADAL" clId="{9DAC8C8D-4B4B-4350-B953-A14139F2BD17}" dt="2024-05-25T22:37:12.828" v="35" actId="478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9DAC8C8D-4B4B-4350-B953-A14139F2BD17}" dt="2024-05-25T22:36:39.592" v="15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9DAC8C8D-4B4B-4350-B953-A14139F2BD17}" dt="2024-05-25T22:36:38.922" v="14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9DAC8C8D-4B4B-4350-B953-A14139F2BD17}" dt="2024-05-25T22:36:49.783" v="25" actId="478"/>
          <ac:spMkLst>
            <pc:docMk/>
            <pc:sldMk cId="3105322462" sldId="304"/>
            <ac:spMk id="84" creationId="{69ED924D-E764-4E64-BB17-54169A701380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5" creationId="{28353A36-920D-497F-AD77-D104E6EE61F2}"/>
          </ac:spMkLst>
        </pc:spChg>
        <pc:picChg chg="del">
          <ac:chgData name="GAMBOA ALVARADO IGNACIO G" userId="d3d0d4b5-30dd-46e6-93bb-837ddea6ad49" providerId="ADAL" clId="{9DAC8C8D-4B4B-4350-B953-A14139F2BD17}" dt="2024-05-25T22:36:36.082" v="11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9DAC8C8D-4B4B-4350-B953-A14139F2BD17}" dt="2024-05-25T22:36:30.792" v="5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9DAC8C8D-4B4B-4350-B953-A14139F2BD17}" dt="2024-05-25T22:36:27.362" v="1" actId="478"/>
          <ac:picMkLst>
            <pc:docMk/>
            <pc:sldMk cId="3105322462" sldId="304"/>
            <ac:picMk id="70" creationId="{A11F56DC-94DD-41FB-89AA-53D0183F1A9D}"/>
          </ac:picMkLst>
        </pc:picChg>
        <pc:cxnChg chg="del mod">
          <ac:chgData name="GAMBOA ALVARADO IGNACIO G" userId="d3d0d4b5-30dd-46e6-93bb-837ddea6ad49" providerId="ADAL" clId="{9DAC8C8D-4B4B-4350-B953-A14139F2BD17}" dt="2024-05-25T22:36:37.362" v="12" actId="478"/>
          <ac:cxnSpMkLst>
            <pc:docMk/>
            <pc:sldMk cId="3105322462" sldId="304"/>
            <ac:cxnSpMk id="47" creationId="{4181175F-F92E-4346-BEF2-F4DEB204DBB1}"/>
          </ac:cxnSpMkLst>
        </pc:cxnChg>
        <pc:cxnChg chg="del mod">
          <ac:chgData name="GAMBOA ALVARADO IGNACIO G" userId="d3d0d4b5-30dd-46e6-93bb-837ddea6ad49" providerId="ADAL" clId="{9DAC8C8D-4B4B-4350-B953-A14139F2BD17}" dt="2024-05-25T22:36:51.237" v="26" actId="478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9DAC8C8D-4B4B-4350-B953-A14139F2BD17}" dt="2024-05-25T22:36:52.523" v="27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9DAC8C8D-4B4B-4350-B953-A14139F2BD17}" dt="2024-05-25T22:37:03.595" v="32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">
        <pc:chgData name="GAMBOA ALVARADO IGNACIO G" userId="d3d0d4b5-30dd-46e6-93bb-837ddea6ad49" providerId="ADAL" clId="{9DAC8C8D-4B4B-4350-B953-A14139F2BD17}" dt="2024-05-25T22:42:11.369" v="44" actId="2890"/>
        <pc:sldMkLst>
          <pc:docMk/>
          <pc:sldMk cId="743564996" sldId="305"/>
        </pc:sldMkLst>
      </pc:sldChg>
      <pc:sldChg chg="add del">
        <pc:chgData name="GAMBOA ALVARADO IGNACIO G" userId="d3d0d4b5-30dd-46e6-93bb-837ddea6ad49" providerId="ADAL" clId="{9DAC8C8D-4B4B-4350-B953-A14139F2BD17}" dt="2024-05-25T22:42:08.629" v="43" actId="47"/>
        <pc:sldMkLst>
          <pc:docMk/>
          <pc:sldMk cId="4002806811" sldId="305"/>
        </pc:sldMkLst>
      </pc:sldChg>
      <pc:sldChg chg="add">
        <pc:chgData name="GAMBOA ALVARADO IGNACIO G" userId="d3d0d4b5-30dd-46e6-93bb-837ddea6ad49" providerId="ADAL" clId="{9DAC8C8D-4B4B-4350-B953-A14139F2BD17}" dt="2024-05-25T22:42:14.519" v="45" actId="2890"/>
        <pc:sldMkLst>
          <pc:docMk/>
          <pc:sldMk cId="1086978629" sldId="306"/>
        </pc:sldMkLst>
      </pc:sldChg>
      <pc:sldChg chg="add del">
        <pc:chgData name="GAMBOA ALVARADO IGNACIO G" userId="d3d0d4b5-30dd-46e6-93bb-837ddea6ad49" providerId="ADAL" clId="{9DAC8C8D-4B4B-4350-B953-A14139F2BD17}" dt="2024-05-25T22:42:07.599" v="42" actId="47"/>
        <pc:sldMkLst>
          <pc:docMk/>
          <pc:sldMk cId="2779685119" sldId="306"/>
        </pc:sldMkLst>
      </pc:sldChg>
      <pc:sldChg chg="add">
        <pc:chgData name="GAMBOA ALVARADO IGNACIO G" userId="d3d0d4b5-30dd-46e6-93bb-837ddea6ad49" providerId="ADAL" clId="{9DAC8C8D-4B4B-4350-B953-A14139F2BD17}" dt="2024-05-25T22:42:18.068" v="46" actId="2890"/>
        <pc:sldMkLst>
          <pc:docMk/>
          <pc:sldMk cId="2146413309" sldId="307"/>
        </pc:sldMkLst>
      </pc:sldChg>
      <pc:sldChg chg="add">
        <pc:chgData name="GAMBOA ALVARADO IGNACIO G" userId="d3d0d4b5-30dd-46e6-93bb-837ddea6ad49" providerId="ADAL" clId="{9DAC8C8D-4B4B-4350-B953-A14139F2BD17}" dt="2024-05-25T22:42:24.588" v="47" actId="2890"/>
        <pc:sldMkLst>
          <pc:docMk/>
          <pc:sldMk cId="1200565634" sldId="308"/>
        </pc:sldMkLst>
      </pc:sldChg>
      <pc:sldChg chg="add">
        <pc:chgData name="GAMBOA ALVARADO IGNACIO G" userId="d3d0d4b5-30dd-46e6-93bb-837ddea6ad49" providerId="ADAL" clId="{9DAC8C8D-4B4B-4350-B953-A14139F2BD17}" dt="2024-05-25T22:42:26.209" v="48" actId="2890"/>
        <pc:sldMkLst>
          <pc:docMk/>
          <pc:sldMk cId="4018481977" sldId="309"/>
        </pc:sldMkLst>
      </pc:sldChg>
      <pc:sldChg chg="add">
        <pc:chgData name="GAMBOA ALVARADO IGNACIO G" userId="d3d0d4b5-30dd-46e6-93bb-837ddea6ad49" providerId="ADAL" clId="{9DAC8C8D-4B4B-4350-B953-A14139F2BD17}" dt="2024-05-25T22:42:27.690" v="49" actId="2890"/>
        <pc:sldMkLst>
          <pc:docMk/>
          <pc:sldMk cId="3519697008" sldId="310"/>
        </pc:sldMkLst>
      </pc:sldChg>
      <pc:sldChg chg="add">
        <pc:chgData name="GAMBOA ALVARADO IGNACIO G" userId="d3d0d4b5-30dd-46e6-93bb-837ddea6ad49" providerId="ADAL" clId="{9DAC8C8D-4B4B-4350-B953-A14139F2BD17}" dt="2024-05-25T22:42:31.100" v="50" actId="2890"/>
        <pc:sldMkLst>
          <pc:docMk/>
          <pc:sldMk cId="3699663989" sldId="311"/>
        </pc:sldMkLst>
      </pc:sldChg>
      <pc:sldChg chg="add">
        <pc:chgData name="GAMBOA ALVARADO IGNACIO G" userId="d3d0d4b5-30dd-46e6-93bb-837ddea6ad49" providerId="ADAL" clId="{9DAC8C8D-4B4B-4350-B953-A14139F2BD17}" dt="2024-05-25T22:42:33.324" v="51" actId="2890"/>
        <pc:sldMkLst>
          <pc:docMk/>
          <pc:sldMk cId="2361542432" sldId="312"/>
        </pc:sldMkLst>
      </pc:sldChg>
      <pc:sldChg chg="add">
        <pc:chgData name="GAMBOA ALVARADO IGNACIO G" userId="d3d0d4b5-30dd-46e6-93bb-837ddea6ad49" providerId="ADAL" clId="{9DAC8C8D-4B4B-4350-B953-A14139F2BD17}" dt="2024-05-25T22:42:36.729" v="52" actId="2890"/>
        <pc:sldMkLst>
          <pc:docMk/>
          <pc:sldMk cId="3036640731" sldId="313"/>
        </pc:sldMkLst>
      </pc:sldChg>
      <pc:sldChg chg="add">
        <pc:chgData name="GAMBOA ALVARADO IGNACIO G" userId="d3d0d4b5-30dd-46e6-93bb-837ddea6ad49" providerId="ADAL" clId="{9DAC8C8D-4B4B-4350-B953-A14139F2BD17}" dt="2024-05-25T22:42:39.510" v="53" actId="2890"/>
        <pc:sldMkLst>
          <pc:docMk/>
          <pc:sldMk cId="2591914574" sldId="314"/>
        </pc:sldMkLst>
      </pc:sldChg>
      <pc:sldChg chg="add">
        <pc:chgData name="GAMBOA ALVARADO IGNACIO G" userId="d3d0d4b5-30dd-46e6-93bb-837ddea6ad49" providerId="ADAL" clId="{9DAC8C8D-4B4B-4350-B953-A14139F2BD17}" dt="2024-05-25T22:42:42.410" v="54" actId="2890"/>
        <pc:sldMkLst>
          <pc:docMk/>
          <pc:sldMk cId="1385646645" sldId="315"/>
        </pc:sldMkLst>
      </pc:sldChg>
      <pc:sldChg chg="add">
        <pc:chgData name="GAMBOA ALVARADO IGNACIO G" userId="d3d0d4b5-30dd-46e6-93bb-837ddea6ad49" providerId="ADAL" clId="{9DAC8C8D-4B4B-4350-B953-A14139F2BD17}" dt="2024-05-25T22:42:46.800" v="55" actId="2890"/>
        <pc:sldMkLst>
          <pc:docMk/>
          <pc:sldMk cId="3846956206" sldId="316"/>
        </pc:sldMkLst>
      </pc:sldChg>
    </pc:docChg>
  </pc:docChgLst>
  <pc:docChgLst>
    <pc:chgData name="Usuario invitado" userId="S::urn:spo:anon#d5aa352b9426c7f93783f0afc6856a31fbb8384ec89865f8cbb1598f5b336224::" providerId="AD" clId="Web-{5910A51A-5D7E-257F-86B7-ED62D1DAE4B1}"/>
    <pc:docChg chg="delSld modSld">
      <pc:chgData name="Usuario invitado" userId="S::urn:spo:anon#d5aa352b9426c7f93783f0afc6856a31fbb8384ec89865f8cbb1598f5b336224::" providerId="AD" clId="Web-{5910A51A-5D7E-257F-86B7-ED62D1DAE4B1}" dt="2024-06-01T05:26:28.105" v="1112"/>
      <pc:docMkLst>
        <pc:docMk/>
      </pc:docMkLst>
      <pc:sldChg chg="modSp">
        <pc:chgData name="Usuario invitado" userId="S::urn:spo:anon#d5aa352b9426c7f93783f0afc6856a31fbb8384ec89865f8cbb1598f5b336224::" providerId="AD" clId="Web-{5910A51A-5D7E-257F-86B7-ED62D1DAE4B1}" dt="2024-06-01T04:58:24.711" v="905" actId="1076"/>
        <pc:sldMkLst>
          <pc:docMk/>
          <pc:sldMk cId="1761978179" sldId="303"/>
        </pc:sldMkLst>
        <pc:spChg chg="mod">
          <ac:chgData name="Usuario invitado" userId="S::urn:spo:anon#d5aa352b9426c7f93783f0afc6856a31fbb8384ec89865f8cbb1598f5b336224::" providerId="AD" clId="Web-{5910A51A-5D7E-257F-86B7-ED62D1DAE4B1}" dt="2024-06-01T04:56:30.770" v="889" actId="1076"/>
          <ac:spMkLst>
            <pc:docMk/>
            <pc:sldMk cId="1761978179" sldId="303"/>
            <ac:spMk id="2" creationId="{BCB3922B-C2DC-EB08-0E39-D79B2646FD4D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30.785" v="890" actId="1076"/>
          <ac:spMkLst>
            <pc:docMk/>
            <pc:sldMk cId="1761978179" sldId="303"/>
            <ac:spMk id="3" creationId="{53A07681-A1E1-2E20-06A1-7D9C8965BE78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30.801" v="891" actId="1076"/>
          <ac:spMkLst>
            <pc:docMk/>
            <pc:sldMk cId="1761978179" sldId="303"/>
            <ac:spMk id="4" creationId="{B420626F-7183-5B69-CC17-50E83C0AF8B0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15.814" v="885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15.861" v="886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30.832" v="892" actId="1076"/>
          <ac:spMkLst>
            <pc:docMk/>
            <pc:sldMk cId="1761978179" sldId="303"/>
            <ac:spMk id="7" creationId="{AFFEA349-59DA-112C-3E6F-80A06484C65C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5:23.881" v="771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5:23.881" v="77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5:23.881" v="773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30.848" v="893" actId="1076"/>
          <ac:spMkLst>
            <pc:docMk/>
            <pc:sldMk cId="1761978179" sldId="303"/>
            <ac:spMk id="17" creationId="{58C34E86-807D-A536-4841-E34D9BE399E2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8:10.085" v="904" actId="1076"/>
          <ac:spMkLst>
            <pc:docMk/>
            <pc:sldMk cId="1761978179" sldId="303"/>
            <ac:spMk id="19" creationId="{9052CB31-5E86-43F7-9E18-68D97336D3DC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30.863" v="894" actId="1076"/>
          <ac:spMkLst>
            <pc:docMk/>
            <pc:sldMk cId="1761978179" sldId="303"/>
            <ac:spMk id="24" creationId="{B558E4C3-58FD-2962-9E56-66C0A77F77A5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6:30.879" v="895" actId="1076"/>
          <ac:spMkLst>
            <pc:docMk/>
            <pc:sldMk cId="1761978179" sldId="303"/>
            <ac:spMk id="25" creationId="{A8B32074-C045-5934-176F-E42A90AFDD47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5:23.881" v="781"/>
          <ac:spMkLst>
            <pc:docMk/>
            <pc:sldMk cId="1761978179" sldId="303"/>
            <ac:spMk id="26" creationId="{2B2A1C34-0C7B-3BAA-D860-83BE81B9519E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5:39.381" v="785" actId="1076"/>
          <ac:spMkLst>
            <pc:docMk/>
            <pc:sldMk cId="1761978179" sldId="303"/>
            <ac:spMk id="27" creationId="{ED1F46E0-EC65-7867-9F65-EE351533189C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5:43.006" v="786" actId="1076"/>
          <ac:spMkLst>
            <pc:docMk/>
            <pc:sldMk cId="1761978179" sldId="303"/>
            <ac:spMk id="28" creationId="{94092F7A-7B84-2D3C-3484-E35BBF0CCE44}"/>
          </ac:spMkLst>
        </pc:spChg>
        <pc:cxnChg chg="mod">
          <ac:chgData name="Usuario invitado" userId="S::urn:spo:anon#d5aa352b9426c7f93783f0afc6856a31fbb8384ec89865f8cbb1598f5b336224::" providerId="AD" clId="Web-{5910A51A-5D7E-257F-86B7-ED62D1DAE4B1}" dt="2024-06-01T04:57:06.896" v="901" actId="1076"/>
          <ac:cxnSpMkLst>
            <pc:docMk/>
            <pc:sldMk cId="1761978179" sldId="303"/>
            <ac:cxnSpMk id="14" creationId="{1585265B-4E00-434F-A644-ADFF1F48468A}"/>
          </ac:cxnSpMkLst>
        </pc:cxnChg>
        <pc:cxnChg chg="mod">
          <ac:chgData name="Usuario invitado" userId="S::urn:spo:anon#d5aa352b9426c7f93783f0afc6856a31fbb8384ec89865f8cbb1598f5b336224::" providerId="AD" clId="Web-{5910A51A-5D7E-257F-86B7-ED62D1DAE4B1}" dt="2024-06-01T04:58:24.711" v="905" actId="1076"/>
          <ac:cxnSpMkLst>
            <pc:docMk/>
            <pc:sldMk cId="1761978179" sldId="303"/>
            <ac:cxnSpMk id="15" creationId="{5B64C4A8-E34F-4E93-9BA1-1925F378EC3D}"/>
          </ac:cxnSpMkLst>
        </pc:cxnChg>
      </pc:sldChg>
      <pc:sldChg chg="modSp">
        <pc:chgData name="Usuario invitado" userId="S::urn:spo:anon#d5aa352b9426c7f93783f0afc6856a31fbb8384ec89865f8cbb1598f5b336224::" providerId="AD" clId="Web-{5910A51A-5D7E-257F-86B7-ED62D1DAE4B1}" dt="2024-06-01T05:18:42.231" v="1044"/>
        <pc:sldMkLst>
          <pc:docMk/>
          <pc:sldMk cId="3105322462" sldId="304"/>
        </pc:sldMkLst>
        <pc:spChg chg="mod">
          <ac:chgData name="Usuario invitado" userId="S::urn:spo:anon#d5aa352b9426c7f93783f0afc6856a31fbb8384ec89865f8cbb1598f5b336224::" providerId="AD" clId="Web-{5910A51A-5D7E-257F-86B7-ED62D1DAE4B1}" dt="2024-06-01T04:43:09.674" v="751" actId="20577"/>
          <ac:spMkLst>
            <pc:docMk/>
            <pc:sldMk cId="3105322462" sldId="304"/>
            <ac:spMk id="3" creationId="{70866F9F-102C-0AFC-BCE5-4E8C73321E74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3:39.581" v="756" actId="20577"/>
          <ac:spMkLst>
            <pc:docMk/>
            <pc:sldMk cId="3105322462" sldId="304"/>
            <ac:spMk id="4" creationId="{EEA275FB-ED52-4BCD-05AE-B6BA779E2070}"/>
          </ac:spMkLst>
        </pc:spChg>
        <pc:graphicFrameChg chg="mod modGraphic">
          <ac:chgData name="Usuario invitado" userId="S::urn:spo:anon#d5aa352b9426c7f93783f0afc6856a31fbb8384ec89865f8cbb1598f5b336224::" providerId="AD" clId="Web-{5910A51A-5D7E-257F-86B7-ED62D1DAE4B1}" dt="2024-06-01T05:18:42.231" v="1044"/>
          <ac:graphicFrameMkLst>
            <pc:docMk/>
            <pc:sldMk cId="3105322462" sldId="304"/>
            <ac:graphicFrameMk id="5" creationId="{959537D5-D76F-6DF9-5CB3-DF6A44E57EB5}"/>
          </ac:graphicFrameMkLst>
        </pc:graphicFrameChg>
      </pc:sldChg>
      <pc:sldChg chg="modSp">
        <pc:chgData name="Usuario invitado" userId="S::urn:spo:anon#d5aa352b9426c7f93783f0afc6856a31fbb8384ec89865f8cbb1598f5b336224::" providerId="AD" clId="Web-{5910A51A-5D7E-257F-86B7-ED62D1DAE4B1}" dt="2024-06-01T04:55:58.532" v="884" actId="1076"/>
        <pc:sldMkLst>
          <pc:docMk/>
          <pc:sldMk cId="743564996" sldId="305"/>
        </pc:sldMkLst>
        <pc:spChg chg="mod">
          <ac:chgData name="Usuario invitado" userId="S::urn:spo:anon#d5aa352b9426c7f93783f0afc6856a31fbb8384ec89865f8cbb1598f5b336224::" providerId="AD" clId="Web-{5910A51A-5D7E-257F-86B7-ED62D1DAE4B1}" dt="2024-06-01T04:55:47.657" v="880" actId="20577"/>
          <ac:spMkLst>
            <pc:docMk/>
            <pc:sldMk cId="743564996" sldId="305"/>
            <ac:spMk id="3" creationId="{23480A74-8042-3918-FB57-0ABA427747B4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5:58.532" v="884" actId="1076"/>
          <ac:spMkLst>
            <pc:docMk/>
            <pc:sldMk cId="743564996" sldId="305"/>
            <ac:spMk id="6" creationId="{FB8A4123-D4C1-6BEA-4F37-6EBC698865AE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5:54.594" v="883" actId="20577"/>
          <ac:spMkLst>
            <pc:docMk/>
            <pc:sldMk cId="743564996" sldId="305"/>
            <ac:spMk id="8" creationId="{4B066CC3-ACAA-E53E-344F-63616DF083CF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55:45.422" v="879" actId="20577"/>
          <ac:spMkLst>
            <pc:docMk/>
            <pc:sldMk cId="743564996" sldId="305"/>
            <ac:spMk id="9" creationId="{6536A29F-323F-9FF5-00C0-05DC1B14123E}"/>
          </ac:spMkLst>
        </pc:spChg>
        <pc:picChg chg="mod">
          <ac:chgData name="Usuario invitado" userId="S::urn:spo:anon#d5aa352b9426c7f93783f0afc6856a31fbb8384ec89865f8cbb1598f5b336224::" providerId="AD" clId="Web-{5910A51A-5D7E-257F-86B7-ED62D1DAE4B1}" dt="2024-06-01T04:52:38.714" v="827" actId="1076"/>
          <ac:picMkLst>
            <pc:docMk/>
            <pc:sldMk cId="743564996" sldId="305"/>
            <ac:picMk id="5" creationId="{E79061FC-9CCE-8430-1E8E-6BC007CA3D85}"/>
          </ac:picMkLst>
        </pc:picChg>
      </pc:sldChg>
      <pc:sldChg chg="modSp">
        <pc:chgData name="Usuario invitado" userId="S::urn:spo:anon#d5aa352b9426c7f93783f0afc6856a31fbb8384ec89865f8cbb1598f5b336224::" providerId="AD" clId="Web-{5910A51A-5D7E-257F-86B7-ED62D1DAE4B1}" dt="2024-06-01T04:44:41.254" v="768" actId="20577"/>
        <pc:sldMkLst>
          <pc:docMk/>
          <pc:sldMk cId="1086978629" sldId="306"/>
        </pc:sldMkLst>
        <pc:spChg chg="mod">
          <ac:chgData name="Usuario invitado" userId="S::urn:spo:anon#d5aa352b9426c7f93783f0afc6856a31fbb8384ec89865f8cbb1598f5b336224::" providerId="AD" clId="Web-{5910A51A-5D7E-257F-86B7-ED62D1DAE4B1}" dt="2024-06-01T04:44:27.473" v="761" actId="20577"/>
          <ac:spMkLst>
            <pc:docMk/>
            <pc:sldMk cId="1086978629" sldId="306"/>
            <ac:spMk id="9" creationId="{022D82BC-67B0-4F5D-9A8F-C3B94B9A014B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4:41.254" v="768" actId="20577"/>
          <ac:spMkLst>
            <pc:docMk/>
            <pc:sldMk cId="1086978629" sldId="306"/>
            <ac:spMk id="10" creationId="{E2F26730-FF23-6089-FC6D-D6D817217CF2}"/>
          </ac:spMkLst>
        </pc:spChg>
      </pc:sldChg>
      <pc:sldChg chg="modSp">
        <pc:chgData name="Usuario invitado" userId="S::urn:spo:anon#d5aa352b9426c7f93783f0afc6856a31fbb8384ec89865f8cbb1598f5b336224::" providerId="AD" clId="Web-{5910A51A-5D7E-257F-86B7-ED62D1DAE4B1}" dt="2024-06-01T04:46:23.273" v="793" actId="20577"/>
        <pc:sldMkLst>
          <pc:docMk/>
          <pc:sldMk cId="2146413309" sldId="307"/>
        </pc:sldMkLst>
        <pc:spChg chg="mod">
          <ac:chgData name="Usuario invitado" userId="S::urn:spo:anon#d5aa352b9426c7f93783f0afc6856a31fbb8384ec89865f8cbb1598f5b336224::" providerId="AD" clId="Web-{5910A51A-5D7E-257F-86B7-ED62D1DAE4B1}" dt="2024-06-01T04:41:05.873" v="738" actId="1076"/>
          <ac:spMkLst>
            <pc:docMk/>
            <pc:sldMk cId="2146413309" sldId="307"/>
            <ac:spMk id="3" creationId="{0BAEEE35-569A-C1B1-3DE8-7187348AFB7D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1:09.373" v="739" actId="1076"/>
          <ac:spMkLst>
            <pc:docMk/>
            <pc:sldMk cId="2146413309" sldId="307"/>
            <ac:spMk id="4" creationId="{5B7B5083-F57A-B985-7ADB-21826FFA6E75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6:23.273" v="793" actId="20577"/>
          <ac:spMkLst>
            <pc:docMk/>
            <pc:sldMk cId="2146413309" sldId="307"/>
            <ac:spMk id="6" creationId="{C4A2F7C9-0AF4-129F-070F-6E5756021AD2}"/>
          </ac:spMkLst>
        </pc:spChg>
      </pc:sldChg>
      <pc:sldChg chg="modSp">
        <pc:chgData name="Usuario invitado" userId="S::urn:spo:anon#d5aa352b9426c7f93783f0afc6856a31fbb8384ec89865f8cbb1598f5b336224::" providerId="AD" clId="Web-{5910A51A-5D7E-257F-86B7-ED62D1DAE4B1}" dt="2024-06-01T05:21:35.455" v="1101" actId="20577"/>
        <pc:sldMkLst>
          <pc:docMk/>
          <pc:sldMk cId="1200565634" sldId="308"/>
        </pc:sldMkLst>
        <pc:spChg chg="mod">
          <ac:chgData name="Usuario invitado" userId="S::urn:spo:anon#d5aa352b9426c7f93783f0afc6856a31fbb8384ec89865f8cbb1598f5b336224::" providerId="AD" clId="Web-{5910A51A-5D7E-257F-86B7-ED62D1DAE4B1}" dt="2024-06-01T05:21:35.455" v="1101" actId="20577"/>
          <ac:spMkLst>
            <pc:docMk/>
            <pc:sldMk cId="1200565634" sldId="308"/>
            <ac:spMk id="8" creationId="{C2DA7589-30E4-5C76-053F-22BFDDA1FAFC}"/>
          </ac:spMkLst>
        </pc:spChg>
      </pc:sldChg>
      <pc:sldChg chg="addSp delSp modSp">
        <pc:chgData name="Usuario invitado" userId="S::urn:spo:anon#d5aa352b9426c7f93783f0afc6856a31fbb8384ec89865f8cbb1598f5b336224::" providerId="AD" clId="Web-{5910A51A-5D7E-257F-86B7-ED62D1DAE4B1}" dt="2024-06-01T05:22:37.144" v="1109"/>
        <pc:sldMkLst>
          <pc:docMk/>
          <pc:sldMk cId="4018481977" sldId="309"/>
        </pc:sldMkLst>
        <pc:spChg chg="add del mod">
          <ac:chgData name="Usuario invitado" userId="S::urn:spo:anon#d5aa352b9426c7f93783f0afc6856a31fbb8384ec89865f8cbb1598f5b336224::" providerId="AD" clId="Web-{5910A51A-5D7E-257F-86B7-ED62D1DAE4B1}" dt="2024-06-01T05:20:46.359" v="1098"/>
          <ac:spMkLst>
            <pc:docMk/>
            <pc:sldMk cId="4018481977" sldId="309"/>
            <ac:spMk id="5" creationId="{09B41D9B-D235-7986-0442-3276878DB998}"/>
          </ac:spMkLst>
        </pc:spChg>
        <pc:spChg chg="del mod">
          <ac:chgData name="Usuario invitado" userId="S::urn:spo:anon#d5aa352b9426c7f93783f0afc6856a31fbb8384ec89865f8cbb1598f5b336224::" providerId="AD" clId="Web-{5910A51A-5D7E-257F-86B7-ED62D1DAE4B1}" dt="2024-06-01T05:22:37.144" v="1109"/>
          <ac:spMkLst>
            <pc:docMk/>
            <pc:sldMk cId="4018481977" sldId="309"/>
            <ac:spMk id="8" creationId="{A3823928-7BF1-29DE-04D0-B820FFAC5B27}"/>
          </ac:spMkLst>
        </pc:spChg>
        <pc:spChg chg="add mod">
          <ac:chgData name="Usuario invitado" userId="S::urn:spo:anon#d5aa352b9426c7f93783f0afc6856a31fbb8384ec89865f8cbb1598f5b336224::" providerId="AD" clId="Web-{5910A51A-5D7E-257F-86B7-ED62D1DAE4B1}" dt="2024-06-01T05:20:40.593" v="1097" actId="20577"/>
          <ac:spMkLst>
            <pc:docMk/>
            <pc:sldMk cId="4018481977" sldId="309"/>
            <ac:spMk id="9" creationId="{918EEFD3-1B62-CD56-E7FD-0E716F3B89E9}"/>
          </ac:spMkLst>
        </pc:spChg>
        <pc:spChg chg="add mod">
          <ac:chgData name="Usuario invitado" userId="S::urn:spo:anon#d5aa352b9426c7f93783f0afc6856a31fbb8384ec89865f8cbb1598f5b336224::" providerId="AD" clId="Web-{5910A51A-5D7E-257F-86B7-ED62D1DAE4B1}" dt="2024-06-01T05:22:21.582" v="1106" actId="14100"/>
          <ac:spMkLst>
            <pc:docMk/>
            <pc:sldMk cId="4018481977" sldId="309"/>
            <ac:spMk id="11" creationId="{54F3CF11-87EE-1ECC-18E8-0E915D31363B}"/>
          </ac:spMkLst>
        </pc:spChg>
        <pc:picChg chg="mod">
          <ac:chgData name="Usuario invitado" userId="S::urn:spo:anon#d5aa352b9426c7f93783f0afc6856a31fbb8384ec89865f8cbb1598f5b336224::" providerId="AD" clId="Web-{5910A51A-5D7E-257F-86B7-ED62D1DAE4B1}" dt="2024-06-01T05:22:27.629" v="1107" actId="14100"/>
          <ac:picMkLst>
            <pc:docMk/>
            <pc:sldMk cId="4018481977" sldId="309"/>
            <ac:picMk id="6" creationId="{0C0C8E64-D263-CCBE-C0C4-99E6E32043DF}"/>
          </ac:picMkLst>
        </pc:picChg>
      </pc:sldChg>
      <pc:sldChg chg="modSp">
        <pc:chgData name="Usuario invitado" userId="S::urn:spo:anon#d5aa352b9426c7f93783f0afc6856a31fbb8384ec89865f8cbb1598f5b336224::" providerId="AD" clId="Web-{5910A51A-5D7E-257F-86B7-ED62D1DAE4B1}" dt="2024-06-01T05:26:28.105" v="1112"/>
        <pc:sldMkLst>
          <pc:docMk/>
          <pc:sldMk cId="3519697008" sldId="310"/>
        </pc:sldMkLst>
        <pc:spChg chg="mod">
          <ac:chgData name="Usuario invitado" userId="S::urn:spo:anon#d5aa352b9426c7f93783f0afc6856a31fbb8384ec89865f8cbb1598f5b336224::" providerId="AD" clId="Web-{5910A51A-5D7E-257F-86B7-ED62D1DAE4B1}" dt="2024-06-01T05:26:28.105" v="1112"/>
          <ac:spMkLst>
            <pc:docMk/>
            <pc:sldMk cId="3519697008" sldId="310"/>
            <ac:spMk id="3" creationId="{B6C850FC-190B-34A9-4BD3-C95264AD8591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3:49.940" v="758" actId="20577"/>
          <ac:spMkLst>
            <pc:docMk/>
            <pc:sldMk cId="3519697008" sldId="310"/>
            <ac:spMk id="4" creationId="{F02CF29A-A715-31C0-1FB3-036601D6E4EA}"/>
          </ac:spMkLst>
        </pc:spChg>
        <pc:graphicFrameChg chg="mod modGraphic">
          <ac:chgData name="Usuario invitado" userId="S::urn:spo:anon#d5aa352b9426c7f93783f0afc6856a31fbb8384ec89865f8cbb1598f5b336224::" providerId="AD" clId="Web-{5910A51A-5D7E-257F-86B7-ED62D1DAE4B1}" dt="2024-06-01T05:19:17.763" v="1056"/>
          <ac:graphicFrameMkLst>
            <pc:docMk/>
            <pc:sldMk cId="3519697008" sldId="310"/>
            <ac:graphicFrameMk id="5" creationId="{9764C628-B247-6430-4B06-BA4EE4A0F15F}"/>
          </ac:graphicFrameMkLst>
        </pc:graphicFrameChg>
      </pc:sldChg>
      <pc:sldChg chg="modSp">
        <pc:chgData name="Usuario invitado" userId="S::urn:spo:anon#d5aa352b9426c7f93783f0afc6856a31fbb8384ec89865f8cbb1598f5b336224::" providerId="AD" clId="Web-{5910A51A-5D7E-257F-86B7-ED62D1DAE4B1}" dt="2024-06-01T05:01:31.279" v="907" actId="20577"/>
        <pc:sldMkLst>
          <pc:docMk/>
          <pc:sldMk cId="3036640731" sldId="313"/>
        </pc:sldMkLst>
        <pc:spChg chg="mod">
          <ac:chgData name="Usuario invitado" userId="S::urn:spo:anon#d5aa352b9426c7f93783f0afc6856a31fbb8384ec89865f8cbb1598f5b336224::" providerId="AD" clId="Web-{5910A51A-5D7E-257F-86B7-ED62D1DAE4B1}" dt="2024-06-01T05:01:31.279" v="907" actId="20577"/>
          <ac:spMkLst>
            <pc:docMk/>
            <pc:sldMk cId="3036640731" sldId="313"/>
            <ac:spMk id="4" creationId="{81550CC3-3652-B4BA-6728-9FE3F2D0F19F}"/>
          </ac:spMkLst>
        </pc:spChg>
      </pc:sldChg>
      <pc:sldChg chg="modSp">
        <pc:chgData name="Usuario invitado" userId="S::urn:spo:anon#d5aa352b9426c7f93783f0afc6856a31fbb8384ec89865f8cbb1598f5b336224::" providerId="AD" clId="Web-{5910A51A-5D7E-257F-86B7-ED62D1DAE4B1}" dt="2024-06-01T04:48:04.292" v="809" actId="1076"/>
        <pc:sldMkLst>
          <pc:docMk/>
          <pc:sldMk cId="2591914574" sldId="314"/>
        </pc:sldMkLst>
        <pc:spChg chg="mod">
          <ac:chgData name="Usuario invitado" userId="S::urn:spo:anon#d5aa352b9426c7f93783f0afc6856a31fbb8384ec89865f8cbb1598f5b336224::" providerId="AD" clId="Web-{5910A51A-5D7E-257F-86B7-ED62D1DAE4B1}" dt="2024-06-01T04:48:04.292" v="809" actId="1076"/>
          <ac:spMkLst>
            <pc:docMk/>
            <pc:sldMk cId="2591914574" sldId="314"/>
            <ac:spMk id="4" creationId="{0DE6162D-C13D-397C-C9D8-D8586A50C6D7}"/>
          </ac:spMkLst>
        </pc:spChg>
      </pc:sldChg>
      <pc:sldChg chg="modSp">
        <pc:chgData name="Usuario invitado" userId="S::urn:spo:anon#d5aa352b9426c7f93783f0afc6856a31fbb8384ec89865f8cbb1598f5b336224::" providerId="AD" clId="Web-{5910A51A-5D7E-257F-86B7-ED62D1DAE4B1}" dt="2024-06-01T04:47:42.479" v="803"/>
        <pc:sldMkLst>
          <pc:docMk/>
          <pc:sldMk cId="1385646645" sldId="315"/>
        </pc:sldMkLst>
        <pc:spChg chg="mod">
          <ac:chgData name="Usuario invitado" userId="S::urn:spo:anon#d5aa352b9426c7f93783f0afc6856a31fbb8384ec89865f8cbb1598f5b336224::" providerId="AD" clId="Web-{5910A51A-5D7E-257F-86B7-ED62D1DAE4B1}" dt="2024-06-01T04:47:42.479" v="803"/>
          <ac:spMkLst>
            <pc:docMk/>
            <pc:sldMk cId="1385646645" sldId="315"/>
            <ac:spMk id="4" creationId="{1B472DC2-177A-CBA7-EDAD-E731AD6275AF}"/>
          </ac:spMkLst>
        </pc:spChg>
      </pc:sldChg>
      <pc:sldChg chg="addSp modSp">
        <pc:chgData name="Usuario invitado" userId="S::urn:spo:anon#d5aa352b9426c7f93783f0afc6856a31fbb8384ec89865f8cbb1598f5b336224::" providerId="AD" clId="Web-{5910A51A-5D7E-257F-86B7-ED62D1DAE4B1}" dt="2024-06-01T05:04:26.706" v="924" actId="1076"/>
        <pc:sldMkLst>
          <pc:docMk/>
          <pc:sldMk cId="3846956206" sldId="316"/>
        </pc:sldMkLst>
        <pc:spChg chg="mod">
          <ac:chgData name="Usuario invitado" userId="S::urn:spo:anon#d5aa352b9426c7f93783f0afc6856a31fbb8384ec89865f8cbb1598f5b336224::" providerId="AD" clId="Web-{5910A51A-5D7E-257F-86B7-ED62D1DAE4B1}" dt="2024-06-01T04:47:17.290" v="800" actId="20577"/>
          <ac:spMkLst>
            <pc:docMk/>
            <pc:sldMk cId="3846956206" sldId="316"/>
            <ac:spMk id="4" creationId="{73CE5B8F-7D30-91F7-1251-F37FF484EFCF}"/>
          </ac:spMkLst>
        </pc:spChg>
        <pc:picChg chg="add mod modCrop">
          <ac:chgData name="Usuario invitado" userId="S::urn:spo:anon#d5aa352b9426c7f93783f0afc6856a31fbb8384ec89865f8cbb1598f5b336224::" providerId="AD" clId="Web-{5910A51A-5D7E-257F-86B7-ED62D1DAE4B1}" dt="2024-06-01T05:04:26.706" v="924" actId="1076"/>
          <ac:picMkLst>
            <pc:docMk/>
            <pc:sldMk cId="3846956206" sldId="316"/>
            <ac:picMk id="3" creationId="{A662CC04-D783-BA43-44B0-652FCDCE9BAC}"/>
          </ac:picMkLst>
        </pc:picChg>
      </pc:sldChg>
      <pc:sldChg chg="del">
        <pc:chgData name="Usuario invitado" userId="S::urn:spo:anon#d5aa352b9426c7f93783f0afc6856a31fbb8384ec89865f8cbb1598f5b336224::" providerId="AD" clId="Web-{5910A51A-5D7E-257F-86B7-ED62D1DAE4B1}" dt="2024-06-01T04:42:12.141" v="744"/>
        <pc:sldMkLst>
          <pc:docMk/>
          <pc:sldMk cId="923601911" sldId="317"/>
        </pc:sldMkLst>
      </pc:sldChg>
      <pc:sldChg chg="modSp">
        <pc:chgData name="Usuario invitado" userId="S::urn:spo:anon#d5aa352b9426c7f93783f0afc6856a31fbb8384ec89865f8cbb1598f5b336224::" providerId="AD" clId="Web-{5910A51A-5D7E-257F-86B7-ED62D1DAE4B1}" dt="2024-06-01T04:46:10.679" v="792" actId="20577"/>
        <pc:sldMkLst>
          <pc:docMk/>
          <pc:sldMk cId="3982118065" sldId="318"/>
        </pc:sldMkLst>
        <pc:spChg chg="mod">
          <ac:chgData name="Usuario invitado" userId="S::urn:spo:anon#d5aa352b9426c7f93783f0afc6856a31fbb8384ec89865f8cbb1598f5b336224::" providerId="AD" clId="Web-{5910A51A-5D7E-257F-86B7-ED62D1DAE4B1}" dt="2024-06-01T04:45:57.569" v="787" actId="1076"/>
          <ac:spMkLst>
            <pc:docMk/>
            <pc:sldMk cId="3982118065" sldId="318"/>
            <ac:spMk id="3" creationId="{23480A74-8042-3918-FB57-0ABA427747B4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6:10.679" v="792" actId="20577"/>
          <ac:spMkLst>
            <pc:docMk/>
            <pc:sldMk cId="3982118065" sldId="318"/>
            <ac:spMk id="5" creationId="{433DB7EB-7290-9321-AB65-AD0581FDF5EA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2:20.016" v="746" actId="1076"/>
          <ac:spMkLst>
            <pc:docMk/>
            <pc:sldMk cId="3982118065" sldId="318"/>
            <ac:spMk id="6" creationId="{2F0A0820-7017-6E36-3F5D-8BE37DD03C0D}"/>
          </ac:spMkLst>
        </pc:spChg>
      </pc:sldChg>
      <pc:sldChg chg="addSp delSp modSp">
        <pc:chgData name="Usuario invitado" userId="S::urn:spo:anon#d5aa352b9426c7f93783f0afc6856a31fbb8384ec89865f8cbb1598f5b336224::" providerId="AD" clId="Web-{5910A51A-5D7E-257F-86B7-ED62D1DAE4B1}" dt="2024-06-01T05:10:44.482" v="948" actId="20577"/>
        <pc:sldMkLst>
          <pc:docMk/>
          <pc:sldMk cId="3881109046" sldId="319"/>
        </pc:sldMkLst>
        <pc:spChg chg="mod">
          <ac:chgData name="Usuario invitado" userId="S::urn:spo:anon#d5aa352b9426c7f93783f0afc6856a31fbb8384ec89865f8cbb1598f5b336224::" providerId="AD" clId="Web-{5910A51A-5D7E-257F-86B7-ED62D1DAE4B1}" dt="2024-06-01T04:47:30.088" v="801" actId="20577"/>
          <ac:spMkLst>
            <pc:docMk/>
            <pc:sldMk cId="3881109046" sldId="319"/>
            <ac:spMk id="4" creationId="{F02CF29A-A715-31C0-1FB3-036601D6E4EA}"/>
          </ac:spMkLst>
        </pc:spChg>
        <pc:spChg chg="add mod">
          <ac:chgData name="Usuario invitado" userId="S::urn:spo:anon#d5aa352b9426c7f93783f0afc6856a31fbb8384ec89865f8cbb1598f5b336224::" providerId="AD" clId="Web-{5910A51A-5D7E-257F-86B7-ED62D1DAE4B1}" dt="2024-06-01T05:10:44.482" v="948" actId="20577"/>
          <ac:spMkLst>
            <pc:docMk/>
            <pc:sldMk cId="3881109046" sldId="319"/>
            <ac:spMk id="8" creationId="{0813027B-95BD-595E-9D55-71C2C8AF706B}"/>
          </ac:spMkLst>
        </pc:spChg>
        <pc:picChg chg="add mod">
          <ac:chgData name="Usuario invitado" userId="S::urn:spo:anon#d5aa352b9426c7f93783f0afc6856a31fbb8384ec89865f8cbb1598f5b336224::" providerId="AD" clId="Web-{5910A51A-5D7E-257F-86B7-ED62D1DAE4B1}" dt="2024-06-01T05:02:51.422" v="917" actId="1076"/>
          <ac:picMkLst>
            <pc:docMk/>
            <pc:sldMk cId="3881109046" sldId="319"/>
            <ac:picMk id="3" creationId="{26F7DDE7-2481-2E5D-0327-89A9CAB01349}"/>
          </ac:picMkLst>
        </pc:picChg>
        <pc:picChg chg="add del mod">
          <ac:chgData name="Usuario invitado" userId="S::urn:spo:anon#d5aa352b9426c7f93783f0afc6856a31fbb8384ec89865f8cbb1598f5b336224::" providerId="AD" clId="Web-{5910A51A-5D7E-257F-86B7-ED62D1DAE4B1}" dt="2024-06-01T05:02:04.842" v="910"/>
          <ac:picMkLst>
            <pc:docMk/>
            <pc:sldMk cId="3881109046" sldId="319"/>
            <ac:picMk id="5" creationId="{8A8C04D8-4B7E-3C89-A364-214586E533FF}"/>
          </ac:picMkLst>
        </pc:picChg>
      </pc:sldChg>
      <pc:sldChg chg="addSp delSp modSp">
        <pc:chgData name="Usuario invitado" userId="S::urn:spo:anon#d5aa352b9426c7f93783f0afc6856a31fbb8384ec89865f8cbb1598f5b336224::" providerId="AD" clId="Web-{5910A51A-5D7E-257F-86B7-ED62D1DAE4B1}" dt="2024-06-01T04:41:30.436" v="743" actId="1076"/>
        <pc:sldMkLst>
          <pc:docMk/>
          <pc:sldMk cId="3590633937" sldId="320"/>
        </pc:sldMkLst>
        <pc:spChg chg="mod">
          <ac:chgData name="Usuario invitado" userId="S::urn:spo:anon#d5aa352b9426c7f93783f0afc6856a31fbb8384ec89865f8cbb1598f5b336224::" providerId="AD" clId="Web-{5910A51A-5D7E-257F-86B7-ED62D1DAE4B1}" dt="2024-06-01T04:41:30.436" v="743" actId="1076"/>
          <ac:spMkLst>
            <pc:docMk/>
            <pc:sldMk cId="3590633937" sldId="320"/>
            <ac:spMk id="3" creationId="{0BAEEE35-569A-C1B1-3DE8-7187348AFB7D}"/>
          </ac:spMkLst>
        </pc:spChg>
        <pc:spChg chg="add del mod">
          <ac:chgData name="Usuario invitado" userId="S::urn:spo:anon#d5aa352b9426c7f93783f0afc6856a31fbb8384ec89865f8cbb1598f5b336224::" providerId="AD" clId="Web-{5910A51A-5D7E-257F-86B7-ED62D1DAE4B1}" dt="2024-06-01T04:35:13.469" v="711"/>
          <ac:spMkLst>
            <pc:docMk/>
            <pc:sldMk cId="3590633937" sldId="320"/>
            <ac:spMk id="4" creationId="{9001A5D6-3FB1-4F3D-CDC3-D98D6DA18417}"/>
          </ac:spMkLst>
        </pc:spChg>
        <pc:spChg chg="mod">
          <ac:chgData name="Usuario invitado" userId="S::urn:spo:anon#d5aa352b9426c7f93783f0afc6856a31fbb8384ec89865f8cbb1598f5b336224::" providerId="AD" clId="Web-{5910A51A-5D7E-257F-86B7-ED62D1DAE4B1}" dt="2024-06-01T04:41:14.248" v="740" actId="1076"/>
          <ac:spMkLst>
            <pc:docMk/>
            <pc:sldMk cId="3590633937" sldId="320"/>
            <ac:spMk id="5" creationId="{63B915FF-A735-D93C-6AAE-86AF5336C87F}"/>
          </ac:spMkLst>
        </pc:spChg>
        <pc:spChg chg="add mod">
          <ac:chgData name="Usuario invitado" userId="S::urn:spo:anon#d5aa352b9426c7f93783f0afc6856a31fbb8384ec89865f8cbb1598f5b336224::" providerId="AD" clId="Web-{5910A51A-5D7E-257F-86B7-ED62D1DAE4B1}" dt="2024-06-01T04:41:19.795" v="741" actId="1076"/>
          <ac:spMkLst>
            <pc:docMk/>
            <pc:sldMk cId="3590633937" sldId="320"/>
            <ac:spMk id="11" creationId="{F43CF65E-C9C9-0C3B-5A52-633DA15C18C9}"/>
          </ac:spMkLst>
        </pc:spChg>
        <pc:grpChg chg="mod">
          <ac:chgData name="Usuario invitado" userId="S::urn:spo:anon#d5aa352b9426c7f93783f0afc6856a31fbb8384ec89865f8cbb1598f5b336224::" providerId="AD" clId="Web-{5910A51A-5D7E-257F-86B7-ED62D1DAE4B1}" dt="2024-06-01T04:40:09.887" v="732" actId="1076"/>
          <ac:grpSpMkLst>
            <pc:docMk/>
            <pc:sldMk cId="3590633937" sldId="320"/>
            <ac:grpSpMk id="9" creationId="{4DC6A8BF-1F86-6DDD-C214-8DFFAA8EC1DF}"/>
          </ac:grpSpMkLst>
        </pc:grp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Portada de la </a:t>
            </a:r>
            <a:r>
              <a:rPr lang="es-CL" err="1"/>
              <a:t>Presentacion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64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99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57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25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672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62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608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563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8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6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 la presentación anterior y resumen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6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Variable dependiente: Precio.</a:t>
            </a:r>
          </a:p>
          <a:p>
            <a:r>
              <a:rPr lang="es-ES_tradnl"/>
              <a:t>Variables independientes: Todas las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083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Variable dependiente: Precio.</a:t>
            </a:r>
          </a:p>
          <a:p>
            <a:r>
              <a:rPr lang="es-ES_tradnl"/>
              <a:t>Variables independientes: Todas las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008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66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Primer match con las conclusiones anteriores, de preferencia mostrar aquí lo </a:t>
            </a:r>
            <a:r>
              <a:rPr lang="es-ES_tradnl" err="1"/>
              <a:t>faaltante</a:t>
            </a:r>
            <a:r>
              <a:rPr lang="es-ES_tradnl"/>
              <a:t> de la presentación 1 (LA REGRESION LINEAL)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7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01/06/2024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4.png"/><Relationship Id="rId9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28026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97770" y="520972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01 de junio de 2024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648918-9FDB-46EB-F89C-E9D3FFF12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26" y="1435697"/>
            <a:ext cx="3005195" cy="11783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E27E0-12EF-847D-668C-1C37A72AC54A}"/>
              </a:ext>
            </a:extLst>
          </p:cNvPr>
          <p:cNvSpPr txBox="1"/>
          <p:nvPr/>
        </p:nvSpPr>
        <p:spPr>
          <a:xfrm>
            <a:off x="-28026" y="2611931"/>
            <a:ext cx="297716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>
                <a:solidFill>
                  <a:schemeClr val="bg1"/>
                </a:solidFill>
                <a:latin typeface="Arial"/>
                <a:cs typeface="Arial"/>
              </a:rPr>
              <a:t>Minería de Datos.</a:t>
            </a:r>
          </a:p>
          <a:p>
            <a:pPr algn="ctr"/>
            <a:endParaRPr lang="es-CL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>
                <a:solidFill>
                  <a:schemeClr val="bg1"/>
                </a:solidFill>
                <a:latin typeface="Arial"/>
                <a:cs typeface="Arial"/>
              </a:rPr>
              <a:t>Modelamiento de Datos</a:t>
            </a:r>
          </a:p>
          <a:p>
            <a:pPr algn="ctr"/>
            <a:r>
              <a:rPr lang="es-CL" err="1">
                <a:solidFill>
                  <a:schemeClr val="bg1"/>
                </a:solidFill>
                <a:latin typeface="Arial"/>
                <a:cs typeface="Arial"/>
              </a:rPr>
              <a:t>Dataset</a:t>
            </a:r>
            <a:r>
              <a:rPr lang="es-CL">
                <a:solidFill>
                  <a:schemeClr val="bg1"/>
                </a:solidFill>
                <a:latin typeface="Arial"/>
                <a:cs typeface="Arial"/>
              </a:rPr>
              <a:t> Diamantes</a:t>
            </a:r>
            <a:endParaRPr lang="es-CL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B1E45-4D0E-297A-AB3D-9607063D7ABF}"/>
              </a:ext>
            </a:extLst>
          </p:cNvPr>
          <p:cNvSpPr txBox="1"/>
          <p:nvPr/>
        </p:nvSpPr>
        <p:spPr>
          <a:xfrm>
            <a:off x="3099816" y="3429000"/>
            <a:ext cx="320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Ignacio Gamboa.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Melany Pérez.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Gonzalo Vásquez.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0C0C8E64-D263-CCBE-C0C4-99E6E32043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2" r="37404" b="50668"/>
          <a:stretch/>
        </p:blipFill>
        <p:spPr>
          <a:xfrm>
            <a:off x="161028" y="1707630"/>
            <a:ext cx="5199386" cy="4322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EFD3-1B62-CD56-E7FD-0E716F3B89E9}"/>
              </a:ext>
            </a:extLst>
          </p:cNvPr>
          <p:cNvSpPr txBox="1"/>
          <p:nvPr/>
        </p:nvSpPr>
        <p:spPr>
          <a:xfrm>
            <a:off x="161028" y="161027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Coeficientes del modelo de Regresión Lineal</a:t>
            </a:r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54F3CF11-87EE-1ECC-18E8-0E915D31363B}"/>
              </a:ext>
            </a:extLst>
          </p:cNvPr>
          <p:cNvSpPr txBox="1"/>
          <p:nvPr/>
        </p:nvSpPr>
        <p:spPr>
          <a:xfrm>
            <a:off x="5357291" y="1713264"/>
            <a:ext cx="345896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000">
                <a:latin typeface="Segoe UI"/>
                <a:cs typeface="Segoe UI"/>
              </a:rPr>
              <a:t>Gracias a P-valor, podemos observas que </a:t>
            </a:r>
            <a:r>
              <a:rPr lang="es-CL" sz="2000" b="1">
                <a:latin typeface="Segoe UI"/>
                <a:cs typeface="Segoe UI"/>
              </a:rPr>
              <a:t>gran parte</a:t>
            </a:r>
            <a:r>
              <a:rPr lang="es-CL" sz="2000">
                <a:latin typeface="Segoe UI"/>
                <a:cs typeface="Segoe UI"/>
              </a:rPr>
              <a:t> de las variables independientes son significativas a la hora de predecir el precio.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5CD789-942D-6D26-5B2B-F55BD452307C}"/>
              </a:ext>
            </a:extLst>
          </p:cNvPr>
          <p:cNvSpPr txBox="1"/>
          <p:nvPr/>
        </p:nvSpPr>
        <p:spPr>
          <a:xfrm>
            <a:off x="5357291" y="3449332"/>
            <a:ext cx="3145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>
                <a:latin typeface="Segoe UI"/>
                <a:cs typeface="Segoe UI"/>
              </a:rPr>
              <a:t>Existen variables con un alto error estándar, lo que indica que, al predecir el precio este puede variar agresivamente respecto a lo real.</a:t>
            </a:r>
          </a:p>
        </p:txBody>
      </p:sp>
    </p:spTree>
    <p:extLst>
      <p:ext uri="{BB962C8B-B14F-4D97-AF65-F5344CB8AC3E}">
        <p14:creationId xmlns:p14="http://schemas.microsoft.com/office/powerpoint/2010/main" val="40184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CF29A-A715-31C0-1FB3-036601D6E4EA}"/>
              </a:ext>
            </a:extLst>
          </p:cNvPr>
          <p:cNvSpPr txBox="1"/>
          <p:nvPr/>
        </p:nvSpPr>
        <p:spPr>
          <a:xfrm>
            <a:off x="8628" y="8627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Mejor modelo de Árbol de Decisión</a:t>
            </a:r>
            <a:endParaRPr lang="en-US" sz="320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7DDE7-2481-2E5D-0327-89A9CAB013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0" t="3258" r="3677" b="9643"/>
          <a:stretch/>
        </p:blipFill>
        <p:spPr>
          <a:xfrm>
            <a:off x="44816" y="1412544"/>
            <a:ext cx="8988930" cy="3550175"/>
          </a:xfrm>
          <a:prstGeom prst="rect">
            <a:avLst/>
          </a:prstGeom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id="{0813027B-95BD-595E-9D55-71C2C8AF706B}"/>
              </a:ext>
            </a:extLst>
          </p:cNvPr>
          <p:cNvSpPr txBox="1"/>
          <p:nvPr/>
        </p:nvSpPr>
        <p:spPr>
          <a:xfrm>
            <a:off x="411480" y="5609528"/>
            <a:ext cx="817473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000">
                <a:latin typeface="Segoe UI"/>
                <a:cs typeface="Segoe UI"/>
              </a:rPr>
              <a:t>Árbol de decisiones caso 5, con 10 combinaciones (</a:t>
            </a:r>
            <a:r>
              <a:rPr lang="es-CL" sz="2000" err="1">
                <a:latin typeface="Segoe UI"/>
                <a:cs typeface="Segoe UI"/>
              </a:rPr>
              <a:t>tuneLength</a:t>
            </a:r>
            <a:r>
              <a:rPr lang="es-CL" sz="2000">
                <a:latin typeface="Segoe UI"/>
                <a:cs typeface="Segoe UI"/>
              </a:rPr>
              <a:t>) con un tiempo estimado de </a:t>
            </a:r>
            <a:r>
              <a:rPr lang="es-CL" sz="2000">
                <a:solidFill>
                  <a:srgbClr val="000000"/>
                </a:solidFill>
                <a:latin typeface="Segoe UI"/>
                <a:cs typeface="Segoe UI"/>
              </a:rPr>
              <a:t>62.28 segundos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CE5B8F-7D30-91F7-1251-F37FF484EFCF}"/>
              </a:ext>
            </a:extLst>
          </p:cNvPr>
          <p:cNvSpPr txBox="1"/>
          <p:nvPr/>
        </p:nvSpPr>
        <p:spPr>
          <a:xfrm>
            <a:off x="8628" y="8627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Mejor rendimiento de la Red Neuronal</a:t>
            </a:r>
            <a:endParaRPr lang="en-US" sz="320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051DBDC-64C9-6ED6-646A-81C091B6331D}"/>
              </a:ext>
            </a:extLst>
          </p:cNvPr>
          <p:cNvGrpSpPr/>
          <p:nvPr/>
        </p:nvGrpSpPr>
        <p:grpSpPr>
          <a:xfrm>
            <a:off x="40740" y="883813"/>
            <a:ext cx="8961880" cy="5767459"/>
            <a:chOff x="40740" y="883813"/>
            <a:chExt cx="8961880" cy="57674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2CC04-D783-BA43-44B0-652FCDCE9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44" t="7598" r="14049" b="9058"/>
            <a:stretch/>
          </p:blipFill>
          <p:spPr>
            <a:xfrm>
              <a:off x="40740" y="883813"/>
              <a:ext cx="8961880" cy="3950207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BBE7EF7-3202-DE81-8BE6-B3A027B2AF55}"/>
                </a:ext>
              </a:extLst>
            </p:cNvPr>
            <p:cNvSpPr txBox="1"/>
            <p:nvPr/>
          </p:nvSpPr>
          <p:spPr>
            <a:xfrm>
              <a:off x="411480" y="5020056"/>
              <a:ext cx="8174736" cy="16312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L" sz="2000">
                  <a:latin typeface="Segoe UI"/>
                  <a:cs typeface="Segoe UI"/>
                </a:rPr>
                <a:t>Red neuronal con 2000 iteraciones, 9 combinaciones (</a:t>
              </a:r>
              <a:r>
                <a:rPr lang="es-CL" sz="2000" err="1">
                  <a:latin typeface="Segoe UI"/>
                  <a:cs typeface="Segoe UI"/>
                </a:rPr>
                <a:t>tuneLength</a:t>
              </a:r>
              <a:r>
                <a:rPr lang="es-CL" sz="2000">
                  <a:latin typeface="Segoe UI"/>
                  <a:cs typeface="Segoe UI"/>
                </a:rPr>
                <a:t>) con un tiempo estimado de </a:t>
              </a:r>
              <a:r>
                <a:rPr lang="es-CL" sz="2000" b="0" i="0" u="none" strike="noStrike">
                  <a:solidFill>
                    <a:srgbClr val="000000"/>
                  </a:solidFill>
                  <a:effectLst/>
                  <a:latin typeface="Segoe UI"/>
                  <a:cs typeface="Segoe UI"/>
                </a:rPr>
                <a:t>37963.41</a:t>
              </a:r>
              <a:r>
                <a:rPr lang="es-CL" sz="2000">
                  <a:latin typeface="Segoe UI"/>
                  <a:cs typeface="Segoe UI"/>
                </a:rPr>
                <a:t> segundos.</a:t>
              </a:r>
            </a:p>
            <a:p>
              <a:r>
                <a:rPr lang="es-CL" sz="2000">
                  <a:latin typeface="Segoe UI"/>
                  <a:cs typeface="Segoe UI"/>
                </a:rPr>
                <a:t>Con múltiples iteraciones y una validación cruzada más grande el modelo se cada vez más sensible con respecto a las variables de entrada.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52A88D8-7E95-2C18-710C-597DFE5E0B82}"/>
              </a:ext>
            </a:extLst>
          </p:cNvPr>
          <p:cNvGrpSpPr/>
          <p:nvPr/>
        </p:nvGrpSpPr>
        <p:grpSpPr>
          <a:xfrm>
            <a:off x="40740" y="1034643"/>
            <a:ext cx="6570372" cy="2513229"/>
            <a:chOff x="731520" y="2267712"/>
            <a:chExt cx="7095744" cy="2694532"/>
          </a:xfrm>
        </p:grpSpPr>
        <p:pic>
          <p:nvPicPr>
            <p:cNvPr id="16" name="Imagen 15" descr="Un dibujo de un animal&#10;&#10;Descripción generada automáticamente con confianza media">
              <a:extLst>
                <a:ext uri="{FF2B5EF4-FFF2-40B4-BE49-F238E27FC236}">
                  <a16:creationId xmlns:a16="http://schemas.microsoft.com/office/drawing/2014/main" id="{7133C0A3-17F2-E18C-1C47-C46DB9E1C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001" t="9032" r="14399" b="6774"/>
            <a:stretch/>
          </p:blipFill>
          <p:spPr>
            <a:xfrm>
              <a:off x="731520" y="2267712"/>
              <a:ext cx="7095744" cy="2386584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7E5AA5D-6503-E599-A32D-0345AF7014CD}"/>
                </a:ext>
              </a:extLst>
            </p:cNvPr>
            <p:cNvSpPr txBox="1"/>
            <p:nvPr/>
          </p:nvSpPr>
          <p:spPr>
            <a:xfrm>
              <a:off x="731520" y="4592912"/>
              <a:ext cx="6917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/>
                <a:t>Red Neuronal con 50 iteraciones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C0CBED0-0057-EF63-0C51-9D1856D0C54D}"/>
              </a:ext>
            </a:extLst>
          </p:cNvPr>
          <p:cNvGrpSpPr/>
          <p:nvPr/>
        </p:nvGrpSpPr>
        <p:grpSpPr>
          <a:xfrm>
            <a:off x="1094860" y="1743281"/>
            <a:ext cx="4462131" cy="3737547"/>
            <a:chOff x="1094860" y="1743281"/>
            <a:chExt cx="4462131" cy="3737547"/>
          </a:xfrm>
        </p:grpSpPr>
        <p:pic>
          <p:nvPicPr>
            <p:cNvPr id="20" name="Imagen 19" descr="Diagrama&#10;&#10;Descripción generada automáticamente">
              <a:extLst>
                <a:ext uri="{FF2B5EF4-FFF2-40B4-BE49-F238E27FC236}">
                  <a16:creationId xmlns:a16="http://schemas.microsoft.com/office/drawing/2014/main" id="{74C41277-5C94-5BA1-1EAA-C10642B2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455" t="9049" r="13917" b="10497"/>
            <a:stretch/>
          </p:blipFill>
          <p:spPr>
            <a:xfrm>
              <a:off x="1094860" y="1743281"/>
              <a:ext cx="4462131" cy="3371437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16C663A-5705-79FF-8D4F-7E2ECACED490}"/>
                </a:ext>
              </a:extLst>
            </p:cNvPr>
            <p:cNvSpPr txBox="1"/>
            <p:nvPr/>
          </p:nvSpPr>
          <p:spPr>
            <a:xfrm>
              <a:off x="1124711" y="5111496"/>
              <a:ext cx="44322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/>
                <a:t>Red neuronal con 1000 iteraciones.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FE96543-FB28-4ABE-2FFA-20B1187FAF1C}"/>
              </a:ext>
            </a:extLst>
          </p:cNvPr>
          <p:cNvGrpSpPr/>
          <p:nvPr/>
        </p:nvGrpSpPr>
        <p:grpSpPr>
          <a:xfrm>
            <a:off x="2064984" y="2354884"/>
            <a:ext cx="5600248" cy="3988635"/>
            <a:chOff x="2064984" y="2354884"/>
            <a:chExt cx="5600248" cy="3988635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E8480286-A7E2-59DA-0D26-4AFBD8475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700" t="9245" r="13100" b="11090"/>
            <a:stretch/>
          </p:blipFill>
          <p:spPr>
            <a:xfrm>
              <a:off x="2064984" y="2354884"/>
              <a:ext cx="5600248" cy="3619303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6A48BA0-4FA5-C0FA-5F3F-70CC8674E6A2}"/>
                </a:ext>
              </a:extLst>
            </p:cNvPr>
            <p:cNvSpPr txBox="1"/>
            <p:nvPr/>
          </p:nvSpPr>
          <p:spPr>
            <a:xfrm>
              <a:off x="2075688" y="5974187"/>
              <a:ext cx="55778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/>
                <a:t>Red Neuronal con 1500 iteraciones.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9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72DC2-177A-CBA7-EDAD-E731AD6275AF}"/>
              </a:ext>
            </a:extLst>
          </p:cNvPr>
          <p:cNvSpPr txBox="1"/>
          <p:nvPr/>
        </p:nvSpPr>
        <p:spPr>
          <a:xfrm>
            <a:off x="8628" y="109268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Comparativa de rendimiento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BEEFEFC3-16C5-5894-8BFA-3F9E097E8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00" t="1434" r="22200" b="69775"/>
          <a:stretch/>
        </p:blipFill>
        <p:spPr>
          <a:xfrm>
            <a:off x="100584" y="877824"/>
            <a:ext cx="4471416" cy="1327858"/>
          </a:xfrm>
          <a:prstGeom prst="rect">
            <a:avLst/>
          </a:prstGeom>
        </p:spPr>
      </p:pic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210571AC-B480-62CA-9342-93C867A7EE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34" r="8206" b="53556"/>
          <a:stretch/>
        </p:blipFill>
        <p:spPr>
          <a:xfrm>
            <a:off x="100584" y="2205682"/>
            <a:ext cx="4471416" cy="1462647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EC0B0C57-7DAC-4AEC-4CCF-BBA323616F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63" r="8678" b="53556"/>
          <a:stretch/>
        </p:blipFill>
        <p:spPr>
          <a:xfrm>
            <a:off x="100584" y="3653212"/>
            <a:ext cx="4471416" cy="1462647"/>
          </a:xfrm>
          <a:prstGeom prst="rect">
            <a:avLst/>
          </a:prstGeom>
        </p:spPr>
      </p:pic>
      <p:pic>
        <p:nvPicPr>
          <p:cNvPr id="12" name="Imagen 11" descr="Tabla&#10;&#10;Descripción generada automáticamente con confianza media">
            <a:extLst>
              <a:ext uri="{FF2B5EF4-FFF2-40B4-BE49-F238E27FC236}">
                <a16:creationId xmlns:a16="http://schemas.microsoft.com/office/drawing/2014/main" id="{CB322333-2BDD-3077-A289-84EB4FB3BB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200" r="33900" b="67647"/>
          <a:stretch/>
        </p:blipFill>
        <p:spPr>
          <a:xfrm>
            <a:off x="100584" y="5115859"/>
            <a:ext cx="4604766" cy="1541175"/>
          </a:xfrm>
          <a:prstGeom prst="rect">
            <a:avLst/>
          </a:prstGeom>
        </p:spPr>
      </p:pic>
      <p:pic>
        <p:nvPicPr>
          <p:cNvPr id="14" name="Imagen 13" descr="Tabla&#10;&#10;Descripción generada automáticamente con confianza media">
            <a:extLst>
              <a:ext uri="{FF2B5EF4-FFF2-40B4-BE49-F238E27FC236}">
                <a16:creationId xmlns:a16="http://schemas.microsoft.com/office/drawing/2014/main" id="{0D4FC148-17CE-B2E4-1833-0325A9DD0D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000" r="34583" b="76764"/>
          <a:stretch/>
        </p:blipFill>
        <p:spPr>
          <a:xfrm>
            <a:off x="4572000" y="810429"/>
            <a:ext cx="4513372" cy="146264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9294345-B45E-86DF-FD6D-DDF3590208C9}"/>
              </a:ext>
            </a:extLst>
          </p:cNvPr>
          <p:cNvSpPr/>
          <p:nvPr/>
        </p:nvSpPr>
        <p:spPr>
          <a:xfrm>
            <a:off x="3886200" y="1196340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8251905-426D-6993-C12C-BCBC226DB7AF}"/>
              </a:ext>
            </a:extLst>
          </p:cNvPr>
          <p:cNvSpPr/>
          <p:nvPr/>
        </p:nvSpPr>
        <p:spPr>
          <a:xfrm>
            <a:off x="3886200" y="2591592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4AC608-658C-6C8F-81A9-E1E1F0AB263D}"/>
              </a:ext>
            </a:extLst>
          </p:cNvPr>
          <p:cNvSpPr/>
          <p:nvPr/>
        </p:nvSpPr>
        <p:spPr>
          <a:xfrm>
            <a:off x="3835880" y="4054239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6511B99-60B3-1C99-7FF5-509C73B68AA6}"/>
              </a:ext>
            </a:extLst>
          </p:cNvPr>
          <p:cNvSpPr/>
          <p:nvPr/>
        </p:nvSpPr>
        <p:spPr>
          <a:xfrm>
            <a:off x="3947160" y="5501769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8E46F48-3C07-0109-1745-956966C11C99}"/>
              </a:ext>
            </a:extLst>
          </p:cNvPr>
          <p:cNvSpPr/>
          <p:nvPr/>
        </p:nvSpPr>
        <p:spPr>
          <a:xfrm>
            <a:off x="8357616" y="1196340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16790CD-DBB2-A624-8F8A-D72E58027A53}"/>
              </a:ext>
            </a:extLst>
          </p:cNvPr>
          <p:cNvSpPr/>
          <p:nvPr/>
        </p:nvSpPr>
        <p:spPr>
          <a:xfrm>
            <a:off x="3886200" y="1454336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443CA99-6F3B-6872-8480-ECE685DB3BE5}"/>
              </a:ext>
            </a:extLst>
          </p:cNvPr>
          <p:cNvSpPr/>
          <p:nvPr/>
        </p:nvSpPr>
        <p:spPr>
          <a:xfrm>
            <a:off x="3886200" y="2849264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D4C10A-7E21-F0CB-7890-F1A081CC4386}"/>
              </a:ext>
            </a:extLst>
          </p:cNvPr>
          <p:cNvSpPr/>
          <p:nvPr/>
        </p:nvSpPr>
        <p:spPr>
          <a:xfrm>
            <a:off x="3843500" y="4311822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54DD8C1-5D05-55D3-FF0B-B23DBA3D0276}"/>
              </a:ext>
            </a:extLst>
          </p:cNvPr>
          <p:cNvSpPr/>
          <p:nvPr/>
        </p:nvSpPr>
        <p:spPr>
          <a:xfrm>
            <a:off x="3947160" y="5783487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068DAF9-70A5-399A-1849-FE32F9248791}"/>
              </a:ext>
            </a:extLst>
          </p:cNvPr>
          <p:cNvSpPr/>
          <p:nvPr/>
        </p:nvSpPr>
        <p:spPr>
          <a:xfrm>
            <a:off x="3886200" y="1947865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840A9A0-6991-430C-FE17-8C7EA83AFD6A}"/>
              </a:ext>
            </a:extLst>
          </p:cNvPr>
          <p:cNvSpPr/>
          <p:nvPr/>
        </p:nvSpPr>
        <p:spPr>
          <a:xfrm>
            <a:off x="3886200" y="3395395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D810A3-3895-849B-321D-E2F2C67F753C}"/>
              </a:ext>
            </a:extLst>
          </p:cNvPr>
          <p:cNvSpPr/>
          <p:nvPr/>
        </p:nvSpPr>
        <p:spPr>
          <a:xfrm>
            <a:off x="3835880" y="4831464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2DBE365-274F-F5DA-47A0-1DCD688E8377}"/>
              </a:ext>
            </a:extLst>
          </p:cNvPr>
          <p:cNvSpPr/>
          <p:nvPr/>
        </p:nvSpPr>
        <p:spPr>
          <a:xfrm>
            <a:off x="3947160" y="6293136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D1FA967-D57E-C1B6-A2F0-48587EE27908}"/>
              </a:ext>
            </a:extLst>
          </p:cNvPr>
          <p:cNvSpPr/>
          <p:nvPr/>
        </p:nvSpPr>
        <p:spPr>
          <a:xfrm>
            <a:off x="8348932" y="2022802"/>
            <a:ext cx="6858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D9032F2-A789-F01F-ECA6-3C24890BC4BB}"/>
              </a:ext>
            </a:extLst>
          </p:cNvPr>
          <p:cNvSpPr txBox="1"/>
          <p:nvPr/>
        </p:nvSpPr>
        <p:spPr>
          <a:xfrm>
            <a:off x="4870381" y="3662025"/>
            <a:ext cx="413226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2000">
                <a:latin typeface="Segoe UI"/>
                <a:cs typeface="Segoe UI"/>
              </a:rPr>
              <a:t>A pesar de ciertas variaciones entre los distintos casos observamos que quien tiene mayor variación en sus resultados es la red neuronal.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6162D-C13D-397C-C9D8-D8586A50C6D7}"/>
              </a:ext>
            </a:extLst>
          </p:cNvPr>
          <p:cNvSpPr txBox="1"/>
          <p:nvPr/>
        </p:nvSpPr>
        <p:spPr>
          <a:xfrm>
            <a:off x="8628" y="123646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Comparativa de rendimiento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B70408A-65B7-D3A0-B9A4-E3DEC9868FEB}"/>
              </a:ext>
            </a:extLst>
          </p:cNvPr>
          <p:cNvGrpSpPr/>
          <p:nvPr/>
        </p:nvGrpSpPr>
        <p:grpSpPr>
          <a:xfrm>
            <a:off x="-14013" y="802887"/>
            <a:ext cx="8945560" cy="4438304"/>
            <a:chOff x="-14013" y="802887"/>
            <a:chExt cx="8945560" cy="4438304"/>
          </a:xfrm>
        </p:grpSpPr>
        <p:pic>
          <p:nvPicPr>
            <p:cNvPr id="12" name="Imagen 11" descr="Gráfico&#10;&#10;Descripción generada automáticamente">
              <a:extLst>
                <a:ext uri="{FF2B5EF4-FFF2-40B4-BE49-F238E27FC236}">
                  <a16:creationId xmlns:a16="http://schemas.microsoft.com/office/drawing/2014/main" id="{DD9401EE-CCDD-1C0C-4B51-12E186524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013" y="802887"/>
              <a:ext cx="8945560" cy="3736753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C2F74CF-83E4-AB52-8577-9B7B7F36CB36}"/>
                </a:ext>
              </a:extLst>
            </p:cNvPr>
            <p:cNvSpPr txBox="1"/>
            <p:nvPr/>
          </p:nvSpPr>
          <p:spPr>
            <a:xfrm>
              <a:off x="137160" y="4594860"/>
              <a:ext cx="536448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/>
                <a:t>Resultado del caso 3: se presentan resultados atípicos en algunos modelos, siendo KNN el más estable.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682B3F6-5D2F-7853-DAEF-846549B8B855}"/>
              </a:ext>
            </a:extLst>
          </p:cNvPr>
          <p:cNvGrpSpPr/>
          <p:nvPr/>
        </p:nvGrpSpPr>
        <p:grpSpPr>
          <a:xfrm>
            <a:off x="0" y="1492468"/>
            <a:ext cx="9144000" cy="3370551"/>
            <a:chOff x="14013" y="984041"/>
            <a:chExt cx="9144000" cy="3370551"/>
          </a:xfrm>
        </p:grpSpPr>
        <p:pic>
          <p:nvPicPr>
            <p:cNvPr id="16" name="Imagen 15" descr="Gráfico de cajas y bigotes&#10;&#10;Descripción generada automáticamente con confianza media">
              <a:extLst>
                <a:ext uri="{FF2B5EF4-FFF2-40B4-BE49-F238E27FC236}">
                  <a16:creationId xmlns:a16="http://schemas.microsoft.com/office/drawing/2014/main" id="{BF230EC9-7897-84A4-EC27-B573B245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13" y="984041"/>
              <a:ext cx="9144000" cy="2931795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8B55516-1836-4F99-7972-B0C73094AF44}"/>
                </a:ext>
              </a:extLst>
            </p:cNvPr>
            <p:cNvSpPr txBox="1"/>
            <p:nvPr/>
          </p:nvSpPr>
          <p:spPr>
            <a:xfrm>
              <a:off x="137160" y="3985260"/>
              <a:ext cx="6819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/>
                <a:t>Resultados del caso 4: sin datos atípicos en LM y KNN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05B1C4B-741B-37C9-25E3-621B171584C3}"/>
              </a:ext>
            </a:extLst>
          </p:cNvPr>
          <p:cNvGrpSpPr/>
          <p:nvPr/>
        </p:nvGrpSpPr>
        <p:grpSpPr>
          <a:xfrm>
            <a:off x="0" y="1434901"/>
            <a:ext cx="9144000" cy="4580905"/>
            <a:chOff x="0" y="1434901"/>
            <a:chExt cx="9144000" cy="4580905"/>
          </a:xfrm>
        </p:grpSpPr>
        <p:pic>
          <p:nvPicPr>
            <p:cNvPr id="29" name="Imagen 28" descr="Calendario&#10;&#10;Descripción generada automáticamente">
              <a:extLst>
                <a:ext uri="{FF2B5EF4-FFF2-40B4-BE49-F238E27FC236}">
                  <a16:creationId xmlns:a16="http://schemas.microsoft.com/office/drawing/2014/main" id="{5CF3336F-5E92-B5C1-68E8-1FEBB1A4C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434901"/>
              <a:ext cx="9144000" cy="3806290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40714AD-E1CE-69AD-5B27-D38367FD661D}"/>
                </a:ext>
              </a:extLst>
            </p:cNvPr>
            <p:cNvSpPr txBox="1"/>
            <p:nvPr/>
          </p:nvSpPr>
          <p:spPr>
            <a:xfrm>
              <a:off x="8628" y="5615696"/>
              <a:ext cx="902610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L" sz="2000">
                  <a:latin typeface="Segoe UI"/>
                  <a:cs typeface="Segoe UI"/>
                </a:rPr>
                <a:t>Resultados del caso 5: todos los modelos presentan datos atípicos.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50CC3-3652-B4BA-6728-9FE3F2D0F19F}"/>
              </a:ext>
            </a:extLst>
          </p:cNvPr>
          <p:cNvSpPr txBox="1"/>
          <p:nvPr/>
        </p:nvSpPr>
        <p:spPr>
          <a:xfrm>
            <a:off x="8628" y="181155"/>
            <a:ext cx="90261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200">
                <a:solidFill>
                  <a:schemeClr val="bg1"/>
                </a:solidFill>
                <a:latin typeface="Segoe UI"/>
                <a:cs typeface="Segoe UI"/>
              </a:rPr>
              <a:t>Gráficos, Curva ROC, diagrama de </a:t>
            </a:r>
            <a:r>
              <a:rPr lang="es-CL" sz="2200" err="1">
                <a:solidFill>
                  <a:schemeClr val="bg1"/>
                </a:solidFill>
                <a:latin typeface="Segoe UI"/>
                <a:cs typeface="Segoe UI"/>
              </a:rPr>
              <a:t>diespersión</a:t>
            </a:r>
            <a:r>
              <a:rPr lang="es-CL" sz="2200">
                <a:solidFill>
                  <a:schemeClr val="bg1"/>
                </a:solidFill>
                <a:latin typeface="Segoe UI"/>
                <a:cs typeface="Segoe UI"/>
              </a:rPr>
              <a:t>, grafico de </a:t>
            </a:r>
            <a:r>
              <a:rPr lang="es-CL" sz="2200" err="1">
                <a:solidFill>
                  <a:schemeClr val="bg1"/>
                </a:solidFill>
                <a:latin typeface="Segoe UI"/>
                <a:cs typeface="Segoe UI"/>
              </a:rPr>
              <a:t>linea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CBA0EE-79EB-ED55-1DEF-1167D4110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06" y="1748465"/>
            <a:ext cx="8893988" cy="37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390" y="-115018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47" y="3289"/>
            <a:ext cx="719254" cy="600029"/>
          </a:xfrm>
          <a:prstGeom prst="rect">
            <a:avLst/>
          </a:prstGeom>
        </p:spPr>
      </p:pic>
      <p:sp>
        <p:nvSpPr>
          <p:cNvPr id="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28754" y="673950"/>
            <a:ext cx="9177960" cy="6182264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22D82BC-67B0-4F5D-9A8F-C3B94B9A014B}"/>
              </a:ext>
            </a:extLst>
          </p:cNvPr>
          <p:cNvSpPr txBox="1">
            <a:spLocks/>
          </p:cNvSpPr>
          <p:nvPr/>
        </p:nvSpPr>
        <p:spPr>
          <a:xfrm>
            <a:off x="580158" y="5104802"/>
            <a:ext cx="8180682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000">
              <a:solidFill>
                <a:schemeClr val="bg1"/>
              </a:solidFill>
              <a:latin typeface="Segoe UI"/>
              <a:cs typeface="Calibri"/>
            </a:endParaRPr>
          </a:p>
          <a:p>
            <a:pPr algn="just"/>
            <a:r>
              <a:rPr lang="es-ES" sz="2000">
                <a:solidFill>
                  <a:schemeClr val="bg1"/>
                </a:solidFill>
                <a:latin typeface="Segoe UI"/>
                <a:cs typeface="Calibri"/>
              </a:rPr>
              <a:t>Se descarta el DT por tener el menor desempeño con peor calidad y mayor error.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26730-FF23-6089-FC6D-D6D817217CF2}"/>
              </a:ext>
            </a:extLst>
          </p:cNvPr>
          <p:cNvSpPr txBox="1"/>
          <p:nvPr/>
        </p:nvSpPr>
        <p:spPr>
          <a:xfrm>
            <a:off x="253042" y="6613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>
                <a:solidFill>
                  <a:srgbClr val="FFFFFF"/>
                </a:solidFill>
                <a:latin typeface="Segoe UI"/>
                <a:cs typeface="Segoe UI"/>
              </a:rPr>
              <a:t>Conclusiones</a:t>
            </a:r>
            <a:endParaRPr lang="en-US" sz="3200">
              <a:latin typeface="Segoe UI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AF15A-6C31-5DD3-2EFD-EDBCE3E99C66}"/>
              </a:ext>
            </a:extLst>
          </p:cNvPr>
          <p:cNvSpPr txBox="1"/>
          <p:nvPr/>
        </p:nvSpPr>
        <p:spPr>
          <a:xfrm>
            <a:off x="669985" y="9144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FFFFFF"/>
                </a:solidFill>
                <a:latin typeface="Segoe UI"/>
              </a:rPr>
              <a:t>Podemos definir que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0F4513-7D7F-1A87-CAAD-3D3813B226FE}"/>
              </a:ext>
            </a:extLst>
          </p:cNvPr>
          <p:cNvSpPr/>
          <p:nvPr/>
        </p:nvSpPr>
        <p:spPr>
          <a:xfrm>
            <a:off x="4630209" y="752984"/>
            <a:ext cx="1653396" cy="4169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R2 =&gt; 0.75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5AA624-4190-FDF4-7063-3AEFE8CFD07F}"/>
              </a:ext>
            </a:extLst>
          </p:cNvPr>
          <p:cNvCxnSpPr/>
          <p:nvPr/>
        </p:nvCxnSpPr>
        <p:spPr>
          <a:xfrm>
            <a:off x="3423220" y="1163971"/>
            <a:ext cx="1127502" cy="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155ECE-B002-5CCD-61BF-FD32DFA9780F}"/>
              </a:ext>
            </a:extLst>
          </p:cNvPr>
          <p:cNvSpPr/>
          <p:nvPr/>
        </p:nvSpPr>
        <p:spPr>
          <a:xfrm>
            <a:off x="6623449" y="679878"/>
            <a:ext cx="1810447" cy="8594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cs typeface="Calibri"/>
              </a:rPr>
              <a:t>modelos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óptimos</a:t>
            </a:r>
            <a:endParaRPr lang="en-US" sz="200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998DA-878B-1C93-3EC7-66D9A3B13A62}"/>
              </a:ext>
            </a:extLst>
          </p:cNvPr>
          <p:cNvSpPr txBox="1"/>
          <p:nvPr/>
        </p:nvSpPr>
        <p:spPr>
          <a:xfrm>
            <a:off x="2173569" y="1797894"/>
            <a:ext cx="48043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FFFFFF"/>
                </a:solidFill>
                <a:latin typeface="Segoe UI"/>
              </a:rPr>
              <a:t>Sin embargo, a causa de las iteraciones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208485-58E3-CFBC-0C7E-636C951CBFCA}"/>
              </a:ext>
            </a:extLst>
          </p:cNvPr>
          <p:cNvSpPr/>
          <p:nvPr/>
        </p:nvSpPr>
        <p:spPr>
          <a:xfrm>
            <a:off x="2618817" y="2205081"/>
            <a:ext cx="3667419" cy="7094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Se </a:t>
            </a:r>
            <a:r>
              <a:rPr lang="en-US" sz="2000" err="1">
                <a:cs typeface="Calibri"/>
              </a:rPr>
              <a:t>puede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tomar</a:t>
            </a:r>
            <a:r>
              <a:rPr lang="en-US" sz="2000">
                <a:cs typeface="Calibri"/>
              </a:rPr>
              <a:t> la decision de </a:t>
            </a:r>
            <a:r>
              <a:rPr lang="en-US" sz="2000" err="1">
                <a:cs typeface="Calibri"/>
              </a:rPr>
              <a:t>sacrificar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rendimiento</a:t>
            </a:r>
            <a:r>
              <a:rPr lang="en-US" sz="2000">
                <a:cs typeface="Calibri"/>
              </a:rPr>
              <a:t> o </a:t>
            </a:r>
            <a:r>
              <a:rPr lang="en-US" sz="2000" err="1">
                <a:cs typeface="Calibri"/>
              </a:rPr>
              <a:t>tiempo</a:t>
            </a:r>
            <a:endParaRPr lang="en-US" sz="200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8911B-0932-1D90-830E-CC5D9EE8B9A4}"/>
              </a:ext>
            </a:extLst>
          </p:cNvPr>
          <p:cNvSpPr/>
          <p:nvPr/>
        </p:nvSpPr>
        <p:spPr>
          <a:xfrm>
            <a:off x="744790" y="3577480"/>
            <a:ext cx="1875557" cy="8500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cs typeface="Calibri"/>
              </a:rPr>
              <a:t>Regresión</a:t>
            </a:r>
            <a:r>
              <a:rPr lang="en-US" sz="2000">
                <a:cs typeface="Calibri"/>
              </a:rPr>
              <a:t> Lineal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E67DC-1E6D-79E0-9828-256B3AD3E8EE}"/>
              </a:ext>
            </a:extLst>
          </p:cNvPr>
          <p:cNvSpPr/>
          <p:nvPr/>
        </p:nvSpPr>
        <p:spPr>
          <a:xfrm>
            <a:off x="6626574" y="3608209"/>
            <a:ext cx="1801078" cy="8500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Red</a:t>
            </a:r>
          </a:p>
          <a:p>
            <a:pPr algn="ctr"/>
            <a:r>
              <a:rPr lang="en-US" sz="2000">
                <a:cs typeface="Calibri"/>
              </a:rPr>
              <a:t> Neuronal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4579-285F-173A-CFF5-1E03F0C9CD25}"/>
              </a:ext>
            </a:extLst>
          </p:cNvPr>
          <p:cNvSpPr/>
          <p:nvPr/>
        </p:nvSpPr>
        <p:spPr>
          <a:xfrm>
            <a:off x="3624385" y="3564814"/>
            <a:ext cx="1688652" cy="8500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KNN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E9CDFF-2637-EB41-600C-3D73B3D43E9C}"/>
              </a:ext>
            </a:extLst>
          </p:cNvPr>
          <p:cNvSpPr/>
          <p:nvPr/>
        </p:nvSpPr>
        <p:spPr>
          <a:xfrm>
            <a:off x="588410" y="4647498"/>
            <a:ext cx="2411341" cy="6038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Calibri"/>
              <a:buChar char="-"/>
            </a:pPr>
            <a:r>
              <a:rPr lang="en-US" sz="2000" err="1">
                <a:cs typeface="Calibri"/>
              </a:rPr>
              <a:t>Rendimiento</a:t>
            </a:r>
          </a:p>
          <a:p>
            <a:pPr marL="285750" indent="-285750" algn="ctr">
              <a:buFont typeface="Calibri"/>
              <a:buChar char="-"/>
            </a:pPr>
            <a:r>
              <a:rPr lang="en-US" sz="2000">
                <a:cs typeface="Calibri"/>
              </a:rPr>
              <a:t>Tiempo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2EA0E5-1248-DDE2-E6E3-FF9115BD00E4}"/>
              </a:ext>
            </a:extLst>
          </p:cNvPr>
          <p:cNvSpPr/>
          <p:nvPr/>
        </p:nvSpPr>
        <p:spPr>
          <a:xfrm>
            <a:off x="3355673" y="4647498"/>
            <a:ext cx="2411341" cy="6038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Buen </a:t>
            </a:r>
            <a:r>
              <a:rPr lang="en-US" sz="2000" err="1">
                <a:cs typeface="Calibri"/>
              </a:rPr>
              <a:t>Rendimiento</a:t>
            </a:r>
            <a:endParaRPr lang="en-US" err="1"/>
          </a:p>
          <a:p>
            <a:pPr algn="ctr"/>
            <a:r>
              <a:rPr lang="en-US" sz="2000">
                <a:cs typeface="Calibri"/>
              </a:rPr>
              <a:t>Buen Tiempo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63A448-2BD5-9DF5-681B-B0F00FAAA53F}"/>
              </a:ext>
            </a:extLst>
          </p:cNvPr>
          <p:cNvSpPr/>
          <p:nvPr/>
        </p:nvSpPr>
        <p:spPr>
          <a:xfrm>
            <a:off x="6258291" y="4647498"/>
            <a:ext cx="2411341" cy="6038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+ </a:t>
            </a:r>
            <a:r>
              <a:rPr lang="en-US" sz="2000" err="1">
                <a:cs typeface="Calibri"/>
              </a:rPr>
              <a:t>Rendimiento</a:t>
            </a:r>
          </a:p>
          <a:p>
            <a:pPr algn="ctr"/>
            <a:r>
              <a:rPr lang="en-US" sz="2000">
                <a:cs typeface="Calibri"/>
              </a:rPr>
              <a:t>+ Tiempo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240E3D-2342-394F-B177-B3BE40A3276F}"/>
              </a:ext>
            </a:extLst>
          </p:cNvPr>
          <p:cNvCxnSpPr/>
          <p:nvPr/>
        </p:nvCxnSpPr>
        <p:spPr>
          <a:xfrm flipV="1">
            <a:off x="1765941" y="3276200"/>
            <a:ext cx="5697290" cy="263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7AC86E-8538-8A92-5A96-4772E1E4ABB0}"/>
              </a:ext>
            </a:extLst>
          </p:cNvPr>
          <p:cNvCxnSpPr>
            <a:cxnSpLocks/>
          </p:cNvCxnSpPr>
          <p:nvPr/>
        </p:nvCxnSpPr>
        <p:spPr>
          <a:xfrm flipH="1">
            <a:off x="1769621" y="3294297"/>
            <a:ext cx="3387" cy="257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D99E12-ACA5-81A4-0D77-789B914C7501}"/>
              </a:ext>
            </a:extLst>
          </p:cNvPr>
          <p:cNvCxnSpPr>
            <a:cxnSpLocks/>
          </p:cNvCxnSpPr>
          <p:nvPr/>
        </p:nvCxnSpPr>
        <p:spPr>
          <a:xfrm flipH="1">
            <a:off x="4450998" y="3294296"/>
            <a:ext cx="3387" cy="257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33BE3-F5B4-4130-199C-A98F4F8B73DA}"/>
              </a:ext>
            </a:extLst>
          </p:cNvPr>
          <p:cNvCxnSpPr>
            <a:cxnSpLocks/>
          </p:cNvCxnSpPr>
          <p:nvPr/>
        </p:nvCxnSpPr>
        <p:spPr>
          <a:xfrm flipH="1">
            <a:off x="7466649" y="3269135"/>
            <a:ext cx="3387" cy="257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EFC5D6-9E3B-4944-3C4B-F2BFA4355B7C}"/>
              </a:ext>
            </a:extLst>
          </p:cNvPr>
          <p:cNvSpPr txBox="1"/>
          <p:nvPr/>
        </p:nvSpPr>
        <p:spPr>
          <a:xfrm>
            <a:off x="583721" y="6047117"/>
            <a:ext cx="81922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FFFFFF"/>
                </a:solidFill>
                <a:latin typeface="Segoe UI"/>
              </a:rPr>
              <a:t>Se señala que sin considerar el factor tiempo la NN es la mas eficiente, en caso contrario el KNN sería el modelo más óptimo.</a:t>
            </a:r>
            <a:r>
              <a:rPr lang="en-US" sz="2000">
                <a:latin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1D6F94-427F-37C7-A416-B57C9BE969AA}"/>
              </a:ext>
            </a:extLst>
          </p:cNvPr>
          <p:cNvSpPr/>
          <p:nvPr/>
        </p:nvSpPr>
        <p:spPr>
          <a:xfrm>
            <a:off x="4638836" y="1236063"/>
            <a:ext cx="1653396" cy="4169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 &lt;= 600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75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37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37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  <p:bldP spid="8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14377" y="774591"/>
            <a:ext cx="9177960" cy="6081623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AFDD9D3B-922E-B5CE-0672-62FE8ECD06ED}"/>
              </a:ext>
            </a:extLst>
          </p:cNvPr>
          <p:cNvSpPr txBox="1"/>
          <p:nvPr/>
        </p:nvSpPr>
        <p:spPr>
          <a:xfrm>
            <a:off x="2517323" y="1177813"/>
            <a:ext cx="6518609" cy="50629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EMC, E. S. (2015). </a:t>
            </a:r>
          </a:p>
          <a:p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Data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science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 and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big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 data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analytics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: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Discovering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analyzing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visualizing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 and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presenting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 data.</a:t>
            </a:r>
          </a:p>
          <a:p>
            <a:endParaRPr lang="es-CL" sz="17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Hernández, J., Quintana, M., &amp; Ramírez, C. (2004). </a:t>
            </a:r>
          </a:p>
          <a:p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Introducción a la minería de datos. </a:t>
            </a:r>
          </a:p>
          <a:p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Pearson Educación.</a:t>
            </a:r>
          </a:p>
          <a:p>
            <a:endParaRPr lang="es-CL" sz="17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s-CL" sz="1700" err="1">
                <a:solidFill>
                  <a:schemeClr val="bg1"/>
                </a:solidFill>
                <a:latin typeface="Segoe UI"/>
                <a:cs typeface="Segoe UI"/>
              </a:rPr>
              <a:t>Kantardzic</a:t>
            </a:r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, M. (2020). </a:t>
            </a:r>
          </a:p>
          <a:p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Data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Mining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: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Concepts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Models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Methods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, and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Algorithms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. </a:t>
            </a:r>
          </a:p>
          <a:p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Wiley.</a:t>
            </a:r>
          </a:p>
          <a:p>
            <a:endParaRPr lang="es-CL" sz="17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s-CL" sz="1700" err="1">
                <a:solidFill>
                  <a:schemeClr val="bg1"/>
                </a:solidFill>
                <a:latin typeface="Segoe UI"/>
                <a:cs typeface="Segoe UI"/>
              </a:rPr>
              <a:t>Provost</a:t>
            </a:r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, F., &amp; Fawcett, T. (2013). </a:t>
            </a:r>
          </a:p>
          <a:p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Data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Science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s-CL" sz="1700" i="1" err="1">
                <a:solidFill>
                  <a:schemeClr val="bg1"/>
                </a:solidFill>
                <a:latin typeface="Segoe UI"/>
                <a:cs typeface="Segoe UI"/>
              </a:rPr>
              <a:t>for</a:t>
            </a:r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 Business. </a:t>
            </a:r>
          </a:p>
          <a:p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O’Reilly, Beijing.</a:t>
            </a:r>
          </a:p>
          <a:p>
            <a:endParaRPr lang="es-CL" sz="17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Sampieri, R., Collado, C., &amp; Lucio, P. (2006). </a:t>
            </a:r>
          </a:p>
          <a:p>
            <a:r>
              <a:rPr lang="es-CL" sz="1700" i="1">
                <a:solidFill>
                  <a:schemeClr val="bg1"/>
                </a:solidFill>
                <a:latin typeface="Segoe UI"/>
                <a:cs typeface="Segoe UI"/>
              </a:rPr>
              <a:t>Metodología de la investigación. </a:t>
            </a:r>
          </a:p>
          <a:p>
            <a:r>
              <a:rPr lang="es-CL" sz="1700" err="1">
                <a:solidFill>
                  <a:schemeClr val="bg1"/>
                </a:solidFill>
                <a:latin typeface="Segoe UI"/>
                <a:cs typeface="Segoe UI"/>
              </a:rPr>
              <a:t>Elibro</a:t>
            </a:r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 Catedra. </a:t>
            </a:r>
            <a:r>
              <a:rPr lang="es-CL" sz="1700" err="1">
                <a:solidFill>
                  <a:schemeClr val="bg1"/>
                </a:solidFill>
                <a:latin typeface="Segoe UI"/>
                <a:cs typeface="Segoe UI"/>
              </a:rPr>
              <a:t>MacGraw</a:t>
            </a:r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-Hill/</a:t>
            </a:r>
            <a:r>
              <a:rPr lang="es-CL" sz="1700" err="1">
                <a:solidFill>
                  <a:schemeClr val="bg1"/>
                </a:solidFill>
                <a:latin typeface="Segoe UI"/>
                <a:cs typeface="Segoe UI"/>
              </a:rPr>
              <a:t>Interamerican</a:t>
            </a:r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A7589-30E4-5C76-053F-22BFDDA1FAFC}"/>
              </a:ext>
            </a:extLst>
          </p:cNvPr>
          <p:cNvSpPr txBox="1"/>
          <p:nvPr/>
        </p:nvSpPr>
        <p:spPr>
          <a:xfrm>
            <a:off x="253042" y="1667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solidFill>
                  <a:srgbClr val="FFFFFF"/>
                </a:solidFill>
                <a:latin typeface="Segoe UI"/>
                <a:cs typeface="Segoe UI"/>
              </a:rPr>
              <a:t>Bibliografía</a:t>
            </a:r>
            <a:r>
              <a:rPr lang="en-US" sz="3200">
                <a:latin typeface="Segoe UI"/>
                <a:cs typeface="Calibri"/>
              </a:rPr>
              <a:t>​</a:t>
            </a:r>
          </a:p>
        </p:txBody>
      </p:sp>
      <p:pic>
        <p:nvPicPr>
          <p:cNvPr id="9" name="Picture 8" descr="A white circle with a book in it&#10;&#10;Description automatically generated">
            <a:extLst>
              <a:ext uri="{FF2B5EF4-FFF2-40B4-BE49-F238E27FC236}">
                <a16:creationId xmlns:a16="http://schemas.microsoft.com/office/drawing/2014/main" id="{9F8735A4-EC2E-9143-984D-EB4030433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10167" y="1559924"/>
            <a:ext cx="7346830" cy="41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061FC-9CCE-8430-1E8E-6BC007CA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2280" y="397700"/>
            <a:ext cx="10121659" cy="6367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239855" y="4994554"/>
            <a:ext cx="2777636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9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Para crear nuestro modelo de predicción se trabaja con la variable dependiente que es el precio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A4123-D4C1-6BEA-4F37-6EBC698865AE}"/>
              </a:ext>
            </a:extLst>
          </p:cNvPr>
          <p:cNvSpPr txBox="1"/>
          <p:nvPr/>
        </p:nvSpPr>
        <p:spPr>
          <a:xfrm>
            <a:off x="6478437" y="928780"/>
            <a:ext cx="2541572" cy="1783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chemeClr val="bg1"/>
                </a:solidFill>
                <a:latin typeface="Segoe UI"/>
              </a:rPr>
              <a:t>Se identificaron y clasificaron las características y variables identificando sus grados de correlación.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66CC3-ACAA-E53E-344F-63616DF083CF}"/>
              </a:ext>
            </a:extLst>
          </p:cNvPr>
          <p:cNvSpPr txBox="1"/>
          <p:nvPr/>
        </p:nvSpPr>
        <p:spPr>
          <a:xfrm>
            <a:off x="224287" y="2510287"/>
            <a:ext cx="30307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19202E"/>
                </a:solidFill>
                <a:latin typeface="Segoe UI"/>
              </a:rPr>
              <a:t>Se representa el comportamiento de los datos mediante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s-CL" sz="2000">
                <a:solidFill>
                  <a:srgbClr val="19202E"/>
                </a:solidFill>
                <a:latin typeface="Segoe UI"/>
              </a:rPr>
              <a:t>gráficos.</a:t>
            </a:r>
            <a:endParaRPr lang="es-CL" sz="2000">
              <a:solidFill>
                <a:srgbClr val="19202E"/>
              </a:solidFill>
              <a:latin typeface="Segoe U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6A29F-323F-9FF5-00C0-05DC1B14123E}"/>
              </a:ext>
            </a:extLst>
          </p:cNvPr>
          <p:cNvSpPr txBox="1"/>
          <p:nvPr/>
        </p:nvSpPr>
        <p:spPr>
          <a:xfrm>
            <a:off x="6320288" y="3703608"/>
            <a:ext cx="282946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6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Se identificaron valores atípicos, aquellos iguales a cero o dimensionalmente incorrectos se eliminaron, se encontraron valores atípicos naturales de los diamantes</a:t>
            </a:r>
            <a:endParaRPr lang="en-US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02ABD-FF0C-540C-62EC-DA9245D693BE}"/>
              </a:ext>
            </a:extLst>
          </p:cNvPr>
          <p:cNvSpPr txBox="1"/>
          <p:nvPr/>
        </p:nvSpPr>
        <p:spPr>
          <a:xfrm>
            <a:off x="267419" y="109268"/>
            <a:ext cx="54605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"/>
                <a:cs typeface="Segoe UI"/>
              </a:rPr>
              <a:t>¿Que </a:t>
            </a:r>
            <a:r>
              <a:rPr lang="en-US" sz="3200" err="1">
                <a:solidFill>
                  <a:schemeClr val="bg1"/>
                </a:solidFill>
                <a:latin typeface="Segoe UI"/>
                <a:cs typeface="Segoe UI"/>
              </a:rPr>
              <a:t>habíamos</a:t>
            </a:r>
            <a:r>
              <a:rPr lang="en-US" sz="32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Segoe UI"/>
                <a:cs typeface="Segoe UI"/>
              </a:rPr>
              <a:t>logrado</a:t>
            </a:r>
            <a:r>
              <a:rPr lang="en-US" sz="3200">
                <a:solidFill>
                  <a:schemeClr val="bg1"/>
                </a:solidFill>
                <a:latin typeface="Segoe UI"/>
                <a:cs typeface="Segoe U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35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7118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Diamantes:</a:t>
            </a:r>
          </a:p>
          <a:p>
            <a:pPr algn="just"/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Contiene un total de 53.940 datos, 10 variables (3 cualitativas y 7 cuantitativas) </a:t>
            </a:r>
          </a:p>
          <a:p>
            <a:pPr algn="just"/>
            <a:endParaRPr lang="es-CL" sz="17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1700">
                <a:solidFill>
                  <a:schemeClr val="bg1"/>
                </a:solidFill>
                <a:latin typeface="Segoe UI"/>
                <a:cs typeface="Segoe UI"/>
              </a:rPr>
              <a:t>Establecer un modelo que nos permita predecir de manera eficiente el precio de cualquier diamante a partir de correlaciones con sus variables.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Segoe UI"/>
                <a:cs typeface="Segoe UI"/>
              </a:rPr>
              <a:t>Set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Segoe UI"/>
                <a:cs typeface="Segoe UI"/>
              </a:rPr>
              <a:t>Objetivo General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Segoe UI"/>
                <a:cs typeface="Segoe UI"/>
              </a:rPr>
              <a:t>Objetivo Específico</a:t>
            </a:r>
            <a:endParaRPr lang="en-US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3659386"/>
            <a:ext cx="3302752" cy="295977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1007144" y="498953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1012252" y="3713248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960363" y="3560817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680948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</p:cNvCxnSpPr>
          <p:nvPr/>
        </p:nvCxnSpPr>
        <p:spPr>
          <a:xfrm flipV="1">
            <a:off x="4846257" y="2828588"/>
            <a:ext cx="0" cy="830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pentágono 7">
            <a:extLst>
              <a:ext uri="{FF2B5EF4-FFF2-40B4-BE49-F238E27FC236}">
                <a16:creationId xmlns:a16="http://schemas.microsoft.com/office/drawing/2014/main" id="{BCB3922B-C2DC-EB08-0E39-D79B2646FD4D}"/>
              </a:ext>
            </a:extLst>
          </p:cNvPr>
          <p:cNvSpPr/>
          <p:nvPr/>
        </p:nvSpPr>
        <p:spPr>
          <a:xfrm>
            <a:off x="242328" y="4274929"/>
            <a:ext cx="1676690" cy="441726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Profundidad</a:t>
            </a:r>
          </a:p>
        </p:txBody>
      </p:sp>
      <p:sp>
        <p:nvSpPr>
          <p:cNvPr id="3" name="Flecha: pentágono 8">
            <a:extLst>
              <a:ext uri="{FF2B5EF4-FFF2-40B4-BE49-F238E27FC236}">
                <a16:creationId xmlns:a16="http://schemas.microsoft.com/office/drawing/2014/main" id="{53A07681-A1E1-2E20-06A1-7D9C8965BE78}"/>
              </a:ext>
            </a:extLst>
          </p:cNvPr>
          <p:cNvSpPr/>
          <p:nvPr/>
        </p:nvSpPr>
        <p:spPr>
          <a:xfrm>
            <a:off x="2054549" y="4274929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Ancho</a:t>
            </a:r>
          </a:p>
        </p:txBody>
      </p:sp>
      <p:sp>
        <p:nvSpPr>
          <p:cNvPr id="4" name="Flecha: pentágono 9">
            <a:extLst>
              <a:ext uri="{FF2B5EF4-FFF2-40B4-BE49-F238E27FC236}">
                <a16:creationId xmlns:a16="http://schemas.microsoft.com/office/drawing/2014/main" id="{B420626F-7183-5B69-CC17-50E83C0AF8B0}"/>
              </a:ext>
            </a:extLst>
          </p:cNvPr>
          <p:cNvSpPr/>
          <p:nvPr/>
        </p:nvSpPr>
        <p:spPr>
          <a:xfrm>
            <a:off x="1116616" y="4926547"/>
            <a:ext cx="1115974" cy="441727"/>
          </a:xfrm>
          <a:prstGeom prst="homePlate">
            <a:avLst/>
          </a:prstGeom>
          <a:solidFill>
            <a:srgbClr val="002060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Precio</a:t>
            </a:r>
          </a:p>
        </p:txBody>
      </p:sp>
      <p:sp>
        <p:nvSpPr>
          <p:cNvPr id="7" name="Flecha: pentágono 10">
            <a:extLst>
              <a:ext uri="{FF2B5EF4-FFF2-40B4-BE49-F238E27FC236}">
                <a16:creationId xmlns:a16="http://schemas.microsoft.com/office/drawing/2014/main" id="{AFFEA349-59DA-112C-3E6F-80A06484C65C}"/>
              </a:ext>
            </a:extLst>
          </p:cNvPr>
          <p:cNvSpPr/>
          <p:nvPr/>
        </p:nvSpPr>
        <p:spPr>
          <a:xfrm>
            <a:off x="242328" y="5434392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X</a:t>
            </a:r>
          </a:p>
        </p:txBody>
      </p:sp>
      <p:sp>
        <p:nvSpPr>
          <p:cNvPr id="17" name="Flecha: pentágono 11">
            <a:extLst>
              <a:ext uri="{FF2B5EF4-FFF2-40B4-BE49-F238E27FC236}">
                <a16:creationId xmlns:a16="http://schemas.microsoft.com/office/drawing/2014/main" id="{58C34E86-807D-A536-4841-E34D9BE399E2}"/>
              </a:ext>
            </a:extLst>
          </p:cNvPr>
          <p:cNvSpPr/>
          <p:nvPr/>
        </p:nvSpPr>
        <p:spPr>
          <a:xfrm>
            <a:off x="1767002" y="5434392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Y</a:t>
            </a:r>
          </a:p>
        </p:txBody>
      </p:sp>
      <p:sp>
        <p:nvSpPr>
          <p:cNvPr id="24" name="Flecha: pentágono 12">
            <a:extLst>
              <a:ext uri="{FF2B5EF4-FFF2-40B4-BE49-F238E27FC236}">
                <a16:creationId xmlns:a16="http://schemas.microsoft.com/office/drawing/2014/main" id="{B558E4C3-58FD-2962-9E56-66C0A77F77A5}"/>
              </a:ext>
            </a:extLst>
          </p:cNvPr>
          <p:cNvSpPr/>
          <p:nvPr/>
        </p:nvSpPr>
        <p:spPr>
          <a:xfrm>
            <a:off x="1116616" y="3738329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Peso</a:t>
            </a:r>
          </a:p>
        </p:txBody>
      </p:sp>
      <p:sp>
        <p:nvSpPr>
          <p:cNvPr id="25" name="Flecha: pentágono 13">
            <a:extLst>
              <a:ext uri="{FF2B5EF4-FFF2-40B4-BE49-F238E27FC236}">
                <a16:creationId xmlns:a16="http://schemas.microsoft.com/office/drawing/2014/main" id="{A8B32074-C045-5934-176F-E42A90AFDD47}"/>
              </a:ext>
            </a:extLst>
          </p:cNvPr>
          <p:cNvSpPr/>
          <p:nvPr/>
        </p:nvSpPr>
        <p:spPr>
          <a:xfrm>
            <a:off x="1001597" y="5956614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>
                <a:latin typeface="Segoe UI"/>
                <a:cs typeface="Segoe UI"/>
              </a:rPr>
              <a:t>Z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2A1C34-0C7B-3BAA-D860-83BE81B9519E}"/>
              </a:ext>
            </a:extLst>
          </p:cNvPr>
          <p:cNvSpPr txBox="1"/>
          <p:nvPr/>
        </p:nvSpPr>
        <p:spPr>
          <a:xfrm>
            <a:off x="6364225" y="1320264"/>
            <a:ext cx="253344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1600">
                <a:solidFill>
                  <a:schemeClr val="bg1"/>
                </a:solidFill>
                <a:latin typeface="Segoe UI"/>
                <a:cs typeface="Segoe UI"/>
              </a:rPr>
              <a:t>Definir algoritmos necesarios para predecir el precio de los diamantes.</a:t>
            </a:r>
            <a:endParaRPr lang="es-MX" sz="16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D1F46E0-EC65-7867-9F65-EE351533189C}"/>
              </a:ext>
            </a:extLst>
          </p:cNvPr>
          <p:cNvSpPr txBox="1"/>
          <p:nvPr/>
        </p:nvSpPr>
        <p:spPr>
          <a:xfrm>
            <a:off x="6360263" y="2438803"/>
            <a:ext cx="2546811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1600">
                <a:solidFill>
                  <a:schemeClr val="bg1"/>
                </a:solidFill>
                <a:latin typeface="Segoe UI"/>
                <a:cs typeface="Segoe UI"/>
              </a:rPr>
              <a:t>Definir parámetros para la aplicación de los modelos.</a:t>
            </a:r>
            <a:endParaRPr lang="es-MX" sz="1600">
              <a:solidFill>
                <a:schemeClr val="bg1"/>
              </a:solidFill>
              <a:latin typeface="Segoe UI"/>
              <a:cs typeface="Segoe UI"/>
            </a:endParaRPr>
          </a:p>
          <a:p>
            <a:pPr algn="just"/>
            <a:endParaRPr lang="es-CL" sz="1600">
              <a:solidFill>
                <a:schemeClr val="bg1"/>
              </a:solidFill>
              <a:latin typeface="Segoe UI"/>
              <a:cs typeface="Segoe UI"/>
            </a:endParaRPr>
          </a:p>
          <a:p>
            <a:pPr algn="just"/>
            <a:r>
              <a:rPr lang="es-CL" sz="1600">
                <a:solidFill>
                  <a:schemeClr val="bg1"/>
                </a:solidFill>
                <a:latin typeface="Segoe UI"/>
                <a:cs typeface="Segoe UI"/>
              </a:rPr>
              <a:t>Iterar en distintas condiciones los modelos para comparar sus rendimientos.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4092F7A-7B84-2D3C-3484-E35BBF0CCE44}"/>
              </a:ext>
            </a:extLst>
          </p:cNvPr>
          <p:cNvSpPr txBox="1"/>
          <p:nvPr/>
        </p:nvSpPr>
        <p:spPr>
          <a:xfrm>
            <a:off x="6358509" y="4358132"/>
            <a:ext cx="254680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1600">
                <a:solidFill>
                  <a:schemeClr val="bg1"/>
                </a:solidFill>
                <a:latin typeface="Segoe UI"/>
                <a:cs typeface="Segoe UI"/>
              </a:rPr>
              <a:t>Especificar las condiciones de aceptación del modelo.</a:t>
            </a:r>
            <a:endParaRPr lang="en-US"/>
          </a:p>
          <a:p>
            <a:pPr algn="just"/>
            <a:endParaRPr lang="es-CL" sz="1600">
              <a:solidFill>
                <a:schemeClr val="bg1"/>
              </a:solidFill>
              <a:latin typeface="Segoe UI"/>
              <a:cs typeface="Segoe UI"/>
            </a:endParaRPr>
          </a:p>
          <a:p>
            <a:pPr algn="just"/>
            <a:r>
              <a:rPr lang="es-CL" sz="1600">
                <a:solidFill>
                  <a:schemeClr val="bg1"/>
                </a:solidFill>
                <a:latin typeface="Segoe UI"/>
                <a:cs typeface="Segoe UI"/>
              </a:rPr>
              <a:t>Definir criterios para seleccionar el mejor modelo y sus implicaciones.</a:t>
            </a:r>
            <a:endParaRPr lang="es-MX" sz="160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040780"/>
            <a:ext cx="83416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Es una técnica aplicada en la rama del Machine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Learning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en la que se aplican el uso de </a:t>
            </a: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algoritmos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definiendo que </a:t>
            </a: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se debe o no aprender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en una serie de </a:t>
            </a: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datos etiquetados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también llamados conjunto de entrenamiento que permiten definir una función predictiva y enseñar al modelo a predecir los resultados con precisión.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7EB-7290-9321-AB65-AD0581FDF5EA}"/>
              </a:ext>
            </a:extLst>
          </p:cNvPr>
          <p:cNvSpPr txBox="1"/>
          <p:nvPr/>
        </p:nvSpPr>
        <p:spPr>
          <a:xfrm>
            <a:off x="4968816" y="3430438"/>
            <a:ext cx="420968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Asímismo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, con la función definida, el modelo usa los datos etiquetados para medir la relevancia de diferentes características a fin de mejorar gradualmente el ajuste del modelo para obtener el resultado.</a:t>
            </a:r>
          </a:p>
          <a:p>
            <a:r>
              <a:rPr lang="es-CL" sz="2400">
                <a:latin typeface="Segoe UI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A0820-7017-6E36-3F5D-8BE37DD03C0D}"/>
              </a:ext>
            </a:extLst>
          </p:cNvPr>
          <p:cNvSpPr txBox="1"/>
          <p:nvPr/>
        </p:nvSpPr>
        <p:spPr>
          <a:xfrm>
            <a:off x="94892" y="123646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 b="1">
                <a:solidFill>
                  <a:schemeClr val="bg1"/>
                </a:solidFill>
                <a:latin typeface="Segoe UI"/>
              </a:rPr>
              <a:t>Aprendizaje Supervisado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Picture 3" descr="A robot holding a cell phone&#10;&#10;Description automatically generated">
            <a:extLst>
              <a:ext uri="{FF2B5EF4-FFF2-40B4-BE49-F238E27FC236}">
                <a16:creationId xmlns:a16="http://schemas.microsoft.com/office/drawing/2014/main" id="{3EF888D7-E455-A9CB-C2B7-4661E8B7D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57572" y="2274510"/>
            <a:ext cx="8554527" cy="47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2F7C9-0AF4-129F-070F-6E5756021AD2}"/>
              </a:ext>
            </a:extLst>
          </p:cNvPr>
          <p:cNvSpPr txBox="1"/>
          <p:nvPr/>
        </p:nvSpPr>
        <p:spPr>
          <a:xfrm>
            <a:off x="-5749" y="-5750"/>
            <a:ext cx="94430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200">
                <a:solidFill>
                  <a:schemeClr val="bg1"/>
                </a:solidFill>
                <a:latin typeface="Segoe UI"/>
              </a:rPr>
              <a:t>En el caso de estudio presente trabajamos un modelo de Regresión lineal, para el cual aplicamos los siguientes algoritmos: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90D923B-D315-6FB7-9D82-017A84933131}"/>
              </a:ext>
            </a:extLst>
          </p:cNvPr>
          <p:cNvGrpSpPr/>
          <p:nvPr/>
        </p:nvGrpSpPr>
        <p:grpSpPr>
          <a:xfrm>
            <a:off x="641030" y="1119189"/>
            <a:ext cx="3007672" cy="5491922"/>
            <a:chOff x="641030" y="1119189"/>
            <a:chExt cx="3007672" cy="5491922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0BAEEE35-569A-C1B1-3DE8-7187348AFB7D}"/>
                </a:ext>
              </a:extLst>
            </p:cNvPr>
            <p:cNvSpPr txBox="1"/>
            <p:nvPr/>
          </p:nvSpPr>
          <p:spPr>
            <a:xfrm>
              <a:off x="641030" y="1119189"/>
              <a:ext cx="3007672" cy="403187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buFont typeface="Arial"/>
                <a:buChar char="•"/>
              </a:pPr>
              <a:r>
                <a:rPr lang="es-CL" sz="2400" b="1">
                  <a:solidFill>
                    <a:srgbClr val="19202E"/>
                  </a:solidFill>
                  <a:latin typeface="Segoe UI"/>
                  <a:ea typeface="Calibri"/>
                  <a:cs typeface="Segoe UI"/>
                </a:rPr>
                <a:t>Regresión lineal múltiple</a:t>
              </a:r>
              <a:endParaRPr lang="en-US">
                <a:solidFill>
                  <a:srgbClr val="000000"/>
                </a:solidFill>
                <a:latin typeface="Calibri" panose="020F0502020204030204"/>
                <a:ea typeface="Calibri"/>
                <a:cs typeface="Calibri" panose="020F0502020204030204"/>
              </a:endParaRPr>
            </a:p>
            <a:p>
              <a:pPr marL="342900" indent="-342900" algn="ctr">
                <a:buFont typeface="Arial"/>
                <a:buChar char="•"/>
              </a:pPr>
              <a:endPara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endParaRPr>
            </a:p>
            <a:p>
              <a:pPr algn="ctr"/>
              <a:r>
                <a:rPr lang="es-CL" sz="2000">
                  <a:solidFill>
                    <a:srgbClr val="19202E"/>
                  </a:solidFill>
                  <a:latin typeface="Segoe UI"/>
                  <a:ea typeface="Calibri"/>
                  <a:cs typeface="Segoe UI"/>
                </a:rPr>
                <a:t> Modela la relación entre una variable dependiente e  independientes mediante una línea recta, predice valores continuos basado en datos observados. </a:t>
              </a:r>
              <a:endParaRPr lang="en-US" sz="1600">
                <a:cs typeface="Calibri"/>
              </a:endParaRPr>
            </a:p>
            <a:p>
              <a:pPr algn="ctr"/>
              <a:endPara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endParaRPr>
            </a:p>
          </p:txBody>
        </p:sp>
        <p:pic>
          <p:nvPicPr>
            <p:cNvPr id="12" name="Picture 11" descr="A red arrow pointing up&#10;&#10;Description automatically generated">
              <a:extLst>
                <a:ext uri="{FF2B5EF4-FFF2-40B4-BE49-F238E27FC236}">
                  <a16:creationId xmlns:a16="http://schemas.microsoft.com/office/drawing/2014/main" id="{358731CA-9DDB-8429-7152-EF2F915F0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1616"/>
            <a:stretch/>
          </p:blipFill>
          <p:spPr>
            <a:xfrm>
              <a:off x="915889" y="4585700"/>
              <a:ext cx="2457953" cy="202541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6701FC6-C7DB-43AB-9E52-DDEF406705AF}"/>
              </a:ext>
            </a:extLst>
          </p:cNvPr>
          <p:cNvGrpSpPr/>
          <p:nvPr/>
        </p:nvGrpSpPr>
        <p:grpSpPr>
          <a:xfrm>
            <a:off x="4940880" y="1112668"/>
            <a:ext cx="3174519" cy="5412178"/>
            <a:chOff x="2812212" y="1115684"/>
            <a:chExt cx="3174519" cy="54121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7B5083-F57A-B985-7ADB-21826FFA6E75}"/>
                </a:ext>
              </a:extLst>
            </p:cNvPr>
            <p:cNvSpPr txBox="1"/>
            <p:nvPr/>
          </p:nvSpPr>
          <p:spPr>
            <a:xfrm>
              <a:off x="2812212" y="1115684"/>
              <a:ext cx="3174519" cy="32932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buFont typeface="Arial"/>
                <a:buChar char="•"/>
              </a:pPr>
              <a:r>
                <a:rPr lang="es-CL" sz="2400" b="1">
                  <a:solidFill>
                    <a:srgbClr val="19202E"/>
                  </a:solidFill>
                  <a:latin typeface="Segoe UI"/>
                </a:rPr>
                <a:t>Árbol de decisión</a:t>
              </a:r>
              <a:endParaRPr lang="es-CL" sz="2400">
                <a:solidFill>
                  <a:srgbClr val="19202E"/>
                </a:solidFill>
                <a:latin typeface="Segoe UI"/>
              </a:endParaRPr>
            </a:p>
            <a:p>
              <a:pPr algn="ctr"/>
              <a:endParaRPr lang="es-CL" sz="2400">
                <a:solidFill>
                  <a:srgbClr val="19202E"/>
                </a:solidFill>
                <a:latin typeface="Segoe UI"/>
                <a:cs typeface="Segoe UI"/>
              </a:endParaRPr>
            </a:p>
            <a:p>
              <a:pPr algn="ctr"/>
              <a:r>
                <a:rPr lang="es-CL" sz="2000">
                  <a:solidFill>
                    <a:srgbClr val="19202E"/>
                  </a:solidFill>
                  <a:latin typeface="Segoe UI"/>
                </a:rPr>
                <a:t>Modelo no paramétrico con estructura en forma de árbol donde se crean reglas de decisión y clasifica o predice valores a partir de la división recursiva de los datos.</a:t>
              </a:r>
              <a:endParaRPr lang="es-CL" sz="2000">
                <a:solidFill>
                  <a:srgbClr val="19202E"/>
                </a:solidFill>
                <a:latin typeface="Segoe UI"/>
                <a:cs typeface="Segoe UI"/>
              </a:endParaRPr>
            </a:p>
          </p:txBody>
        </p:sp>
        <p:pic>
          <p:nvPicPr>
            <p:cNvPr id="13" name="Picture 12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B2E51727-3148-CD7B-EDE9-2BA4043B2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462" r="6683"/>
            <a:stretch/>
          </p:blipFill>
          <p:spPr>
            <a:xfrm>
              <a:off x="3202284" y="4674979"/>
              <a:ext cx="2393945" cy="1852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41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2F7C9-0AF4-129F-070F-6E5756021AD2}"/>
              </a:ext>
            </a:extLst>
          </p:cNvPr>
          <p:cNvSpPr txBox="1"/>
          <p:nvPr/>
        </p:nvSpPr>
        <p:spPr>
          <a:xfrm>
            <a:off x="-5749" y="-5750"/>
            <a:ext cx="94430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200" b="1">
                <a:solidFill>
                  <a:schemeClr val="bg1"/>
                </a:solidFill>
                <a:latin typeface="Segoe UI"/>
              </a:rPr>
              <a:t>En el caso de estudio presente trabajamos un modelo de Regresión lineal, para el cual aplicamos los siguientes algoritmos:</a:t>
            </a:r>
            <a:endParaRPr lang="en-US" sz="2200" b="1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DC6A8BF-1F86-6DDD-C214-8DFFAA8EC1DF}"/>
              </a:ext>
            </a:extLst>
          </p:cNvPr>
          <p:cNvGrpSpPr/>
          <p:nvPr/>
        </p:nvGrpSpPr>
        <p:grpSpPr>
          <a:xfrm>
            <a:off x="611930" y="1266251"/>
            <a:ext cx="3807122" cy="5510354"/>
            <a:chOff x="5874590" y="1086929"/>
            <a:chExt cx="3807122" cy="55103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B915FF-A735-D93C-6AAE-86AF5336C87F}"/>
                </a:ext>
              </a:extLst>
            </p:cNvPr>
            <p:cNvSpPr txBox="1"/>
            <p:nvPr/>
          </p:nvSpPr>
          <p:spPr>
            <a:xfrm>
              <a:off x="5874590" y="1086929"/>
              <a:ext cx="3807122" cy="36277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buFont typeface="Arial"/>
                <a:buChar char="•"/>
              </a:pPr>
              <a:r>
                <a:rPr lang="es-CL" sz="2400" b="1">
                  <a:solidFill>
                    <a:srgbClr val="19202E"/>
                  </a:solidFill>
                  <a:latin typeface="Segoe UI"/>
                </a:rPr>
                <a:t>Redes Neuronales</a:t>
              </a:r>
              <a:endParaRPr lang="es-CL" sz="2400">
                <a:solidFill>
                  <a:srgbClr val="000000"/>
                </a:solidFill>
                <a:latin typeface="Segoe UI"/>
                <a:cs typeface="Segoe UI"/>
              </a:endParaRPr>
            </a:p>
            <a:p>
              <a:pPr algn="ctr"/>
              <a:endParaRPr lang="es-CL" sz="2400" b="1">
                <a:solidFill>
                  <a:srgbClr val="19202E"/>
                </a:solidFill>
                <a:latin typeface="Segoe UI"/>
              </a:endParaRPr>
            </a:p>
            <a:p>
              <a:pPr algn="ctr"/>
              <a:r>
                <a:rPr lang="es-CL" sz="2000" b="1">
                  <a:solidFill>
                    <a:srgbClr val="19202E"/>
                  </a:solidFill>
                  <a:latin typeface="Segoe UI"/>
                </a:rPr>
                <a:t> </a:t>
              </a:r>
              <a:r>
                <a:rPr lang="es-CL" sz="2000">
                  <a:solidFill>
                    <a:srgbClr val="19202E"/>
                  </a:solidFill>
                  <a:latin typeface="Segoe UI"/>
                </a:rPr>
                <a:t>Modelo de Aprendizaje automático que imita el funcionamiento del cerebro humano, aplica unidades de procesamiento que se organizan en capas interconectadas.</a:t>
              </a:r>
              <a:endParaRPr lang="es-CL" sz="2000">
                <a:solidFill>
                  <a:srgbClr val="000000"/>
                </a:solidFill>
                <a:latin typeface="Segoe UI"/>
                <a:cs typeface="Segoe U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pic>
          <p:nvPicPr>
            <p:cNvPr id="8" name="Picture 7" descr="A network with colored dots and lines&#10;&#10;Description automatically generated">
              <a:extLst>
                <a:ext uri="{FF2B5EF4-FFF2-40B4-BE49-F238E27FC236}">
                  <a16:creationId xmlns:a16="http://schemas.microsoft.com/office/drawing/2014/main" id="{B1A89EE9-E8D2-1219-B80A-D87D46B51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55" r="21108"/>
            <a:stretch/>
          </p:blipFill>
          <p:spPr>
            <a:xfrm>
              <a:off x="6552309" y="4677366"/>
              <a:ext cx="2258568" cy="1919917"/>
            </a:xfrm>
            <a:prstGeom prst="rect">
              <a:avLst/>
            </a:prstGeom>
          </p:spPr>
        </p:pic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0BAEEE35-569A-C1B1-3DE8-7187348AFB7D}"/>
              </a:ext>
            </a:extLst>
          </p:cNvPr>
          <p:cNvSpPr txBox="1"/>
          <p:nvPr/>
        </p:nvSpPr>
        <p:spPr>
          <a:xfrm>
            <a:off x="5253886" y="1266250"/>
            <a:ext cx="3007672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/>
              <a:buChar char="•"/>
            </a:pP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KNN</a:t>
            </a:r>
            <a:endParaRPr lang="en-US">
              <a:ea typeface="Calibri" panose="020F0502020204030204"/>
              <a:cs typeface="Calibri"/>
            </a:endParaRPr>
          </a:p>
          <a:p>
            <a:pPr algn="ctr"/>
            <a:endParaRPr lang="es-CL" sz="2400">
              <a:solidFill>
                <a:srgbClr val="19202E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CF65E-C9C9-0C3B-5A52-633DA15C18C9}"/>
              </a:ext>
            </a:extLst>
          </p:cNvPr>
          <p:cNvSpPr txBox="1"/>
          <p:nvPr/>
        </p:nvSpPr>
        <p:spPr>
          <a:xfrm>
            <a:off x="5256363" y="2007079"/>
            <a:ext cx="320327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egoe UI"/>
                <a:cs typeface="Segoe UI"/>
              </a:rPr>
              <a:t> </a:t>
            </a:r>
            <a:r>
              <a:rPr lang="en-US" sz="2000" err="1">
                <a:latin typeface="Segoe UI"/>
                <a:cs typeface="Segoe UI"/>
              </a:rPr>
              <a:t>Modelo</a:t>
            </a:r>
            <a:r>
              <a:rPr lang="en-US" sz="2000">
                <a:latin typeface="Segoe UI"/>
                <a:cs typeface="Segoe UI"/>
              </a:rPr>
              <a:t> de </a:t>
            </a:r>
            <a:r>
              <a:rPr lang="en-US" sz="2000" err="1">
                <a:latin typeface="Segoe UI"/>
                <a:cs typeface="Segoe UI"/>
              </a:rPr>
              <a:t>aprendizaje</a:t>
            </a:r>
            <a:r>
              <a:rPr lang="en-US" sz="2000">
                <a:latin typeface="Segoe UI"/>
                <a:cs typeface="Segoe UI"/>
              </a:rPr>
              <a:t> </a:t>
            </a:r>
            <a:r>
              <a:rPr lang="en-US" sz="2000" err="1">
                <a:latin typeface="Segoe UI"/>
                <a:cs typeface="Segoe UI"/>
              </a:rPr>
              <a:t>supervisado</a:t>
            </a:r>
            <a:r>
              <a:rPr lang="en-US" sz="2000">
                <a:latin typeface="Segoe UI"/>
                <a:cs typeface="Segoe UI"/>
              </a:rPr>
              <a:t> no </a:t>
            </a:r>
            <a:r>
              <a:rPr lang="en-US" sz="2000" err="1">
                <a:latin typeface="Segoe UI"/>
                <a:cs typeface="Segoe UI"/>
              </a:rPr>
              <a:t>paramétrico</a:t>
            </a:r>
            <a:r>
              <a:rPr lang="en-US" sz="2000">
                <a:latin typeface="Segoe UI"/>
                <a:cs typeface="Segoe UI"/>
              </a:rPr>
              <a:t>, que </a:t>
            </a:r>
            <a:r>
              <a:rPr lang="en-US" sz="2000" err="1">
                <a:latin typeface="Segoe UI"/>
                <a:cs typeface="Segoe UI"/>
              </a:rPr>
              <a:t>utiliza</a:t>
            </a:r>
            <a:r>
              <a:rPr lang="en-US" sz="2000">
                <a:latin typeface="Segoe UI"/>
                <a:cs typeface="Segoe UI"/>
              </a:rPr>
              <a:t> la </a:t>
            </a:r>
            <a:r>
              <a:rPr lang="en-US" sz="2000" err="1">
                <a:latin typeface="Segoe UI"/>
                <a:cs typeface="Segoe UI"/>
              </a:rPr>
              <a:t>proximidad</a:t>
            </a:r>
            <a:r>
              <a:rPr lang="en-US" sz="2000">
                <a:latin typeface="Segoe UI"/>
                <a:cs typeface="Segoe UI"/>
              </a:rPr>
              <a:t> para </a:t>
            </a:r>
            <a:r>
              <a:rPr lang="en-US" sz="2000" err="1">
                <a:latin typeface="Segoe UI"/>
                <a:cs typeface="Segoe UI"/>
              </a:rPr>
              <a:t>hacer</a:t>
            </a:r>
            <a:r>
              <a:rPr lang="en-US" sz="2000">
                <a:latin typeface="Segoe UI"/>
                <a:cs typeface="Segoe UI"/>
              </a:rPr>
              <a:t> </a:t>
            </a:r>
            <a:r>
              <a:rPr lang="en-US" sz="2000" err="1">
                <a:latin typeface="Segoe UI"/>
                <a:cs typeface="Segoe UI"/>
              </a:rPr>
              <a:t>clasificaciones</a:t>
            </a:r>
            <a:r>
              <a:rPr lang="en-US" sz="2000">
                <a:latin typeface="Segoe UI"/>
                <a:cs typeface="Segoe UI"/>
              </a:rPr>
              <a:t> o </a:t>
            </a:r>
            <a:r>
              <a:rPr lang="en-US" sz="2000" err="1">
                <a:latin typeface="Segoe UI"/>
                <a:cs typeface="Segoe UI"/>
              </a:rPr>
              <a:t>predicciones</a:t>
            </a:r>
            <a:r>
              <a:rPr lang="en-US" sz="2000">
                <a:latin typeface="Segoe UI"/>
                <a:cs typeface="Segoe UI"/>
              </a:rPr>
              <a:t> </a:t>
            </a:r>
            <a:r>
              <a:rPr lang="en-US" sz="2000" err="1">
                <a:latin typeface="Segoe UI"/>
                <a:cs typeface="Segoe UI"/>
              </a:rPr>
              <a:t>sobre</a:t>
            </a:r>
            <a:r>
              <a:rPr lang="en-US" sz="2000">
                <a:latin typeface="Segoe UI"/>
                <a:cs typeface="Segoe UI"/>
              </a:rPr>
              <a:t> la </a:t>
            </a:r>
            <a:r>
              <a:rPr lang="en-US" sz="2000" err="1">
                <a:latin typeface="Segoe UI"/>
                <a:cs typeface="Segoe UI"/>
              </a:rPr>
              <a:t>agrupación</a:t>
            </a:r>
            <a:r>
              <a:rPr lang="en-US" sz="2000">
                <a:latin typeface="Segoe UI"/>
                <a:cs typeface="Segoe UI"/>
              </a:rPr>
              <a:t> de un punto de </a:t>
            </a:r>
            <a:r>
              <a:rPr lang="en-US" sz="2000" err="1">
                <a:latin typeface="Segoe UI"/>
                <a:cs typeface="Segoe UI"/>
              </a:rPr>
              <a:t>datos</a:t>
            </a:r>
            <a:r>
              <a:rPr lang="en-US" sz="2000">
                <a:latin typeface="Segoe UI"/>
                <a:cs typeface="Segoe UI"/>
              </a:rPr>
              <a:t> individual.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37C9F-924C-B3EF-C330-CC3A4964C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92" y="3427949"/>
            <a:ext cx="8281357" cy="46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4D71F-6E0D-7556-D02A-80D20B19BFE9}"/>
              </a:ext>
            </a:extLst>
          </p:cNvPr>
          <p:cNvSpPr txBox="1"/>
          <p:nvPr/>
        </p:nvSpPr>
        <p:spPr>
          <a:xfrm>
            <a:off x="684363" y="1288211"/>
            <a:ext cx="50004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En el caso de conjunto de datos de diamantes, donde la variable de </a:t>
            </a: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precio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es </a:t>
            </a: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dependiente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y las demás son independientes, el tipo de problema a resolver es el de </a:t>
            </a: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regresión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0C325-06E5-2CB6-F3D3-E32DF18CEFA8}"/>
              </a:ext>
            </a:extLst>
          </p:cNvPr>
          <p:cNvSpPr txBox="1"/>
          <p:nvPr/>
        </p:nvSpPr>
        <p:spPr>
          <a:xfrm>
            <a:off x="4566249" y="4479984"/>
            <a:ext cx="39796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</a:rPr>
              <a:t>Porque se busca </a:t>
            </a:r>
            <a:r>
              <a:rPr lang="es-CL" sz="2400" b="1">
                <a:solidFill>
                  <a:srgbClr val="19202E"/>
                </a:solidFill>
                <a:latin typeface="Segoe UI"/>
              </a:rPr>
              <a:t>predecir</a:t>
            </a:r>
            <a:r>
              <a:rPr lang="es-CL" sz="2400">
                <a:solidFill>
                  <a:srgbClr val="19202E"/>
                </a:solidFill>
                <a:latin typeface="Segoe UI"/>
              </a:rPr>
              <a:t> el </a:t>
            </a:r>
            <a:r>
              <a:rPr lang="es-CL" sz="2400" b="1">
                <a:solidFill>
                  <a:srgbClr val="19202E"/>
                </a:solidFill>
                <a:latin typeface="Segoe UI"/>
              </a:rPr>
              <a:t>valor numérico del precio</a:t>
            </a:r>
            <a:r>
              <a:rPr lang="es-CL" sz="2400">
                <a:solidFill>
                  <a:srgbClr val="19202E"/>
                </a:solidFill>
                <a:latin typeface="Segoe UI"/>
              </a:rPr>
              <a:t> del diamante en función de las otras variables.</a:t>
            </a:r>
            <a:r>
              <a:rPr lang="en-US" sz="2400">
                <a:latin typeface="Segoe UI"/>
                <a:cs typeface="Segoe UI"/>
              </a:rPr>
              <a:t>​</a:t>
            </a:r>
            <a:endParaRPr lang="en-US"/>
          </a:p>
        </p:txBody>
      </p:sp>
      <p:pic>
        <p:nvPicPr>
          <p:cNvPr id="6" name="Picture 5" descr="A computer screen with a diamond&#10;&#10;Description automatically generated">
            <a:extLst>
              <a:ext uri="{FF2B5EF4-FFF2-40B4-BE49-F238E27FC236}">
                <a16:creationId xmlns:a16="http://schemas.microsoft.com/office/drawing/2014/main" id="{26368C35-9DF6-175F-6DF3-C430C967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5" y="-278370"/>
            <a:ext cx="8511396" cy="4757108"/>
          </a:xfrm>
          <a:prstGeom prst="rect">
            <a:avLst/>
          </a:prstGeom>
        </p:spPr>
      </p:pic>
      <p:pic>
        <p:nvPicPr>
          <p:cNvPr id="8" name="Picture 7" descr="A white circle with blue dots and a question mark&#10;&#10;Description automatically generated">
            <a:extLst>
              <a:ext uri="{FF2B5EF4-FFF2-40B4-BE49-F238E27FC236}">
                <a16:creationId xmlns:a16="http://schemas.microsoft.com/office/drawing/2014/main" id="{73FF57CB-0CD7-6AAA-94BC-20C6173C1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31665" y="3592733"/>
            <a:ext cx="7246189" cy="40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66F9F-102C-0AFC-BCE5-4E8C73321E74}"/>
              </a:ext>
            </a:extLst>
          </p:cNvPr>
          <p:cNvSpPr txBox="1"/>
          <p:nvPr/>
        </p:nvSpPr>
        <p:spPr>
          <a:xfrm>
            <a:off x="340497" y="1045343"/>
            <a:ext cx="86867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En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el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proceso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de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análisis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a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nuestro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set de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datos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se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ejecutaron diversas configuraciones 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de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parámetros para obtener resultados que nos permitan comparar</a:t>
            </a:r>
            <a:r>
              <a:rPr lang="en-US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 </a:t>
            </a:r>
            <a:r>
              <a:rPr lang="es-CL" sz="2000">
                <a:solidFill>
                  <a:srgbClr val="19202E"/>
                </a:solidFill>
                <a:latin typeface="Segoe UI"/>
                <a:ea typeface="Calibri"/>
                <a:cs typeface="Calibri"/>
              </a:rPr>
              <a:t>los modelos. Para ello la siguiente tabla nos ayudara a comprender cada caso:</a:t>
            </a:r>
            <a:endParaRPr lang="es-CL" sz="2000">
              <a:solidFill>
                <a:srgbClr val="19202E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A275FB-ED52-4BCD-05AE-B6BA779E2070}"/>
              </a:ext>
            </a:extLst>
          </p:cNvPr>
          <p:cNvSpPr txBox="1"/>
          <p:nvPr/>
        </p:nvSpPr>
        <p:spPr>
          <a:xfrm>
            <a:off x="108722" y="64223"/>
            <a:ext cx="783640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Configuraciones de parámetros.</a:t>
            </a:r>
            <a:endParaRPr lang="es-MX" sz="3200">
              <a:solidFill>
                <a:schemeClr val="bg1"/>
              </a:solidFill>
              <a:latin typeface="Segoe UI"/>
              <a:cs typeface="Segoe U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59537D5-D76F-6DF9-5CB3-DF6A44E57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91148"/>
              </p:ext>
            </p:extLst>
          </p:nvPr>
        </p:nvGraphicFramePr>
        <p:xfrm>
          <a:off x="685800" y="2746075"/>
          <a:ext cx="797428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01">
                  <a:extLst>
                    <a:ext uri="{9D8B030D-6E8A-4147-A177-3AD203B41FA5}">
                      <a16:colId xmlns:a16="http://schemas.microsoft.com/office/drawing/2014/main" val="740829636"/>
                    </a:ext>
                  </a:extLst>
                </a:gridCol>
                <a:gridCol w="1074245">
                  <a:extLst>
                    <a:ext uri="{9D8B030D-6E8A-4147-A177-3AD203B41FA5}">
                      <a16:colId xmlns:a16="http://schemas.microsoft.com/office/drawing/2014/main" val="3839363322"/>
                    </a:ext>
                  </a:extLst>
                </a:gridCol>
                <a:gridCol w="1496481">
                  <a:extLst>
                    <a:ext uri="{9D8B030D-6E8A-4147-A177-3AD203B41FA5}">
                      <a16:colId xmlns:a16="http://schemas.microsoft.com/office/drawing/2014/main" val="3677268872"/>
                    </a:ext>
                  </a:extLst>
                </a:gridCol>
                <a:gridCol w="1696771">
                  <a:extLst>
                    <a:ext uri="{9D8B030D-6E8A-4147-A177-3AD203B41FA5}">
                      <a16:colId xmlns:a16="http://schemas.microsoft.com/office/drawing/2014/main" val="1578015824"/>
                    </a:ext>
                  </a:extLst>
                </a:gridCol>
                <a:gridCol w="1305943">
                  <a:extLst>
                    <a:ext uri="{9D8B030D-6E8A-4147-A177-3AD203B41FA5}">
                      <a16:colId xmlns:a16="http://schemas.microsoft.com/office/drawing/2014/main" val="3749495273"/>
                    </a:ext>
                  </a:extLst>
                </a:gridCol>
                <a:gridCol w="1724741">
                  <a:extLst>
                    <a:ext uri="{9D8B030D-6E8A-4147-A177-3AD203B41FA5}">
                      <a16:colId xmlns:a16="http://schemas.microsoft.com/office/drawing/2014/main" val="199275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Partición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Repeticiones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Combinaciones (tuneLength) 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Iteraciones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Combinaciones (tuneLength)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4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3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CF29A-A715-31C0-1FB3-036601D6E4EA}"/>
              </a:ext>
            </a:extLst>
          </p:cNvPr>
          <p:cNvSpPr txBox="1"/>
          <p:nvPr/>
        </p:nvSpPr>
        <p:spPr>
          <a:xfrm>
            <a:off x="8628" y="80514"/>
            <a:ext cx="90261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200">
                <a:solidFill>
                  <a:schemeClr val="bg1"/>
                </a:solidFill>
                <a:latin typeface="Segoe UI"/>
                <a:cs typeface="Segoe UI"/>
              </a:rPr>
              <a:t>Tiempos de entrenamiento.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C850FC-190B-34A9-4BD3-C95264AD8591}"/>
              </a:ext>
            </a:extLst>
          </p:cNvPr>
          <p:cNvSpPr txBox="1"/>
          <p:nvPr/>
        </p:nvSpPr>
        <p:spPr>
          <a:xfrm>
            <a:off x="100584" y="868680"/>
            <a:ext cx="893414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000">
                <a:latin typeface="Segoe UI"/>
                <a:cs typeface="Segoe UI"/>
              </a:rPr>
              <a:t>Dentro del modelamiento de los datos, el tiempo es un recurso crucial a la hora de entrenar un modelo. El tiempo que toma no implica la calidad del modelo, pero al compararlos si es un factor por considerar.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764C628-B247-6430-4B06-BA4EE4A0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46186"/>
              </p:ext>
            </p:extLst>
          </p:nvPr>
        </p:nvGraphicFramePr>
        <p:xfrm>
          <a:off x="667512" y="2212848"/>
          <a:ext cx="7648510" cy="30998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9702">
                  <a:extLst>
                    <a:ext uri="{9D8B030D-6E8A-4147-A177-3AD203B41FA5}">
                      <a16:colId xmlns:a16="http://schemas.microsoft.com/office/drawing/2014/main" val="3280971183"/>
                    </a:ext>
                  </a:extLst>
                </a:gridCol>
                <a:gridCol w="1529702">
                  <a:extLst>
                    <a:ext uri="{9D8B030D-6E8A-4147-A177-3AD203B41FA5}">
                      <a16:colId xmlns:a16="http://schemas.microsoft.com/office/drawing/2014/main" val="336016129"/>
                    </a:ext>
                  </a:extLst>
                </a:gridCol>
                <a:gridCol w="1529702">
                  <a:extLst>
                    <a:ext uri="{9D8B030D-6E8A-4147-A177-3AD203B41FA5}">
                      <a16:colId xmlns:a16="http://schemas.microsoft.com/office/drawing/2014/main" val="842588895"/>
                    </a:ext>
                  </a:extLst>
                </a:gridCol>
                <a:gridCol w="1529702">
                  <a:extLst>
                    <a:ext uri="{9D8B030D-6E8A-4147-A177-3AD203B41FA5}">
                      <a16:colId xmlns:a16="http://schemas.microsoft.com/office/drawing/2014/main" val="1728324468"/>
                    </a:ext>
                  </a:extLst>
                </a:gridCol>
                <a:gridCol w="1529702">
                  <a:extLst>
                    <a:ext uri="{9D8B030D-6E8A-4147-A177-3AD203B41FA5}">
                      <a16:colId xmlns:a16="http://schemas.microsoft.com/office/drawing/2014/main" val="304545590"/>
                    </a:ext>
                  </a:extLst>
                </a:gridCol>
              </a:tblGrid>
              <a:tr h="51663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Caso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Tiempo</a:t>
                      </a:r>
                      <a:br>
                        <a:rPr lang="es-CL" sz="1600" b="1" u="none" strike="noStrike">
                          <a:effectLst/>
                        </a:rPr>
                      </a:br>
                      <a:r>
                        <a:rPr lang="es-CL" sz="1600" b="1" u="none" strike="noStrike">
                          <a:effectLst/>
                        </a:rPr>
                        <a:t>LM (seg)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Tiempo</a:t>
                      </a:r>
                      <a:br>
                        <a:rPr lang="es-CL" sz="1600" b="1" u="none" strike="noStrike">
                          <a:effectLst/>
                        </a:rPr>
                      </a:br>
                      <a:r>
                        <a:rPr lang="es-CL" sz="1600" b="1" u="none" strike="noStrike">
                          <a:effectLst/>
                        </a:rPr>
                        <a:t>DT (seg)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Tiempo</a:t>
                      </a:r>
                      <a:br>
                        <a:rPr lang="es-CL" sz="1600" b="1" u="none" strike="noStrike">
                          <a:effectLst/>
                        </a:rPr>
                      </a:br>
                      <a:r>
                        <a:rPr lang="es-CL" sz="1600" b="1" u="none" strike="noStrike">
                          <a:effectLst/>
                        </a:rPr>
                        <a:t>NN (seg)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Tiempo</a:t>
                      </a:r>
                      <a:br>
                        <a:rPr lang="es-CL" sz="1600" b="1" u="none" strike="noStrike">
                          <a:effectLst/>
                        </a:rPr>
                      </a:br>
                      <a:r>
                        <a:rPr lang="es-CL" sz="1600" b="1" u="none" strike="noStrike">
                          <a:effectLst/>
                        </a:rPr>
                        <a:t>KNN (seg)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7284485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1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5,94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11,61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383,42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140,99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105750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2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6.1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19.77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479.45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166.92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065376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3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5.7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11.99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4867.31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114.07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468740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4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9.99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17.06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11185.44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152.35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6369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>
                          <a:effectLst/>
                        </a:rPr>
                        <a:t>5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36.02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62.28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37963.41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293.78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7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9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Letter Paper (8.5x11 in)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1</cp:revision>
  <dcterms:created xsi:type="dcterms:W3CDTF">2018-06-26T20:44:09Z</dcterms:created>
  <dcterms:modified xsi:type="dcterms:W3CDTF">2024-06-01T14:25:02Z</dcterms:modified>
</cp:coreProperties>
</file>