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307" r:id="rId3"/>
    <p:sldId id="312" r:id="rId4"/>
    <p:sldId id="313" r:id="rId5"/>
    <p:sldId id="306" r:id="rId6"/>
    <p:sldId id="305" r:id="rId7"/>
    <p:sldId id="304" r:id="rId8"/>
    <p:sldId id="308" r:id="rId9"/>
    <p:sldId id="309" r:id="rId10"/>
    <p:sldId id="311" r:id="rId11"/>
    <p:sldId id="310" r:id="rId1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7819-0617-47C0-93DE-DFAD272935D7}" v="26" dt="2024-04-19T00:22:49.854"/>
    <p1510:client id="{3A7F9412-3488-4BA4-8AB4-0FB30BEA8B99}" v="2" dt="2024-04-18T23:51:37.747"/>
    <p1510:client id="{512BB393-AFC8-321A-CA6F-0FE68B77EE34}" v="364" dt="2024-04-19T01:11:10.441"/>
    <p1510:client id="{5B4D70C6-83A3-41C3-8256-4EC1A969E359}" v="223" dt="2024-04-19T01:02:10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3A7F9412-3488-4BA4-8AB4-0FB30BEA8B99}"/>
    <pc:docChg chg="undo custSel modSld">
      <pc:chgData name="VÁSQUEZ CARVAJAL GONZALO A" userId="fdf6c519-ebfd-465d-b4fa-917b5c704028" providerId="ADAL" clId="{3A7F9412-3488-4BA4-8AB4-0FB30BEA8B99}" dt="2024-04-18T23:51:37.747" v="1" actId="14100"/>
      <pc:docMkLst>
        <pc:docMk/>
      </pc:docMkLst>
      <pc:sldChg chg="modSp mod">
        <pc:chgData name="VÁSQUEZ CARVAJAL GONZALO A" userId="fdf6c519-ebfd-465d-b4fa-917b5c704028" providerId="ADAL" clId="{3A7F9412-3488-4BA4-8AB4-0FB30BEA8B99}" dt="2024-04-18T23:51:37.747" v="1" actId="14100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19T01:02:10.805" v="3189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GAMBOA ALVARADO IGNACIO G" userId="d3d0d4b5-30dd-46e6-93bb-837ddea6ad49" providerId="ADAL" clId="{5B4D70C6-83A3-41C3-8256-4EC1A969E359}" dt="2024-04-18T23:05:09.875" v="2907" actId="20577"/>
        <pc:sldMkLst>
          <pc:docMk/>
          <pc:sldMk cId="3105322462" sldId="304"/>
        </pc:sldMkLst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8T02:40:04.205" v="2116" actId="1076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8T02:29:06.242" v="1752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8T02:29:38.594" v="1755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8T02:38:26.958" v="2108" actId="1410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8T02:39:06.390" v="2112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8T02:40:04.205" v="2116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18T02:41:10.947" v="2122" actId="164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18T02:41:01.861" v="2121" actId="164"/>
          <ac:spMkLst>
            <pc:docMk/>
            <pc:sldMk cId="2779685119" sldId="306"/>
            <ac:spMk id="14" creationId="{855FA44E-0C17-4500-A69F-6E7B6E86DD4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5" creationId="{B4695B2F-77DA-4672-8B2A-9A98209719AD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9" creationId="{1FB40C32-9336-4D24-8223-3C61069D4751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0" creationId="{CE84625E-6CA6-4EF5-ABC1-3503266AC210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1" creationId="{CE08D2EE-8AC8-45B7-B064-14D472F0E939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GAMBOA ALVARADO IGNACIO G" userId="d3d0d4b5-30dd-46e6-93bb-837ddea6ad49" providerId="ADAL" clId="{5B4D70C6-83A3-41C3-8256-4EC1A969E359}" dt="2024-04-18T02:40:34.459" v="2118" actId="164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17T11:47:52.663" v="1245" actId="122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mod">
          <ac:chgData name="GAMBOA ALVARADO IGNACIO G" userId="d3d0d4b5-30dd-46e6-93bb-837ddea6ad49" providerId="ADAL" clId="{5B4D70C6-83A3-41C3-8256-4EC1A969E359}" dt="2024-04-18T02:40:34.459" v="2118" actId="164"/>
          <ac:grpSpMkLst>
            <pc:docMk/>
            <pc:sldMk cId="2779685119" sldId="306"/>
            <ac:grpSpMk id="41" creationId="{96C56988-82CC-6DD4-1CFD-3EF765D05A57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18T02:41:01.861" v="2121" actId="164"/>
          <ac:picMkLst>
            <pc:docMk/>
            <pc:sldMk cId="2779685119" sldId="306"/>
            <ac:picMk id="13" creationId="{D259065A-E859-445B-9FE7-062BC3C6BE3C}"/>
          </ac:picMkLst>
        </pc:picChg>
        <pc:picChg chg="mod modCrop">
          <ac:chgData name="GAMBOA ALVARADO IGNACIO G" userId="d3d0d4b5-30dd-46e6-93bb-837ddea6ad49" providerId="ADAL" clId="{5B4D70C6-83A3-41C3-8256-4EC1A969E359}" dt="2024-04-18T02:40:34.459" v="2118" actId="164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5" creationId="{B3B63103-140E-43BC-B2DA-9A367D6B6DCE}"/>
          </ac:cxnSpMkLst>
        </pc:cxn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19T00:20:14.949" v="3119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">
        <pc:chgData name="GAMBOA ALVARADO IGNACIO G" userId="d3d0d4b5-30dd-46e6-93bb-837ddea6ad49" providerId="ADAL" clId="{5B4D70C6-83A3-41C3-8256-4EC1A969E359}" dt="2024-04-18T23:43:10.108" v="2918" actId="2890"/>
        <pc:sldMkLst>
          <pc:docMk/>
          <pc:sldMk cId="4026079951" sldId="310"/>
        </pc:sldMkLst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11:10.441" v="341" actId="14100"/>
      <pc:docMkLst>
        <pc:docMk/>
      </pc:docMkLst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11:10.441" v="341" actId="14100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11:10.441" v="341" actId="14100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">
          <ac:chgData name="PEREZ VERGARA MELANY" userId="S::m.perezvergara@uandresbello.edu::d95698a7-632e-4c03-ab0f-564477513d69" providerId="AD" clId="Web-{512BB393-AFC8-321A-CA6F-0FE68B77EE34}" dt="2024-04-19T01:10:22.704" v="306"/>
          <ac:spMkLst>
            <pc:docMk/>
            <pc:sldMk cId="319540435" sldId="313"/>
            <ac:spMk id="23" creationId="{73182A38-D6DF-453D-921E-315EFA20E2ED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2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rio999.deviantart.com/art/Minimalistic-Diamonds-Full-HD-406528069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738624" y="343373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479666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11">
            <a:extLst>
              <a:ext uri="{FF2B5EF4-FFF2-40B4-BE49-F238E27FC236}">
                <a16:creationId xmlns:a16="http://schemas.microsoft.com/office/drawing/2014/main" id="{631823CF-BC2F-D4EC-5405-A6FDF562CE09}"/>
              </a:ext>
            </a:extLst>
          </p:cNvPr>
          <p:cNvSpPr txBox="1"/>
          <p:nvPr/>
        </p:nvSpPr>
        <p:spPr>
          <a:xfrm>
            <a:off x="479666" y="3249852"/>
            <a:ext cx="281177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Objetivos específicos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3A67C27F-7C08-9A48-80CB-159557954172}"/>
              </a:ext>
            </a:extLst>
          </p:cNvPr>
          <p:cNvGrpSpPr/>
          <p:nvPr/>
        </p:nvGrpSpPr>
        <p:grpSpPr>
          <a:xfrm>
            <a:off x="104052" y="790747"/>
            <a:ext cx="5547806" cy="2165315"/>
            <a:chOff x="104052" y="790747"/>
            <a:chExt cx="5547806" cy="216531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FFE5FFD-8BCD-78E4-9EDB-3FE577D1221F}"/>
                </a:ext>
              </a:extLst>
            </p:cNvPr>
            <p:cNvGrpSpPr/>
            <p:nvPr/>
          </p:nvGrpSpPr>
          <p:grpSpPr>
            <a:xfrm>
              <a:off x="1049382" y="790747"/>
              <a:ext cx="3586479" cy="1121644"/>
              <a:chOff x="1049382" y="790747"/>
              <a:chExt cx="3586479" cy="11216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259065A-E859-445B-9FE7-062BC3C6B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/>
            </p:blipFill>
            <p:spPr>
              <a:xfrm>
                <a:off x="2053144" y="790747"/>
                <a:ext cx="1629855" cy="501971"/>
              </a:xfrm>
              <a:prstGeom prst="rect">
                <a:avLst/>
              </a:prstGeom>
            </p:spPr>
          </p:pic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855FA44E-0C17-4500-A69F-6E7B6E86DD4E}"/>
                  </a:ext>
                </a:extLst>
              </p:cNvPr>
              <p:cNvSpPr/>
              <p:nvPr/>
            </p:nvSpPr>
            <p:spPr>
              <a:xfrm>
                <a:off x="1049382" y="1266933"/>
                <a:ext cx="3586479" cy="645458"/>
              </a:xfrm>
              <a:prstGeom prst="roundRect">
                <a:avLst>
                  <a:gd name="adj" fmla="val 50000"/>
                </a:avLst>
              </a:prstGeom>
              <a:solidFill>
                <a:srgbClr val="C12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</p:grpSp>
        <p:sp>
          <p:nvSpPr>
            <p:cNvPr id="15" name="2 CuadroTexto">
              <a:extLst>
                <a:ext uri="{FF2B5EF4-FFF2-40B4-BE49-F238E27FC236}">
                  <a16:creationId xmlns:a16="http://schemas.microsoft.com/office/drawing/2014/main" id="{B4695B2F-77DA-4672-8B2A-9A98209719AD}"/>
                </a:ext>
              </a:extLst>
            </p:cNvPr>
            <p:cNvSpPr txBox="1"/>
            <p:nvPr/>
          </p:nvSpPr>
          <p:spPr>
            <a:xfrm>
              <a:off x="1348909" y="1287412"/>
              <a:ext cx="1938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53.940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C6A198-6FA3-4552-B4F8-0241175D6D37}"/>
                </a:ext>
              </a:extLst>
            </p:cNvPr>
            <p:cNvSpPr txBox="1"/>
            <p:nvPr/>
          </p:nvSpPr>
          <p:spPr>
            <a:xfrm>
              <a:off x="3269873" y="1488072"/>
              <a:ext cx="1160900" cy="266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600" b="1">
                  <a:solidFill>
                    <a:schemeClr val="bg1"/>
                  </a:solidFill>
                  <a:latin typeface="Arial Narrow"/>
                  <a:cs typeface="Arial Narrow"/>
                </a:rPr>
                <a:t>Datos</a:t>
              </a:r>
            </a:p>
          </p:txBody>
        </p:sp>
        <p:sp>
          <p:nvSpPr>
            <p:cNvPr id="19" name="2 CuadroTexto">
              <a:extLst>
                <a:ext uri="{FF2B5EF4-FFF2-40B4-BE49-F238E27FC236}">
                  <a16:creationId xmlns:a16="http://schemas.microsoft.com/office/drawing/2014/main" id="{1FB40C32-9336-4D24-8223-3C61069D4751}"/>
                </a:ext>
              </a:extLst>
            </p:cNvPr>
            <p:cNvSpPr txBox="1"/>
            <p:nvPr/>
          </p:nvSpPr>
          <p:spPr>
            <a:xfrm>
              <a:off x="104052" y="2182831"/>
              <a:ext cx="1705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2 CuadroTexto">
              <a:extLst>
                <a:ext uri="{FF2B5EF4-FFF2-40B4-BE49-F238E27FC236}">
                  <a16:creationId xmlns:a16="http://schemas.microsoft.com/office/drawing/2014/main" id="{CE84625E-6CA6-4EF5-ABC1-3503266AC210}"/>
                </a:ext>
              </a:extLst>
            </p:cNvPr>
            <p:cNvSpPr txBox="1"/>
            <p:nvPr/>
          </p:nvSpPr>
          <p:spPr>
            <a:xfrm>
              <a:off x="2226780" y="2182831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 CuadroTexto">
              <a:extLst>
                <a:ext uri="{FF2B5EF4-FFF2-40B4-BE49-F238E27FC236}">
                  <a16:creationId xmlns:a16="http://schemas.microsoft.com/office/drawing/2014/main" id="{CE08D2EE-8AC8-45B7-B064-14D472F0E939}"/>
                </a:ext>
              </a:extLst>
            </p:cNvPr>
            <p:cNvSpPr txBox="1"/>
            <p:nvPr/>
          </p:nvSpPr>
          <p:spPr>
            <a:xfrm>
              <a:off x="3991631" y="2189194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184DBA-0163-4573-A60D-D11658F8557E}"/>
                </a:ext>
              </a:extLst>
            </p:cNvPr>
            <p:cNvSpPr txBox="1"/>
            <p:nvPr/>
          </p:nvSpPr>
          <p:spPr>
            <a:xfrm>
              <a:off x="104052" y="2732475"/>
              <a:ext cx="1814250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0256A02-BB1E-41C6-9199-FC0C1F3321C4}"/>
                </a:ext>
              </a:extLst>
            </p:cNvPr>
            <p:cNvSpPr txBox="1"/>
            <p:nvPr/>
          </p:nvSpPr>
          <p:spPr>
            <a:xfrm>
              <a:off x="2309805" y="2732475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cuantitativas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3E5F3D1-3221-4659-A0A9-5A15FEF6B111}"/>
                </a:ext>
              </a:extLst>
            </p:cNvPr>
            <p:cNvSpPr txBox="1"/>
            <p:nvPr/>
          </p:nvSpPr>
          <p:spPr>
            <a:xfrm>
              <a:off x="4055651" y="2715464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cualitativas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3B63103-140E-43BC-B2DA-9A367D6B6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138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26D4208-B456-43B1-A30C-82E8310E7A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00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C56988-82CC-6DD4-1CFD-3EF765D05A57}"/>
              </a:ext>
            </a:extLst>
          </p:cNvPr>
          <p:cNvGrpSpPr/>
          <p:nvPr/>
        </p:nvGrpSpPr>
        <p:grpSpPr>
          <a:xfrm>
            <a:off x="5558415" y="1405477"/>
            <a:ext cx="3108900" cy="1063403"/>
            <a:chOff x="5558415" y="1405477"/>
            <a:chExt cx="3108900" cy="1063403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90248251-55FD-4CAF-89AB-8B894160C9EA}"/>
                </a:ext>
              </a:extLst>
            </p:cNvPr>
            <p:cNvSpPr txBox="1"/>
            <p:nvPr/>
          </p:nvSpPr>
          <p:spPr>
            <a:xfrm>
              <a:off x="6617315" y="1405477"/>
              <a:ext cx="2050000" cy="1063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s-CL"/>
              </a:defPPr>
              <a:lvl1pPr marL="57784" marR="13530">
                <a:lnSpc>
                  <a:spcPts val="2565"/>
                </a:lnSpc>
                <a:spcBef>
                  <a:spcPts val="128"/>
                </a:spcBef>
                <a:defRPr spc="-4">
                  <a:latin typeface="Arial Narrow" panose="020B0606020202030204" pitchFamily="34" charset="0"/>
                  <a:cs typeface="Arial Narrow"/>
                </a:defRPr>
              </a:lvl1pPr>
            </a:lstStyle>
            <a:p>
              <a:pPr algn="ctr"/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Una forma de tazar diamantes implica la consideración del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peso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claridad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corte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77795404-A2C2-4B03-8F96-7FBA7A67E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742" r="14357"/>
            <a:stretch/>
          </p:blipFill>
          <p:spPr>
            <a:xfrm>
              <a:off x="5558415" y="1540793"/>
              <a:ext cx="1012761" cy="802886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859024"/>
            <a:chOff x="594727" y="4400218"/>
            <a:chExt cx="1393427" cy="85902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peso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857043"/>
            <a:chOff x="2138040" y="4406966"/>
            <a:chExt cx="1249111" cy="8570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857043"/>
              <a:chOff x="2149274" y="4406966"/>
              <a:chExt cx="1237877" cy="85704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L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E5252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corte</a:t>
                </a:r>
                <a:endParaRPr kumimoji="0" lang="es-CL" sz="3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861582"/>
            <a:chOff x="3483130" y="4411157"/>
            <a:chExt cx="1334200" cy="86158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8255" y="4536171"/>
            <a:ext cx="1386833" cy="814132"/>
            <a:chOff x="605611" y="5509238"/>
            <a:chExt cx="1386833" cy="81413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609901" y="5509238"/>
              <a:ext cx="1382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0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claridad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7975" y="4574227"/>
            <a:ext cx="1237876" cy="776076"/>
            <a:chOff x="2148130" y="5562495"/>
            <a:chExt cx="1237876" cy="77607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profundidad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963160" y="3535978"/>
              <a:ext cx="3651644" cy="460618"/>
              <a:chOff x="963160" y="3535978"/>
              <a:chExt cx="3651644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963160" y="3678331"/>
                <a:ext cx="3651644" cy="26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767421"/>
            <a:chOff x="2148129" y="5562495"/>
            <a:chExt cx="1318197" cy="76742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ancho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766123"/>
            <a:chOff x="2145279" y="5562495"/>
            <a:chExt cx="1390543" cy="76612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766123"/>
            <a:chOff x="2145280" y="5562495"/>
            <a:chExt cx="1240726" cy="76612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96959" y="987674"/>
            <a:ext cx="3769277" cy="104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84" marR="13530" defTabSz="914400">
              <a:lnSpc>
                <a:spcPts val="2565"/>
              </a:lnSpc>
              <a:spcBef>
                <a:spcPts val="128"/>
              </a:spcBef>
            </a:pPr>
            <a:r>
              <a:rPr lang="es-CL"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600">
              <a:solidFill>
                <a:prstClr val="black"/>
              </a:solidFill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796958" y="2248870"/>
            <a:ext cx="3769278" cy="69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r>
              <a:rPr 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general: Establecer un modelo que nos permita estimar el mejor precio para un diamante.</a:t>
            </a: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90024" y="3312689"/>
            <a:ext cx="4077750" cy="1430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84" marR="13530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Objetivos específicos: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Encontrar combinación de aspectos que nos dé el mejor precio.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Obtener correlación de variables para predecir el precio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Detección y tratamiento de los datos atípicos.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810680" y="5072346"/>
            <a:ext cx="4043373" cy="175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4</a:t>
            </a:r>
          </a:p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5</a:t>
            </a:r>
          </a:p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6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82947" y="2022620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82947" y="4850016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82947" y="3080080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</cp:revision>
  <dcterms:created xsi:type="dcterms:W3CDTF">2018-06-26T20:44:09Z</dcterms:created>
  <dcterms:modified xsi:type="dcterms:W3CDTF">2024-04-19T01:11:55Z</dcterms:modified>
</cp:coreProperties>
</file>