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305" r:id="rId3"/>
    <p:sldId id="303" r:id="rId4"/>
    <p:sldId id="317" r:id="rId5"/>
    <p:sldId id="307" r:id="rId6"/>
    <p:sldId id="304" r:id="rId7"/>
    <p:sldId id="312" r:id="rId8"/>
    <p:sldId id="311" r:id="rId9"/>
    <p:sldId id="310" r:id="rId10"/>
    <p:sldId id="309" r:id="rId11"/>
    <p:sldId id="316" r:id="rId12"/>
    <p:sldId id="315" r:id="rId13"/>
    <p:sldId id="314" r:id="rId14"/>
    <p:sldId id="313" r:id="rId15"/>
    <p:sldId id="306" r:id="rId16"/>
    <p:sldId id="308" r:id="rId1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F65"/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88AA-1E6B-DAD5-588B-E8E99FD28D85}" v="2694" dt="2024-05-26T22:01:25.942"/>
    <p1510:client id="{8CBB8C90-6B1F-4992-B562-0E68CFD0F3DC}" v="5" dt="2024-05-26T21:24:5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0C7D88AA-1E6B-DAD5-588B-E8E99FD28D85}"/>
    <pc:docChg chg="addSld modSld sldOrd">
      <pc:chgData name="PEREZ VERGARA MELANY" userId="S::m.perezvergara@uandresbello.edu::d95698a7-632e-4c03-ab0f-564477513d69" providerId="AD" clId="Web-{0C7D88AA-1E6B-DAD5-588B-E8E99FD28D85}" dt="2024-05-26T22:01:25.911" v="1639" actId="20577"/>
      <pc:docMkLst>
        <pc:docMk/>
      </pc:docMkLst>
      <pc:sldChg chg="addSp delSp modSp">
        <pc:chgData name="PEREZ VERGARA MELANY" userId="S::m.perezvergara@uandresbello.edu::d95698a7-632e-4c03-ab0f-564477513d69" providerId="AD" clId="Web-{0C7D88AA-1E6B-DAD5-588B-E8E99FD28D85}" dt="2024-05-26T21:45:55.467" v="1465" actId="1076"/>
        <pc:sldMkLst>
          <pc:docMk/>
          <pc:sldMk cId="1761978179" sldId="303"/>
        </pc:sldMkLst>
        <pc:spChg chg="add mod">
          <ac:chgData name="PEREZ VERGARA MELANY" userId="S::m.perezvergara@uandresbello.edu::d95698a7-632e-4c03-ab0f-564477513d69" providerId="AD" clId="Web-{0C7D88AA-1E6B-DAD5-588B-E8E99FD28D85}" dt="2024-05-26T21:45:43.544" v="1457" actId="1076"/>
          <ac:spMkLst>
            <pc:docMk/>
            <pc:sldMk cId="1761978179" sldId="303"/>
            <ac:spMk id="2" creationId="{BCB3922B-C2DC-EB08-0E39-D79B2646FD4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575" v="1458" actId="1076"/>
          <ac:spMkLst>
            <pc:docMk/>
            <pc:sldMk cId="1761978179" sldId="303"/>
            <ac:spMk id="3" creationId="{53A07681-A1E1-2E20-06A1-7D9C8965BE78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55.467" v="1465" actId="1076"/>
          <ac:spMkLst>
            <pc:docMk/>
            <pc:sldMk cId="1761978179" sldId="303"/>
            <ac:spMk id="4" creationId="{B420626F-7183-5B69-CC17-50E83C0AF8B0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30.794" v="1454" actId="20577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07" v="1460" actId="1076"/>
          <ac:spMkLst>
            <pc:docMk/>
            <pc:sldMk cId="1761978179" sldId="303"/>
            <ac:spMk id="7" creationId="{AFFEA349-59DA-112C-3E6F-80A06484C65C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1:41:41.519" v="1420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0:49.352" v="362" actId="20577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1:03.447" v="377" actId="20577"/>
          <ac:spMkLst>
            <pc:docMk/>
            <pc:sldMk cId="1761978179" sldId="30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22" v="1461" actId="1076"/>
          <ac:spMkLst>
            <pc:docMk/>
            <pc:sldMk cId="1761978179" sldId="303"/>
            <ac:spMk id="17" creationId="{58C34E86-807D-A536-4841-E34D9BE399E2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47.419" v="1464" actId="1076"/>
          <ac:spMkLst>
            <pc:docMk/>
            <pc:sldMk cId="1761978179" sldId="30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54" v="1462" actId="1076"/>
          <ac:spMkLst>
            <pc:docMk/>
            <pc:sldMk cId="1761978179" sldId="303"/>
            <ac:spMk id="24" creationId="{B558E4C3-58FD-2962-9E56-66C0A77F77A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69" v="1463" actId="1076"/>
          <ac:spMkLst>
            <pc:docMk/>
            <pc:sldMk cId="1761978179" sldId="303"/>
            <ac:spMk id="25" creationId="{A8B32074-C045-5934-176F-E42A90AFDD47}"/>
          </ac:spMkLst>
        </pc:spChg>
        <pc:cxnChg chg="mod">
          <ac:chgData name="PEREZ VERGARA MELANY" userId="S::m.perezvergara@uandresbello.edu::d95698a7-632e-4c03-ab0f-564477513d69" providerId="AD" clId="Web-{0C7D88AA-1E6B-DAD5-588B-E8E99FD28D85}" dt="2024-05-26T21:45:43.529" v="1456" actId="1076"/>
          <ac:cxnSpMkLst>
            <pc:docMk/>
            <pc:sldMk cId="1761978179" sldId="303"/>
            <ac:cxnSpMk id="14" creationId="{1585265B-4E00-434F-A644-ADFF1F48468A}"/>
          </ac:cxnSpMkLst>
        </pc:cxnChg>
      </pc:sldChg>
      <pc:sldChg chg="addSp modSp">
        <pc:chgData name="PEREZ VERGARA MELANY" userId="S::m.perezvergara@uandresbello.edu::d95698a7-632e-4c03-ab0f-564477513d69" providerId="AD" clId="Web-{0C7D88AA-1E6B-DAD5-588B-E8E99FD28D85}" dt="2024-05-26T19:46:54.425" v="10" actId="1076"/>
        <pc:sldMkLst>
          <pc:docMk/>
          <pc:sldMk cId="3105322462" sldId="304"/>
        </pc:sldMkLst>
        <pc:spChg chg="add mod">
          <ac:chgData name="PEREZ VERGARA MELANY" userId="S::m.perezvergara@uandresbello.edu::d95698a7-632e-4c03-ab0f-564477513d69" providerId="AD" clId="Web-{0C7D88AA-1E6B-DAD5-588B-E8E99FD28D85}" dt="2024-05-26T19:46:54.425" v="10" actId="1076"/>
          <ac:spMkLst>
            <pc:docMk/>
            <pc:sldMk cId="3105322462" sldId="304"/>
            <ac:spMk id="3" creationId="{70866F9F-102C-0AFC-BCE5-4E8C73321E74}"/>
          </ac:spMkLst>
        </pc:sp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1:43:58.509" v="1435" actId="20577"/>
        <pc:sldMkLst>
          <pc:docMk/>
          <pc:sldMk cId="743564996" sldId="305"/>
        </pc:sldMkLst>
        <pc:spChg chg="add mod">
          <ac:chgData name="PEREZ VERGARA MELANY" userId="S::m.perezvergara@uandresbello.edu::d95698a7-632e-4c03-ab0f-564477513d69" providerId="AD" clId="Web-{0C7D88AA-1E6B-DAD5-588B-E8E99FD28D85}" dt="2024-05-26T21:43:58.509" v="1435" actId="20577"/>
          <ac:spMkLst>
            <pc:docMk/>
            <pc:sldMk cId="743564996" sldId="305"/>
            <ac:spMk id="3" creationId="{23480A74-8042-3918-FB57-0ABA427747B4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42:20.425" v="227"/>
          <ac:spMkLst>
            <pc:docMk/>
            <pc:sldMk cId="743564996" sldId="305"/>
            <ac:spMk id="4" creationId="{0BAEEE35-569A-C1B1-3DE8-7187348AFB7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58:17.407" v="487"/>
          <ac:spMkLst>
            <pc:docMk/>
            <pc:sldMk cId="743564996" sldId="305"/>
            <ac:spMk id="5" creationId="{433DB7EB-7290-9321-AB65-AD0581FDF5EA}"/>
          </ac:spMkLst>
        </pc:spChg>
      </pc:sldChg>
      <pc:sldChg chg="addSp modSp ord">
        <pc:chgData name="PEREZ VERGARA MELANY" userId="S::m.perezvergara@uandresbello.edu::d95698a7-632e-4c03-ab0f-564477513d69" providerId="AD" clId="Web-{0C7D88AA-1E6B-DAD5-588B-E8E99FD28D85}" dt="2024-05-26T22:01:25.911" v="1639" actId="20577"/>
        <pc:sldMkLst>
          <pc:docMk/>
          <pc:sldMk cId="2146413309" sldId="307"/>
        </pc:sldMkLst>
        <pc:spChg chg="add mod">
          <ac:chgData name="PEREZ VERGARA MELANY" userId="S::m.perezvergara@uandresbello.edu::d95698a7-632e-4c03-ab0f-564477513d69" providerId="AD" clId="Web-{0C7D88AA-1E6B-DAD5-588B-E8E99FD28D85}" dt="2024-05-26T22:01:25.911" v="1639" actId="20577"/>
          <ac:spMkLst>
            <pc:docMk/>
            <pc:sldMk cId="2146413309" sldId="307"/>
            <ac:spMk id="3" creationId="{0BAEEE35-569A-C1B1-3DE8-7187348AFB7D}"/>
          </ac:spMkLst>
        </pc:spChg>
      </pc:sldChg>
      <pc:sldChg chg="add ord replId">
        <pc:chgData name="PEREZ VERGARA MELANY" userId="S::m.perezvergara@uandresbello.edu::d95698a7-632e-4c03-ab0f-564477513d69" providerId="AD" clId="Web-{0C7D88AA-1E6B-DAD5-588B-E8E99FD28D85}" dt="2024-05-26T20:58:09.266" v="486"/>
        <pc:sldMkLst>
          <pc:docMk/>
          <pc:sldMk cId="923601911" sldId="317"/>
        </pc:sldMkLst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AMBOA ALVARADO IGNACIO G" userId="d3d0d4b5-30dd-46e6-93bb-837ddea6ad49" providerId="ADAL" clId="{8CBB8C90-6B1F-4992-B562-0E68CFD0F3DC}"/>
    <pc:docChg chg="undo custSel addSld delSld modSld">
      <pc:chgData name="GAMBOA ALVARADO IGNACIO G" userId="d3d0d4b5-30dd-46e6-93bb-837ddea6ad49" providerId="ADAL" clId="{8CBB8C90-6B1F-4992-B562-0E68CFD0F3DC}" dt="2024-05-26T21:24:52.958" v="1430" actId="22"/>
      <pc:docMkLst>
        <pc:docMk/>
      </pc:docMkLst>
      <pc:sldChg chg="addSp delSp modSp mod modNotesTx">
        <pc:chgData name="GAMBOA ALVARADO IGNACIO G" userId="d3d0d4b5-30dd-46e6-93bb-837ddea6ad49" providerId="ADAL" clId="{8CBB8C90-6B1F-4992-B562-0E68CFD0F3DC}" dt="2024-05-25T22:53:27.534" v="155" actId="20577"/>
        <pc:sldMkLst>
          <pc:docMk/>
          <pc:sldMk cId="1957369981" sldId="262"/>
        </pc:sldMkLst>
        <pc:spChg chg="add mod">
          <ac:chgData name="GAMBOA ALVARADO IGNACIO G" userId="d3d0d4b5-30dd-46e6-93bb-837ddea6ad49" providerId="ADAL" clId="{8CBB8C90-6B1F-4992-B562-0E68CFD0F3DC}" dt="2024-05-25T22:51:06.440" v="51" actId="1076"/>
          <ac:spMkLst>
            <pc:docMk/>
            <pc:sldMk cId="1957369981" sldId="262"/>
            <ac:spMk id="3" creationId="{14CE27E0-12EF-847D-668C-1C37A72AC54A}"/>
          </ac:spMkLst>
        </pc:spChg>
        <pc:spChg chg="add mod">
          <ac:chgData name="GAMBOA ALVARADO IGNACIO G" userId="d3d0d4b5-30dd-46e6-93bb-837ddea6ad49" providerId="ADAL" clId="{8CBB8C90-6B1F-4992-B562-0E68CFD0F3DC}" dt="2024-05-25T22:53:08.941" v="125" actId="115"/>
          <ac:spMkLst>
            <pc:docMk/>
            <pc:sldMk cId="1957369981" sldId="262"/>
            <ac:spMk id="4" creationId="{2A5B1E45-4D0E-297A-AB3D-9607063D7ABF}"/>
          </ac:spMkLst>
        </pc:spChg>
        <pc:spChg chg="mod">
          <ac:chgData name="GAMBOA ALVARADO IGNACIO G" userId="d3d0d4b5-30dd-46e6-93bb-837ddea6ad49" providerId="ADAL" clId="{8CBB8C90-6B1F-4992-B562-0E68CFD0F3DC}" dt="2024-05-25T22:49:46.327" v="22" actId="1076"/>
          <ac:spMkLst>
            <pc:docMk/>
            <pc:sldMk cId="1957369981" sldId="262"/>
            <ac:spMk id="13" creationId="{00000000-0000-0000-0000-000000000000}"/>
          </ac:spMkLst>
        </pc:spChg>
        <pc:picChg chg="add mod">
          <ac:chgData name="GAMBOA ALVARADO IGNACIO G" userId="d3d0d4b5-30dd-46e6-93bb-837ddea6ad49" providerId="ADAL" clId="{8CBB8C90-6B1F-4992-B562-0E68CFD0F3DC}" dt="2024-05-25T22:49:39.514" v="21" actId="1076"/>
          <ac:picMkLst>
            <pc:docMk/>
            <pc:sldMk cId="1957369981" sldId="262"/>
            <ac:picMk id="2" creationId="{AB648918-9FDB-46EB-F89C-E9D3FFF1273B}"/>
          </ac:picMkLst>
        </pc:picChg>
        <pc:picChg chg="del">
          <ac:chgData name="GAMBOA ALVARADO IGNACIO G" userId="d3d0d4b5-30dd-46e6-93bb-837ddea6ad49" providerId="ADAL" clId="{8CBB8C90-6B1F-4992-B562-0E68CFD0F3DC}" dt="2024-05-25T22:45:54.098" v="0" actId="478"/>
          <ac:picMkLst>
            <pc:docMk/>
            <pc:sldMk cId="1957369981" sldId="262"/>
            <ac:picMk id="8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8:55.182" v="17" actId="1076"/>
          <ac:picMkLst>
            <pc:docMk/>
            <pc:sldMk cId="1957369981" sldId="262"/>
            <ac:picMk id="9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9:24.864" v="20" actId="1076"/>
          <ac:picMkLst>
            <pc:docMk/>
            <pc:sldMk cId="1957369981" sldId="262"/>
            <ac:picMk id="10" creationId="{00000000-0000-0000-0000-000000000000}"/>
          </ac:picMkLst>
        </pc:picChg>
      </pc:sldChg>
      <pc:sldChg chg="addSp delSp modSp mod modNotesTx">
        <pc:chgData name="GAMBOA ALVARADO IGNACIO G" userId="d3d0d4b5-30dd-46e6-93bb-837ddea6ad49" providerId="ADAL" clId="{8CBB8C90-6B1F-4992-B562-0E68CFD0F3DC}" dt="2024-05-25T23:12:26.814" v="1428" actId="20577"/>
        <pc:sldMkLst>
          <pc:docMk/>
          <pc:sldMk cId="1761978179" sldId="303"/>
        </pc:sldMkLst>
        <pc:spChg chg="mod">
          <ac:chgData name="GAMBOA ALVARADO IGNACIO G" userId="d3d0d4b5-30dd-46e6-93bb-837ddea6ad49" providerId="ADAL" clId="{8CBB8C90-6B1F-4992-B562-0E68CFD0F3DC}" dt="2024-05-25T23:01:26.637" v="850" actId="313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8CBB8C90-6B1F-4992-B562-0E68CFD0F3DC}" dt="2024-05-25T23:05:17.306" v="1108" actId="2057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8CBB8C90-6B1F-4992-B562-0E68CFD0F3DC}" dt="2024-05-25T23:12:26.814" v="1428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8CBB8C90-6B1F-4992-B562-0E68CFD0F3DC}" dt="2024-05-25T22:59:54.044" v="747" actId="20577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8CBB8C90-6B1F-4992-B562-0E68CFD0F3DC}" dt="2024-05-25T23:03:38.271" v="875" actId="20577"/>
          <ac:spMkLst>
            <pc:docMk/>
            <pc:sldMk cId="1761978179" sldId="303"/>
            <ac:spMk id="11" creationId="{ACB6F962-DADC-4482-8A69-766A19968AF5}"/>
          </ac:spMkLst>
        </pc:spChg>
        <pc:spChg chg="add del mod">
          <ac:chgData name="GAMBOA ALVARADO IGNACIO G" userId="d3d0d4b5-30dd-46e6-93bb-837ddea6ad49" providerId="ADAL" clId="{8CBB8C90-6B1F-4992-B562-0E68CFD0F3DC}" dt="2024-05-25T23:10:21.783" v="1180" actId="20577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8CBB8C90-6B1F-4992-B562-0E68CFD0F3DC}" dt="2024-05-25T23:05:32.844" v="1111" actId="1076"/>
          <ac:spMkLst>
            <pc:docMk/>
            <pc:sldMk cId="1761978179" sldId="303"/>
            <ac:spMk id="21" creationId="{6A548F58-8CF8-4D0C-8871-44C1700A4D4B}"/>
          </ac:spMkLst>
        </pc:spChg>
        <pc:spChg chg="mod">
          <ac:chgData name="GAMBOA ALVARADO IGNACIO G" userId="d3d0d4b5-30dd-46e6-93bb-837ddea6ad49" providerId="ADAL" clId="{8CBB8C90-6B1F-4992-B562-0E68CFD0F3DC}" dt="2024-05-25T23:11:36.767" v="1182" actId="1076"/>
          <ac:spMkLst>
            <pc:docMk/>
            <pc:sldMk cId="1761978179" sldId="303"/>
            <ac:spMk id="23" creationId="{73182A38-D6DF-453D-921E-315EFA20E2ED}"/>
          </ac:spMkLst>
        </pc:spChg>
        <pc:cxnChg chg="mod">
          <ac:chgData name="GAMBOA ALVARADO IGNACIO G" userId="d3d0d4b5-30dd-46e6-93bb-837ddea6ad49" providerId="ADAL" clId="{8CBB8C90-6B1F-4992-B562-0E68CFD0F3DC}" dt="2024-05-25T23:05:28.013" v="1110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modNotesTx">
        <pc:chgData name="GAMBOA ALVARADO IGNACIO G" userId="d3d0d4b5-30dd-46e6-93bb-837ddea6ad49" providerId="ADAL" clId="{8CBB8C90-6B1F-4992-B562-0E68CFD0F3DC}" dt="2024-05-25T22:55:01.615" v="462" actId="313"/>
        <pc:sldMkLst>
          <pc:docMk/>
          <pc:sldMk cId="3105322462" sldId="304"/>
        </pc:sldMkLst>
      </pc:sldChg>
      <pc:sldChg chg="addSp delSp mod modNotesTx">
        <pc:chgData name="GAMBOA ALVARADO IGNACIO G" userId="d3d0d4b5-30dd-46e6-93bb-837ddea6ad49" providerId="ADAL" clId="{8CBB8C90-6B1F-4992-B562-0E68CFD0F3DC}" dt="2024-05-26T21:24:52.958" v="1430" actId="22"/>
        <pc:sldMkLst>
          <pc:docMk/>
          <pc:sldMk cId="743564996" sldId="305"/>
        </pc:sldMkLst>
        <pc:spChg chg="add del">
          <ac:chgData name="GAMBOA ALVARADO IGNACIO G" userId="d3d0d4b5-30dd-46e6-93bb-837ddea6ad49" providerId="ADAL" clId="{8CBB8C90-6B1F-4992-B562-0E68CFD0F3DC}" dt="2024-05-26T21:24:52.958" v="1430" actId="22"/>
          <ac:spMkLst>
            <pc:docMk/>
            <pc:sldMk cId="743564996" sldId="305"/>
            <ac:spMk id="8" creationId="{9087CC75-65C4-2427-163E-A49E235D6F83}"/>
          </ac:spMkLst>
        </pc:spChg>
      </pc:sldChg>
      <pc:sldChg chg="modNotesTx">
        <pc:chgData name="GAMBOA ALVARADO IGNACIO G" userId="d3d0d4b5-30dd-46e6-93bb-837ddea6ad49" providerId="ADAL" clId="{8CBB8C90-6B1F-4992-B562-0E68CFD0F3DC}" dt="2024-05-25T22:58:38.633" v="727" actId="5793"/>
        <pc:sldMkLst>
          <pc:docMk/>
          <pc:sldMk cId="2146413309" sldId="307"/>
        </pc:sldMkLst>
      </pc:sldChg>
      <pc:sldChg chg="add del">
        <pc:chgData name="GAMBOA ALVARADO IGNACIO G" userId="d3d0d4b5-30dd-46e6-93bb-837ddea6ad49" providerId="ADAL" clId="{8CBB8C90-6B1F-4992-B562-0E68CFD0F3DC}" dt="2024-05-25T23:00:35.106" v="784" actId="2890"/>
        <pc:sldMkLst>
          <pc:docMk/>
          <pc:sldMk cId="3835194171" sldId="317"/>
        </pc:sldMkLst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  <pc:docChgLst>
    <pc:chgData name="GAMBOA ALVARADO IGNACIO G" userId="d3d0d4b5-30dd-46e6-93bb-837ddea6ad49" providerId="ADAL" clId="{9DAC8C8D-4B4B-4350-B953-A14139F2BD17}"/>
    <pc:docChg chg="undo custSel addSld delSld modSld">
      <pc:chgData name="GAMBOA ALVARADO IGNACIO G" userId="d3d0d4b5-30dd-46e6-93bb-837ddea6ad49" providerId="ADAL" clId="{9DAC8C8D-4B4B-4350-B953-A14139F2BD17}" dt="2024-05-25T22:43:08.850" v="74" actId="20577"/>
      <pc:docMkLst>
        <pc:docMk/>
      </pc:docMkLst>
      <pc:sldChg chg="modSp mod">
        <pc:chgData name="GAMBOA ALVARADO IGNACIO G" userId="d3d0d4b5-30dd-46e6-93bb-837ddea6ad49" providerId="ADAL" clId="{9DAC8C8D-4B4B-4350-B953-A14139F2BD17}" dt="2024-05-25T22:43:08.850" v="74" actId="20577"/>
        <pc:sldMkLst>
          <pc:docMk/>
          <pc:sldMk cId="1957369981" sldId="262"/>
        </pc:sldMkLst>
        <pc:spChg chg="mod">
          <ac:chgData name="GAMBOA ALVARADO IGNACIO G" userId="d3d0d4b5-30dd-46e6-93bb-837ddea6ad49" providerId="ADAL" clId="{9DAC8C8D-4B4B-4350-B953-A14139F2BD17}" dt="2024-05-25T22:43:08.850" v="74" actId="20577"/>
          <ac:spMkLst>
            <pc:docMk/>
            <pc:sldMk cId="1957369981" sldId="262"/>
            <ac:spMk id="13" creationId="{00000000-0000-0000-0000-000000000000}"/>
          </ac:spMkLst>
        </pc:spChg>
      </pc:sldChg>
      <pc:sldChg chg="add del">
        <pc:chgData name="GAMBOA ALVARADO IGNACIO G" userId="d3d0d4b5-30dd-46e6-93bb-837ddea6ad49" providerId="ADAL" clId="{9DAC8C8D-4B4B-4350-B953-A14139F2BD17}" dt="2024-05-25T22:42:04.057" v="41" actId="47"/>
        <pc:sldMkLst>
          <pc:docMk/>
          <pc:sldMk cId="1761978179" sldId="303"/>
        </pc:sldMkLst>
      </pc:sldChg>
      <pc:sldChg chg="delSp modSp mod">
        <pc:chgData name="GAMBOA ALVARADO IGNACIO G" userId="d3d0d4b5-30dd-46e6-93bb-837ddea6ad49" providerId="ADAL" clId="{9DAC8C8D-4B4B-4350-B953-A14139F2BD17}" dt="2024-05-25T22:37:12.828" v="35" actId="478"/>
        <pc:sldMkLst>
          <pc:docMk/>
          <pc:sldMk cId="3105322462" sldId="304"/>
        </pc:sldMkLst>
        <pc:spChg chg="del">
          <ac:chgData name="GAMBOA ALVARADO IGNACIO G" userId="d3d0d4b5-30dd-46e6-93bb-837ddea6ad49" providerId="ADAL" clId="{9DAC8C8D-4B4B-4350-B953-A14139F2BD17}" dt="2024-05-25T22:37:09.824" v="34" actId="478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9DAC8C8D-4B4B-4350-B953-A14139F2BD17}" dt="2024-05-25T22:36:43.402" v="19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9DAC8C8D-4B4B-4350-B953-A14139F2BD17}" dt="2024-05-25T22:36:42.663" v="18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9DAC8C8D-4B4B-4350-B953-A14139F2BD17}" dt="2024-05-25T22:36:44.116" v="20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9DAC8C8D-4B4B-4350-B953-A14139F2BD17}" dt="2024-05-25T22:36:41.094" v="17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9DAC8C8D-4B4B-4350-B953-A14139F2BD17}" dt="2024-05-25T22:36:40.242" v="16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55" creationId="{642045FC-29C6-49BA-9E23-024D851E9FEE}"/>
          </ac:spMkLst>
        </pc:spChg>
        <pc:spChg chg="del mod">
          <ac:chgData name="GAMBOA ALVARADO IGNACIO G" userId="d3d0d4b5-30dd-46e6-93bb-837ddea6ad49" providerId="ADAL" clId="{9DAC8C8D-4B4B-4350-B953-A14139F2BD17}" dt="2024-05-25T22:36:56.942" v="30" actId="478"/>
          <ac:spMkLst>
            <pc:docMk/>
            <pc:sldMk cId="3105322462" sldId="304"/>
            <ac:spMk id="56" creationId="{A7677053-BE88-482C-AA37-4F935090C6BB}"/>
          </ac:spMkLst>
        </pc:spChg>
        <pc:spChg chg="del mod">
          <ac:chgData name="GAMBOA ALVARADO IGNACIO G" userId="d3d0d4b5-30dd-46e6-93bb-837ddea6ad49" providerId="ADAL" clId="{9DAC8C8D-4B4B-4350-B953-A14139F2BD17}" dt="2024-05-25T22:36:45.613" v="22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9DAC8C8D-4B4B-4350-B953-A14139F2BD17}" dt="2024-05-25T22:36:46.784" v="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9DAC8C8D-4B4B-4350-B953-A14139F2BD17}" dt="2024-05-25T22:36:48.410" v="24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2" creationId="{CA1C23CF-AAEB-4321-AB34-4036036E4B11}"/>
          </ac:spMkLst>
        </pc:spChg>
        <pc:spChg chg="del">
          <ac:chgData name="GAMBOA ALVARADO IGNACIO G" userId="d3d0d4b5-30dd-46e6-93bb-837ddea6ad49" providerId="ADAL" clId="{9DAC8C8D-4B4B-4350-B953-A14139F2BD17}" dt="2024-05-25T22:36:34.965" v="10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9DAC8C8D-4B4B-4350-B953-A14139F2BD17}" dt="2024-05-25T22:36:34.265" v="9" actId="478"/>
          <ac:spMkLst>
            <pc:docMk/>
            <pc:sldMk cId="3105322462" sldId="304"/>
            <ac:spMk id="64" creationId="{0D34F360-7263-4B7D-8E58-D39F203F9416}"/>
          </ac:spMkLst>
        </pc:spChg>
        <pc:spChg chg="del">
          <ac:chgData name="GAMBOA ALVARADO IGNACIO G" userId="d3d0d4b5-30dd-46e6-93bb-837ddea6ad49" providerId="ADAL" clId="{9DAC8C8D-4B4B-4350-B953-A14139F2BD17}" dt="2024-05-25T22:36:33.452" v="8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9DAC8C8D-4B4B-4350-B953-A14139F2BD17}" dt="2024-05-25T22:36:28.944" v="3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9DAC8C8D-4B4B-4350-B953-A14139F2BD17}" dt="2024-05-25T22:36:26.983" v="0" actId="478"/>
          <ac:spMkLst>
            <pc:docMk/>
            <pc:sldMk cId="3105322462" sldId="304"/>
            <ac:spMk id="67" creationId="{DE3CBAC6-9CCF-42F1-8C78-37C44C8D5678}"/>
          </ac:spMkLst>
        </pc:spChg>
        <pc:spChg chg="del mod">
          <ac:chgData name="GAMBOA ALVARADO IGNACIO G" userId="d3d0d4b5-30dd-46e6-93bb-837ddea6ad49" providerId="ADAL" clId="{9DAC8C8D-4B4B-4350-B953-A14139F2BD17}" dt="2024-05-25T22:36:32.716" v="7" actId="478"/>
          <ac:spMkLst>
            <pc:docMk/>
            <pc:sldMk cId="3105322462" sldId="304"/>
            <ac:spMk id="68" creationId="{D0DE6552-CB91-4ECD-8315-E5ECC05E8860}"/>
          </ac:spMkLst>
        </pc:spChg>
        <pc:spChg chg="del mod">
          <ac:chgData name="GAMBOA ALVARADO IGNACIO G" userId="d3d0d4b5-30dd-46e6-93bb-837ddea6ad49" providerId="ADAL" clId="{9DAC8C8D-4B4B-4350-B953-A14139F2BD17}" dt="2024-05-25T22:36:30.022" v="4" actId="478"/>
          <ac:spMkLst>
            <pc:docMk/>
            <pc:sldMk cId="3105322462" sldId="304"/>
            <ac:spMk id="76" creationId="{94F4A5D7-134C-49F3-8A39-F8341C88C2FD}"/>
          </ac:spMkLst>
        </pc:spChg>
        <pc:spChg chg="del">
          <ac:chgData name="GAMBOA ALVARADO IGNACIO G" userId="d3d0d4b5-30dd-46e6-93bb-837ddea6ad49" providerId="ADAL" clId="{9DAC8C8D-4B4B-4350-B953-A14139F2BD17}" dt="2024-05-25T22:37:07.094" v="33" actId="478"/>
          <ac:spMkLst>
            <pc:docMk/>
            <pc:sldMk cId="3105322462" sldId="304"/>
            <ac:spMk id="77" creationId="{2971289C-465B-442E-ACCB-3ADFA813459D}"/>
          </ac:spMkLst>
        </pc:spChg>
        <pc:spChg chg="del">
          <ac:chgData name="GAMBOA ALVARADO IGNACIO G" userId="d3d0d4b5-30dd-46e6-93bb-837ddea6ad49" providerId="ADAL" clId="{9DAC8C8D-4B4B-4350-B953-A14139F2BD17}" dt="2024-05-25T22:37:12.828" v="35" actId="478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9DAC8C8D-4B4B-4350-B953-A14139F2BD17}" dt="2024-05-25T22:36:39.592" v="15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9DAC8C8D-4B4B-4350-B953-A14139F2BD17}" dt="2024-05-25T22:36:38.922" v="14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9DAC8C8D-4B4B-4350-B953-A14139F2BD17}" dt="2024-05-25T22:36:49.783" v="25" actId="478"/>
          <ac:spMkLst>
            <pc:docMk/>
            <pc:sldMk cId="3105322462" sldId="304"/>
            <ac:spMk id="84" creationId="{69ED924D-E764-4E64-BB17-54169A701380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5" creationId="{28353A36-920D-497F-AD77-D104E6EE61F2}"/>
          </ac:spMkLst>
        </pc:spChg>
        <pc:picChg chg="del">
          <ac:chgData name="GAMBOA ALVARADO IGNACIO G" userId="d3d0d4b5-30dd-46e6-93bb-837ddea6ad49" providerId="ADAL" clId="{9DAC8C8D-4B4B-4350-B953-A14139F2BD17}" dt="2024-05-25T22:36:36.082" v="11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9DAC8C8D-4B4B-4350-B953-A14139F2BD17}" dt="2024-05-25T22:36:30.792" v="5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9DAC8C8D-4B4B-4350-B953-A14139F2BD17}" dt="2024-05-25T22:36:27.362" v="1" actId="478"/>
          <ac:picMkLst>
            <pc:docMk/>
            <pc:sldMk cId="3105322462" sldId="304"/>
            <ac:picMk id="70" creationId="{A11F56DC-94DD-41FB-89AA-53D0183F1A9D}"/>
          </ac:picMkLst>
        </pc:picChg>
        <pc:cxnChg chg="del mod">
          <ac:chgData name="GAMBOA ALVARADO IGNACIO G" userId="d3d0d4b5-30dd-46e6-93bb-837ddea6ad49" providerId="ADAL" clId="{9DAC8C8D-4B4B-4350-B953-A14139F2BD17}" dt="2024-05-25T22:36:37.362" v="12" actId="478"/>
          <ac:cxnSpMkLst>
            <pc:docMk/>
            <pc:sldMk cId="3105322462" sldId="304"/>
            <ac:cxnSpMk id="47" creationId="{4181175F-F92E-4346-BEF2-F4DEB204DBB1}"/>
          </ac:cxnSpMkLst>
        </pc:cxnChg>
        <pc:cxnChg chg="del mod">
          <ac:chgData name="GAMBOA ALVARADO IGNACIO G" userId="d3d0d4b5-30dd-46e6-93bb-837ddea6ad49" providerId="ADAL" clId="{9DAC8C8D-4B4B-4350-B953-A14139F2BD17}" dt="2024-05-25T22:36:51.237" v="26" actId="478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9DAC8C8D-4B4B-4350-B953-A14139F2BD17}" dt="2024-05-25T22:36:52.523" v="27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9DAC8C8D-4B4B-4350-B953-A14139F2BD17}" dt="2024-05-25T22:37:03.595" v="32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">
        <pc:chgData name="GAMBOA ALVARADO IGNACIO G" userId="d3d0d4b5-30dd-46e6-93bb-837ddea6ad49" providerId="ADAL" clId="{9DAC8C8D-4B4B-4350-B953-A14139F2BD17}" dt="2024-05-25T22:42:11.369" v="44" actId="2890"/>
        <pc:sldMkLst>
          <pc:docMk/>
          <pc:sldMk cId="743564996" sldId="305"/>
        </pc:sldMkLst>
      </pc:sldChg>
      <pc:sldChg chg="add del">
        <pc:chgData name="GAMBOA ALVARADO IGNACIO G" userId="d3d0d4b5-30dd-46e6-93bb-837ddea6ad49" providerId="ADAL" clId="{9DAC8C8D-4B4B-4350-B953-A14139F2BD17}" dt="2024-05-25T22:42:08.629" v="43" actId="47"/>
        <pc:sldMkLst>
          <pc:docMk/>
          <pc:sldMk cId="4002806811" sldId="305"/>
        </pc:sldMkLst>
      </pc:sldChg>
      <pc:sldChg chg="add">
        <pc:chgData name="GAMBOA ALVARADO IGNACIO G" userId="d3d0d4b5-30dd-46e6-93bb-837ddea6ad49" providerId="ADAL" clId="{9DAC8C8D-4B4B-4350-B953-A14139F2BD17}" dt="2024-05-25T22:42:14.519" v="45" actId="2890"/>
        <pc:sldMkLst>
          <pc:docMk/>
          <pc:sldMk cId="1086978629" sldId="306"/>
        </pc:sldMkLst>
      </pc:sldChg>
      <pc:sldChg chg="add del">
        <pc:chgData name="GAMBOA ALVARADO IGNACIO G" userId="d3d0d4b5-30dd-46e6-93bb-837ddea6ad49" providerId="ADAL" clId="{9DAC8C8D-4B4B-4350-B953-A14139F2BD17}" dt="2024-05-25T22:42:07.599" v="42" actId="47"/>
        <pc:sldMkLst>
          <pc:docMk/>
          <pc:sldMk cId="2779685119" sldId="306"/>
        </pc:sldMkLst>
      </pc:sldChg>
      <pc:sldChg chg="add">
        <pc:chgData name="GAMBOA ALVARADO IGNACIO G" userId="d3d0d4b5-30dd-46e6-93bb-837ddea6ad49" providerId="ADAL" clId="{9DAC8C8D-4B4B-4350-B953-A14139F2BD17}" dt="2024-05-25T22:42:18.068" v="46" actId="2890"/>
        <pc:sldMkLst>
          <pc:docMk/>
          <pc:sldMk cId="2146413309" sldId="307"/>
        </pc:sldMkLst>
      </pc:sldChg>
      <pc:sldChg chg="add">
        <pc:chgData name="GAMBOA ALVARADO IGNACIO G" userId="d3d0d4b5-30dd-46e6-93bb-837ddea6ad49" providerId="ADAL" clId="{9DAC8C8D-4B4B-4350-B953-A14139F2BD17}" dt="2024-05-25T22:42:24.588" v="47" actId="2890"/>
        <pc:sldMkLst>
          <pc:docMk/>
          <pc:sldMk cId="1200565634" sldId="308"/>
        </pc:sldMkLst>
      </pc:sldChg>
      <pc:sldChg chg="add">
        <pc:chgData name="GAMBOA ALVARADO IGNACIO G" userId="d3d0d4b5-30dd-46e6-93bb-837ddea6ad49" providerId="ADAL" clId="{9DAC8C8D-4B4B-4350-B953-A14139F2BD17}" dt="2024-05-25T22:42:26.209" v="48" actId="2890"/>
        <pc:sldMkLst>
          <pc:docMk/>
          <pc:sldMk cId="4018481977" sldId="309"/>
        </pc:sldMkLst>
      </pc:sldChg>
      <pc:sldChg chg="add">
        <pc:chgData name="GAMBOA ALVARADO IGNACIO G" userId="d3d0d4b5-30dd-46e6-93bb-837ddea6ad49" providerId="ADAL" clId="{9DAC8C8D-4B4B-4350-B953-A14139F2BD17}" dt="2024-05-25T22:42:27.690" v="49" actId="2890"/>
        <pc:sldMkLst>
          <pc:docMk/>
          <pc:sldMk cId="3519697008" sldId="310"/>
        </pc:sldMkLst>
      </pc:sldChg>
      <pc:sldChg chg="add">
        <pc:chgData name="GAMBOA ALVARADO IGNACIO G" userId="d3d0d4b5-30dd-46e6-93bb-837ddea6ad49" providerId="ADAL" clId="{9DAC8C8D-4B4B-4350-B953-A14139F2BD17}" dt="2024-05-25T22:42:31.100" v="50" actId="2890"/>
        <pc:sldMkLst>
          <pc:docMk/>
          <pc:sldMk cId="3699663989" sldId="311"/>
        </pc:sldMkLst>
      </pc:sldChg>
      <pc:sldChg chg="add">
        <pc:chgData name="GAMBOA ALVARADO IGNACIO G" userId="d3d0d4b5-30dd-46e6-93bb-837ddea6ad49" providerId="ADAL" clId="{9DAC8C8D-4B4B-4350-B953-A14139F2BD17}" dt="2024-05-25T22:42:33.324" v="51" actId="2890"/>
        <pc:sldMkLst>
          <pc:docMk/>
          <pc:sldMk cId="2361542432" sldId="312"/>
        </pc:sldMkLst>
      </pc:sldChg>
      <pc:sldChg chg="add">
        <pc:chgData name="GAMBOA ALVARADO IGNACIO G" userId="d3d0d4b5-30dd-46e6-93bb-837ddea6ad49" providerId="ADAL" clId="{9DAC8C8D-4B4B-4350-B953-A14139F2BD17}" dt="2024-05-25T22:42:36.729" v="52" actId="2890"/>
        <pc:sldMkLst>
          <pc:docMk/>
          <pc:sldMk cId="3036640731" sldId="313"/>
        </pc:sldMkLst>
      </pc:sldChg>
      <pc:sldChg chg="add">
        <pc:chgData name="GAMBOA ALVARADO IGNACIO G" userId="d3d0d4b5-30dd-46e6-93bb-837ddea6ad49" providerId="ADAL" clId="{9DAC8C8D-4B4B-4350-B953-A14139F2BD17}" dt="2024-05-25T22:42:39.510" v="53" actId="2890"/>
        <pc:sldMkLst>
          <pc:docMk/>
          <pc:sldMk cId="2591914574" sldId="314"/>
        </pc:sldMkLst>
      </pc:sldChg>
      <pc:sldChg chg="add">
        <pc:chgData name="GAMBOA ALVARADO IGNACIO G" userId="d3d0d4b5-30dd-46e6-93bb-837ddea6ad49" providerId="ADAL" clId="{9DAC8C8D-4B4B-4350-B953-A14139F2BD17}" dt="2024-05-25T22:42:42.410" v="54" actId="2890"/>
        <pc:sldMkLst>
          <pc:docMk/>
          <pc:sldMk cId="1385646645" sldId="315"/>
        </pc:sldMkLst>
      </pc:sldChg>
      <pc:sldChg chg="add">
        <pc:chgData name="GAMBOA ALVARADO IGNACIO G" userId="d3d0d4b5-30dd-46e6-93bb-837ddea6ad49" providerId="ADAL" clId="{9DAC8C8D-4B4B-4350-B953-A14139F2BD17}" dt="2024-05-25T22:42:46.800" v="55" actId="2890"/>
        <pc:sldMkLst>
          <pc:docMk/>
          <pc:sldMk cId="3846956206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Portada de la </a:t>
            </a:r>
            <a:r>
              <a:rPr lang="es-CL" err="1"/>
              <a:t>Presentacion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4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99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2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672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62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60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63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 la presentación anterior y resumen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40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Variable dependiente: Precio.</a:t>
            </a:r>
          </a:p>
          <a:p>
            <a:r>
              <a:rPr lang="es-ES_tradnl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08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Primer mach con las conclusiones anteriores, de preferencia mostrar aquí lo </a:t>
            </a:r>
            <a:r>
              <a:rPr lang="es-ES_tradnl" err="1"/>
              <a:t>faaltante</a:t>
            </a:r>
            <a:r>
              <a:rPr lang="es-ES_tradnl"/>
              <a:t> de la presentación 1 (LA REGRESION LINEAL)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66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02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7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28026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97770" y="520972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01 de junio de 2024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648918-9FDB-46EB-F89C-E9D3FFF1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6" y="1435697"/>
            <a:ext cx="3005195" cy="11783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E27E0-12EF-847D-668C-1C37A72AC54A}"/>
              </a:ext>
            </a:extLst>
          </p:cNvPr>
          <p:cNvSpPr txBox="1"/>
          <p:nvPr/>
        </p:nvSpPr>
        <p:spPr>
          <a:xfrm>
            <a:off x="-28026" y="2611931"/>
            <a:ext cx="2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de Datos.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B1E45-4D0E-297A-AB3D-9607063D7ABF}"/>
              </a:ext>
            </a:extLst>
          </p:cNvPr>
          <p:cNvSpPr txBox="1"/>
          <p:nvPr/>
        </p:nvSpPr>
        <p:spPr>
          <a:xfrm>
            <a:off x="3099816" y="3429000"/>
            <a:ext cx="32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Gamboa.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Melany Pérez.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Gonzalo Vásquez.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Se identificaron y clasificamos las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caracteristics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y variables identificando sus grados de correlación, representamos el comportamiento de los datos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mediantes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graficos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, donde se eliminan los datos iguales a cero en los ejes X,Y, Z  y considerando esta información identificamos que para crear nuestro modelo de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prediccion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vamos a trabajar con nuestra variable dependiente que es el precio </a:t>
            </a:r>
          </a:p>
        </p:txBody>
      </p:sp>
    </p:spTree>
    <p:extLst>
      <p:ext uri="{BB962C8B-B14F-4D97-AF65-F5344CB8AC3E}">
        <p14:creationId xmlns:p14="http://schemas.microsoft.com/office/powerpoint/2010/main" val="7435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7118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Diamantes: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Contiene un total de 53.940 datos, 10 variables (3 cualitativas y 7 cuantitativas) 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Precio variable dependiente</a:t>
            </a:r>
          </a:p>
          <a:p>
            <a:pPr algn="just"/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169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Establecer un modelo que nos permita predecir de manera efectiva el precio de cualquier diamante a partir de correlaciones entre alguna de sus variables.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Definicion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del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Regresion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Lineal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Normalizacion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 los Datos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Aplicacion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dle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Arbol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 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decision</a:t>
            </a:r>
          </a:p>
          <a:p>
            <a:pPr marL="0" indent="0" algn="just">
              <a:buNone/>
            </a:pP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1600">
                <a:solidFill>
                  <a:schemeClr val="bg1"/>
                </a:solidFill>
                <a:latin typeface="Arial Narrow"/>
              </a:rPr>
              <a:t>Aplicación de Redes neuronales</a:t>
            </a: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Específico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3659386"/>
            <a:ext cx="3302752" cy="295977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1007144" y="5636516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680948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</p:cNvCxnSpPr>
          <p:nvPr/>
        </p:nvCxnSpPr>
        <p:spPr>
          <a:xfrm flipV="1">
            <a:off x="4846257" y="2828588"/>
            <a:ext cx="0" cy="830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242328" y="3843608"/>
            <a:ext cx="1676690" cy="441726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Profundidad</a:t>
            </a:r>
          </a:p>
        </p:txBody>
      </p:sp>
      <p:sp>
        <p:nvSpPr>
          <p:cNvPr id="3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054549" y="38436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Ancho</a:t>
            </a:r>
          </a:p>
        </p:txBody>
      </p:sp>
      <p:sp>
        <p:nvSpPr>
          <p:cNvPr id="4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16616" y="4495226"/>
            <a:ext cx="1115974" cy="441727"/>
          </a:xfrm>
          <a:prstGeom prst="homePlate">
            <a:avLst/>
          </a:prstGeom>
          <a:solidFill>
            <a:srgbClr val="002060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Precio</a:t>
            </a:r>
          </a:p>
        </p:txBody>
      </p:sp>
      <p:sp>
        <p:nvSpPr>
          <p:cNvPr id="7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242328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X</a:t>
            </a:r>
          </a:p>
        </p:txBody>
      </p:sp>
      <p:sp>
        <p:nvSpPr>
          <p:cNvPr id="17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1767002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Y</a:t>
            </a:r>
          </a:p>
        </p:txBody>
      </p:sp>
      <p:sp>
        <p:nvSpPr>
          <p:cNvPr id="24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16616" y="33070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Peso</a:t>
            </a:r>
          </a:p>
        </p:txBody>
      </p:sp>
      <p:sp>
        <p:nvSpPr>
          <p:cNvPr id="25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001597" y="5525293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Es una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tecnica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aplicada en la rama del Machine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Learning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la que se aplican el uso de algoritmos definiendo que debe o no aprender en una serie de datos etiquetados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tambien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llamados conjunto de entrenamiento que permiten definir una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funcion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 predictiva y enseñar al modelo a predecir los resultados con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precision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7EB-7290-9321-AB65-AD0581FDF5EA}"/>
              </a:ext>
            </a:extLst>
          </p:cNvPr>
          <p:cNvSpPr txBox="1"/>
          <p:nvPr/>
        </p:nvSpPr>
        <p:spPr>
          <a:xfrm>
            <a:off x="4968816" y="3430438"/>
            <a:ext cx="441097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Asi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mismo, con la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funcion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definida, el modelo usa los datos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etiqutados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para medir la relevancia de diferentes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caracteristicas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a fin de mejorar gradualmente el ajuste del modelo al resultado conocido</a:t>
            </a:r>
            <a:r>
              <a:rPr lang="en-US" sz="2400">
                <a:latin typeface="Segoe UI"/>
                <a:cs typeface="Segoe UI"/>
              </a:rPr>
              <a:t>​</a:t>
            </a:r>
          </a:p>
          <a:p>
            <a:r>
              <a:rPr lang="es-CL" sz="2400">
                <a:latin typeface="Segoe U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2360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0BAEEE35-569A-C1B1-3DE8-7187348AFB7D}"/>
              </a:ext>
            </a:extLst>
          </p:cNvPr>
          <p:cNvSpPr txBox="1"/>
          <p:nvPr/>
        </p:nvSpPr>
        <p:spPr>
          <a:xfrm>
            <a:off x="973101" y="1083913"/>
            <a:ext cx="6846427" cy="37856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En el caso de estudio presente trabajamos un modelo de Regresión lineal, para el cual aplicamos los siguientes algoritmos:</a:t>
            </a:r>
          </a:p>
          <a:p>
            <a:endParaRPr lang="es-CL" sz="240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Regresión lineal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multiple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: Modela la relación entre una variable dependiente y una o mas independientes mediante una linea recta, permite </a:t>
            </a:r>
          </a:p>
          <a:p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Arbol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de decisón:</a:t>
            </a:r>
          </a:p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Redes Neuronales:</a:t>
            </a:r>
          </a:p>
        </p:txBody>
      </p:sp>
    </p:spTree>
    <p:extLst>
      <p:ext uri="{BB962C8B-B14F-4D97-AF65-F5344CB8AC3E}">
        <p14:creationId xmlns:p14="http://schemas.microsoft.com/office/powerpoint/2010/main" val="21464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66F9F-102C-0AFC-BCE5-4E8C73321E74}"/>
              </a:ext>
            </a:extLst>
          </p:cNvPr>
          <p:cNvSpPr txBox="1"/>
          <p:nvPr/>
        </p:nvSpPr>
        <p:spPr>
          <a:xfrm>
            <a:off x="973101" y="1083913"/>
            <a:ext cx="684642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1: Logo de la universidad, facultad, Carrera, Nombre de integrantes del grupo.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2, 3, 4: Introducción: de una breve reseña del contenido del trabajo; explicación en qué consiste el aprendizaje supervisado y breve explicación de los algoritmos utilizados, objetivos del estudio.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5: Defina variable dependiente y variables independientes; y justifique si tiene que utilizar algoritmos de regresión o clasificación.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6: Tiempo de entrenamiento en la validación cruzada para cada algoritmo de cada estudiante del grupo</a:t>
            </a:r>
            <a:endParaRPr lang="en-US" sz="2400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Carta (216 x 279 mm)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Gungsuh</vt:lpstr>
      <vt:lpstr>Arial</vt:lpstr>
      <vt:lpstr>Arial Narrow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Ignacio Gamboa</cp:lastModifiedBy>
  <cp:revision>1</cp:revision>
  <dcterms:created xsi:type="dcterms:W3CDTF">2018-06-26T20:44:09Z</dcterms:created>
  <dcterms:modified xsi:type="dcterms:W3CDTF">2024-05-26T22:12:17Z</dcterms:modified>
</cp:coreProperties>
</file>