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62" r:id="rId2"/>
    <p:sldId id="303" r:id="rId3"/>
    <p:sldId id="304" r:id="rId4"/>
    <p:sldId id="305" r:id="rId5"/>
    <p:sldId id="307" r:id="rId6"/>
    <p:sldId id="312" r:id="rId7"/>
    <p:sldId id="311" r:id="rId8"/>
    <p:sldId id="310" r:id="rId9"/>
    <p:sldId id="309" r:id="rId10"/>
    <p:sldId id="316" r:id="rId11"/>
    <p:sldId id="315" r:id="rId12"/>
    <p:sldId id="314" r:id="rId13"/>
    <p:sldId id="313" r:id="rId14"/>
    <p:sldId id="306" r:id="rId15"/>
    <p:sldId id="308" r:id="rId16"/>
  </p:sldIdLst>
  <p:sldSz cx="9144000" cy="6858000" type="letter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F65"/>
    <a:srgbClr val="E30000"/>
    <a:srgbClr val="E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BB8C90-6B1F-4992-B562-0E68CFD0F3DC}" v="3" dt="2024-05-25T22:51:46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4649"/>
  </p:normalViewPr>
  <p:slideViewPr>
    <p:cSldViewPr snapToGrid="0" snapToObjects="1">
      <p:cViewPr>
        <p:scale>
          <a:sx n="100" d="100"/>
          <a:sy n="100" d="100"/>
        </p:scale>
        <p:origin x="204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ario invitado" userId="S::urn:spo:anon#eb2a7d79476950051e46bb22be043da915db42be12fcf09fa5fbcbdfd1e1932b::" providerId="AD" clId="Web-{06BA73ED-A061-6375-8FFE-D5F796DAB0DE}"/>
    <pc:docChg chg="modSld">
      <pc:chgData name="Usuario invitado" userId="S::urn:spo:anon#eb2a7d79476950051e46bb22be043da915db42be12fcf09fa5fbcbdfd1e1932b::" providerId="AD" clId="Web-{06BA73ED-A061-6375-8FFE-D5F796DAB0DE}" dt="2018-08-28T18:40:40.402" v="2" actId="1076"/>
      <pc:docMkLst>
        <pc:docMk/>
      </pc:docMkLst>
      <pc:sldChg chg="delSp modSp">
        <pc:chgData name="Usuario invitado" userId="S::urn:spo:anon#eb2a7d79476950051e46bb22be043da915db42be12fcf09fa5fbcbdfd1e1932b::" providerId="AD" clId="Web-{06BA73ED-A061-6375-8FFE-D5F796DAB0DE}" dt="2018-08-28T18:40:40.402" v="2" actId="1076"/>
        <pc:sldMkLst>
          <pc:docMk/>
          <pc:sldMk cId="1957369981" sldId="262"/>
        </pc:sldMkLst>
        <pc:spChg chg="del">
          <ac:chgData name="Usuario invitado" userId="S::urn:spo:anon#eb2a7d79476950051e46bb22be043da915db42be12fcf09fa5fbcbdfd1e1932b::" providerId="AD" clId="Web-{06BA73ED-A061-6375-8FFE-D5F796DAB0DE}" dt="2018-08-28T18:39:21.057" v="1"/>
          <ac:spMkLst>
            <pc:docMk/>
            <pc:sldMk cId="1957369981" sldId="262"/>
            <ac:spMk id="7" creationId="{C85DB8C4-FFB0-4CA0-AC46-2DA3367DA6D7}"/>
          </ac:spMkLst>
        </pc:spChg>
        <pc:spChg chg="del">
          <ac:chgData name="Usuario invitado" userId="S::urn:spo:anon#eb2a7d79476950051e46bb22be043da915db42be12fcf09fa5fbcbdfd1e1932b::" providerId="AD" clId="Web-{06BA73ED-A061-6375-8FFE-D5F796DAB0DE}" dt="2018-08-28T18:39:18.916" v="0"/>
          <ac:spMkLst>
            <pc:docMk/>
            <pc:sldMk cId="1957369981" sldId="262"/>
            <ac:spMk id="11" creationId="{00000000-0000-0000-0000-000000000000}"/>
          </ac:spMkLst>
        </pc:spChg>
        <pc:picChg chg="mod">
          <ac:chgData name="Usuario invitado" userId="S::urn:spo:anon#eb2a7d79476950051e46bb22be043da915db42be12fcf09fa5fbcbdfd1e1932b::" providerId="AD" clId="Web-{06BA73ED-A061-6375-8FFE-D5F796DAB0DE}" dt="2018-08-28T18:40:40.402" v="2" actId="1076"/>
          <ac:picMkLst>
            <pc:docMk/>
            <pc:sldMk cId="1957369981" sldId="262"/>
            <ac:picMk id="10" creationId="{00000000-0000-0000-0000-000000000000}"/>
          </ac:picMkLst>
        </pc:picChg>
      </pc:sldChg>
    </pc:docChg>
  </pc:docChgLst>
  <pc:docChgLst>
    <pc:chgData name="Paola Alejandra Jarur Chamy" userId="90bb2a2d-fae6-4337-8a41-cfbd67e07fdf" providerId="ADAL" clId="{A088AB18-C673-4A2D-B55A-F7E1AA141CD7}"/>
    <pc:docChg chg="undo custSel addSld delSld modSld">
      <pc:chgData name="Paola Alejandra Jarur Chamy" userId="90bb2a2d-fae6-4337-8a41-cfbd67e07fdf" providerId="ADAL" clId="{A088AB18-C673-4A2D-B55A-F7E1AA141CD7}" dt="2022-01-31T13:17:52.733" v="1316"/>
      <pc:docMkLst>
        <pc:docMk/>
      </pc:docMkLst>
      <pc:sldChg chg="add del">
        <pc:chgData name="Paola Alejandra Jarur Chamy" userId="90bb2a2d-fae6-4337-8a41-cfbd67e07fdf" providerId="ADAL" clId="{A088AB18-C673-4A2D-B55A-F7E1AA141CD7}" dt="2022-01-30T01:07:25.742" v="1"/>
        <pc:sldMkLst>
          <pc:docMk/>
          <pc:sldMk cId="2317203151" sldId="258"/>
        </pc:sldMkLst>
      </pc:sldChg>
      <pc:sldChg chg="modSp mod">
        <pc:chgData name="Paola Alejandra Jarur Chamy" userId="90bb2a2d-fae6-4337-8a41-cfbd67e07fdf" providerId="ADAL" clId="{A088AB18-C673-4A2D-B55A-F7E1AA141CD7}" dt="2022-01-31T13:03:27.474" v="1315" actId="20577"/>
        <pc:sldMkLst>
          <pc:docMk/>
          <pc:sldMk cId="1957369981" sldId="262"/>
        </pc:sldMkLst>
        <pc:spChg chg="mod">
          <ac:chgData name="Paola Alejandra Jarur Chamy" userId="90bb2a2d-fae6-4337-8a41-cfbd67e07fdf" providerId="ADAL" clId="{A088AB18-C673-4A2D-B55A-F7E1AA141CD7}" dt="2022-01-31T13:03:27.474" v="1315" actId="20577"/>
          <ac:spMkLst>
            <pc:docMk/>
            <pc:sldMk cId="1957369981" sldId="262"/>
            <ac:spMk id="13" creationId="{00000000-0000-0000-0000-000000000000}"/>
          </ac:spMkLst>
        </pc:spChg>
        <pc:picChg chg="mod">
          <ac:chgData name="Paola Alejandra Jarur Chamy" userId="90bb2a2d-fae6-4337-8a41-cfbd67e07fdf" providerId="ADAL" clId="{A088AB18-C673-4A2D-B55A-F7E1AA141CD7}" dt="2022-01-30T01:25:08.536" v="765" actId="1038"/>
          <ac:picMkLst>
            <pc:docMk/>
            <pc:sldMk cId="1957369981" sldId="262"/>
            <ac:picMk id="10" creationId="{00000000-0000-0000-0000-000000000000}"/>
          </ac:picMkLst>
        </pc:picChg>
      </pc:sldChg>
      <pc:sldChg chg="add del">
        <pc:chgData name="Paola Alejandra Jarur Chamy" userId="90bb2a2d-fae6-4337-8a41-cfbd67e07fdf" providerId="ADAL" clId="{A088AB18-C673-4A2D-B55A-F7E1AA141CD7}" dt="2022-01-30T01:14:13.524" v="275" actId="47"/>
        <pc:sldMkLst>
          <pc:docMk/>
          <pc:sldMk cId="1539355734" sldId="265"/>
        </pc:sldMkLst>
      </pc:sldChg>
      <pc:sldChg chg="addSp delSp modSp mod">
        <pc:chgData name="Paola Alejandra Jarur Chamy" userId="90bb2a2d-fae6-4337-8a41-cfbd67e07fdf" providerId="ADAL" clId="{A088AB18-C673-4A2D-B55A-F7E1AA141CD7}" dt="2022-01-30T01:11:43.430" v="273" actId="14100"/>
        <pc:sldMkLst>
          <pc:docMk/>
          <pc:sldMk cId="1761978179" sldId="303"/>
        </pc:sldMkLst>
        <pc:spChg chg="add mod">
          <ac:chgData name="Paola Alejandra Jarur Chamy" userId="90bb2a2d-fae6-4337-8a41-cfbd67e07fdf" providerId="ADAL" clId="{A088AB18-C673-4A2D-B55A-F7E1AA141CD7}" dt="2022-01-30T01:11:43.430" v="273" actId="14100"/>
          <ac:spMkLst>
            <pc:docMk/>
            <pc:sldMk cId="1761978179" sldId="303"/>
            <ac:spMk id="5" creationId="{699E2788-EBE2-45DF-9C0B-D666080A46A9}"/>
          </ac:spMkLst>
        </pc:spChg>
        <pc:spChg chg="add mod">
          <ac:chgData name="Paola Alejandra Jarur Chamy" userId="90bb2a2d-fae6-4337-8a41-cfbd67e07fdf" providerId="ADAL" clId="{A088AB18-C673-4A2D-B55A-F7E1AA141CD7}" dt="2022-01-30T01:11:34.847" v="269" actId="1035"/>
          <ac:spMkLst>
            <pc:docMk/>
            <pc:sldMk cId="1761978179" sldId="303"/>
            <ac:spMk id="6" creationId="{9DEC9D77-6AA7-4B6B-881C-F31DAAE1DB2A}"/>
          </ac:spMkLst>
        </pc:spChg>
        <pc:spChg chg="add mod">
          <ac:chgData name="Paola Alejandra Jarur Chamy" userId="90bb2a2d-fae6-4337-8a41-cfbd67e07fdf" providerId="ADAL" clId="{A088AB18-C673-4A2D-B55A-F7E1AA141CD7}" dt="2022-01-30T01:11:34.847" v="269" actId="1035"/>
          <ac:spMkLst>
            <pc:docMk/>
            <pc:sldMk cId="1761978179" sldId="303"/>
            <ac:spMk id="8" creationId="{8E5AB793-981F-4F0C-993F-B574912D895B}"/>
          </ac:spMkLst>
        </pc:spChg>
        <pc:spChg chg="add mod">
          <ac:chgData name="Paola Alejandra Jarur Chamy" userId="90bb2a2d-fae6-4337-8a41-cfbd67e07fdf" providerId="ADAL" clId="{A088AB18-C673-4A2D-B55A-F7E1AA141CD7}" dt="2022-01-30T01:11:27.849" v="261" actId="1035"/>
          <ac:spMkLst>
            <pc:docMk/>
            <pc:sldMk cId="1761978179" sldId="303"/>
            <ac:spMk id="10" creationId="{DC1D303F-E600-4ACE-9AB7-C6AEB05050D4}"/>
          </ac:spMkLst>
        </pc:spChg>
        <pc:spChg chg="add mod">
          <ac:chgData name="Paola Alejandra Jarur Chamy" userId="90bb2a2d-fae6-4337-8a41-cfbd67e07fdf" providerId="ADAL" clId="{A088AB18-C673-4A2D-B55A-F7E1AA141CD7}" dt="2022-01-30T01:11:27.849" v="261" actId="1035"/>
          <ac:spMkLst>
            <pc:docMk/>
            <pc:sldMk cId="1761978179" sldId="303"/>
            <ac:spMk id="11" creationId="{ACB6F962-DADC-4482-8A69-766A19968AF5}"/>
          </ac:spMkLst>
        </pc:spChg>
        <pc:spChg chg="add mod">
          <ac:chgData name="Paola Alejandra Jarur Chamy" userId="90bb2a2d-fae6-4337-8a41-cfbd67e07fdf" providerId="ADAL" clId="{A088AB18-C673-4A2D-B55A-F7E1AA141CD7}" dt="2022-01-30T01:11:27.849" v="261" actId="1035"/>
          <ac:spMkLst>
            <pc:docMk/>
            <pc:sldMk cId="1761978179" sldId="303"/>
            <ac:spMk id="12" creationId="{A3A365B2-B2DE-4D2C-92CE-32C0611969DB}"/>
          </ac:spMkLst>
        </pc:spChg>
        <pc:spChg chg="del">
          <ac:chgData name="Paola Alejandra Jarur Chamy" userId="90bb2a2d-fae6-4337-8a41-cfbd67e07fdf" providerId="ADAL" clId="{A088AB18-C673-4A2D-B55A-F7E1AA141CD7}" dt="2022-01-30T01:07:58.410" v="34" actId="478"/>
          <ac:spMkLst>
            <pc:docMk/>
            <pc:sldMk cId="1761978179" sldId="303"/>
            <ac:spMk id="17" creationId="{00000000-0000-0000-0000-000000000000}"/>
          </ac:spMkLst>
        </pc:spChg>
        <pc:spChg chg="add mod">
          <ac:chgData name="Paola Alejandra Jarur Chamy" userId="90bb2a2d-fae6-4337-8a41-cfbd67e07fdf" providerId="ADAL" clId="{A088AB18-C673-4A2D-B55A-F7E1AA141CD7}" dt="2022-01-30T01:10:38.007" v="238" actId="1036"/>
          <ac:spMkLst>
            <pc:docMk/>
            <pc:sldMk cId="1761978179" sldId="303"/>
            <ac:spMk id="19" creationId="{9052CB31-5E86-43F7-9E18-68D97336D3DC}"/>
          </ac:spMkLst>
        </pc:spChg>
        <pc:spChg chg="add mod">
          <ac:chgData name="Paola Alejandra Jarur Chamy" userId="90bb2a2d-fae6-4337-8a41-cfbd67e07fdf" providerId="ADAL" clId="{A088AB18-C673-4A2D-B55A-F7E1AA141CD7}" dt="2022-01-30T01:10:34.890" v="236" actId="1035"/>
          <ac:spMkLst>
            <pc:docMk/>
            <pc:sldMk cId="1761978179" sldId="303"/>
            <ac:spMk id="20" creationId="{BF49D49A-95BF-4D21-AE29-BD9D704FEC5F}"/>
          </ac:spMkLst>
        </pc:spChg>
        <pc:spChg chg="add mod">
          <ac:chgData name="Paola Alejandra Jarur Chamy" userId="90bb2a2d-fae6-4337-8a41-cfbd67e07fdf" providerId="ADAL" clId="{A088AB18-C673-4A2D-B55A-F7E1AA141CD7}" dt="2022-01-30T01:10:46.394" v="247" actId="1036"/>
          <ac:spMkLst>
            <pc:docMk/>
            <pc:sldMk cId="1761978179" sldId="303"/>
            <ac:spMk id="21" creationId="{6A548F58-8CF8-4D0C-8871-44C1700A4D4B}"/>
          </ac:spMkLst>
        </pc:spChg>
        <pc:spChg chg="add mod ord">
          <ac:chgData name="Paola Alejandra Jarur Chamy" userId="90bb2a2d-fae6-4337-8a41-cfbd67e07fdf" providerId="ADAL" clId="{A088AB18-C673-4A2D-B55A-F7E1AA141CD7}" dt="2022-01-30T01:10:15.053" v="207" actId="1036"/>
          <ac:spMkLst>
            <pc:docMk/>
            <pc:sldMk cId="1761978179" sldId="303"/>
            <ac:spMk id="23" creationId="{73182A38-D6DF-453D-921E-315EFA20E2ED}"/>
          </ac:spMkLst>
        </pc:spChg>
        <pc:picChg chg="del">
          <ac:chgData name="Paola Alejandra Jarur Chamy" userId="90bb2a2d-fae6-4337-8a41-cfbd67e07fdf" providerId="ADAL" clId="{A088AB18-C673-4A2D-B55A-F7E1AA141CD7}" dt="2022-01-30T01:11:23.141" v="249" actId="478"/>
          <ac:picMkLst>
            <pc:docMk/>
            <pc:sldMk cId="1761978179" sldId="303"/>
            <ac:picMk id="2" creationId="{00000000-0000-0000-0000-000000000000}"/>
          </ac:picMkLst>
        </pc:picChg>
        <pc:picChg chg="del mod">
          <ac:chgData name="Paola Alejandra Jarur Chamy" userId="90bb2a2d-fae6-4337-8a41-cfbd67e07fdf" providerId="ADAL" clId="{A088AB18-C673-4A2D-B55A-F7E1AA141CD7}" dt="2022-01-30T01:08:05.321" v="36" actId="478"/>
          <ac:picMkLst>
            <pc:docMk/>
            <pc:sldMk cId="1761978179" sldId="303"/>
            <ac:picMk id="7" creationId="{00000000-0000-0000-0000-000000000000}"/>
          </ac:picMkLst>
        </pc:picChg>
        <pc:picChg chg="add mod">
          <ac:chgData name="Paola Alejandra Jarur Chamy" userId="90bb2a2d-fae6-4337-8a41-cfbd67e07fdf" providerId="ADAL" clId="{A088AB18-C673-4A2D-B55A-F7E1AA141CD7}" dt="2022-01-30T01:11:27.849" v="261" actId="1035"/>
          <ac:picMkLst>
            <pc:docMk/>
            <pc:sldMk cId="1761978179" sldId="303"/>
            <ac:picMk id="9" creationId="{8CA17F75-6E6A-44AC-B88D-4A56682EC3B2}"/>
          </ac:picMkLst>
        </pc:picChg>
        <pc:picChg chg="add mod">
          <ac:chgData name="Paola Alejandra Jarur Chamy" userId="90bb2a2d-fae6-4337-8a41-cfbd67e07fdf" providerId="ADAL" clId="{A088AB18-C673-4A2D-B55A-F7E1AA141CD7}" dt="2022-01-30T01:07:51.545" v="33" actId="1037"/>
          <ac:picMkLst>
            <pc:docMk/>
            <pc:sldMk cId="1761978179" sldId="303"/>
            <ac:picMk id="13" creationId="{0B2A21D9-80B6-456C-A8D6-7AE3F3558AF4}"/>
          </ac:picMkLst>
        </pc:picChg>
        <pc:cxnChg chg="add mod">
          <ac:chgData name="Paola Alejandra Jarur Chamy" userId="90bb2a2d-fae6-4337-8a41-cfbd67e07fdf" providerId="ADAL" clId="{A088AB18-C673-4A2D-B55A-F7E1AA141CD7}" dt="2022-01-30T01:09:53.778" v="192" actId="14100"/>
          <ac:cxnSpMkLst>
            <pc:docMk/>
            <pc:sldMk cId="1761978179" sldId="303"/>
            <ac:cxnSpMk id="14" creationId="{1585265B-4E00-434F-A644-ADFF1F48468A}"/>
          </ac:cxnSpMkLst>
        </pc:cxnChg>
        <pc:cxnChg chg="add mod">
          <ac:chgData name="Paola Alejandra Jarur Chamy" userId="90bb2a2d-fae6-4337-8a41-cfbd67e07fdf" providerId="ADAL" clId="{A088AB18-C673-4A2D-B55A-F7E1AA141CD7}" dt="2022-01-30T01:10:02.692" v="193" actId="14100"/>
          <ac:cxnSpMkLst>
            <pc:docMk/>
            <pc:sldMk cId="1761978179" sldId="303"/>
            <ac:cxnSpMk id="15" creationId="{5B64C4A8-E34F-4E93-9BA1-1925F378EC3D}"/>
          </ac:cxnSpMkLst>
        </pc:cxnChg>
        <pc:cxnChg chg="add mod">
          <ac:chgData name="Paola Alejandra Jarur Chamy" userId="90bb2a2d-fae6-4337-8a41-cfbd67e07fdf" providerId="ADAL" clId="{A088AB18-C673-4A2D-B55A-F7E1AA141CD7}" dt="2022-01-30T01:07:51.545" v="33" actId="1037"/>
          <ac:cxnSpMkLst>
            <pc:docMk/>
            <pc:sldMk cId="1761978179" sldId="303"/>
            <ac:cxnSpMk id="16" creationId="{122064AE-3A3A-4F63-800C-6648A2ADA6BE}"/>
          </ac:cxnSpMkLst>
        </pc:cxnChg>
        <pc:cxnChg chg="add mod">
          <ac:chgData name="Paola Alejandra Jarur Chamy" userId="90bb2a2d-fae6-4337-8a41-cfbd67e07fdf" providerId="ADAL" clId="{A088AB18-C673-4A2D-B55A-F7E1AA141CD7}" dt="2022-01-30T01:10:08.622" v="194" actId="14100"/>
          <ac:cxnSpMkLst>
            <pc:docMk/>
            <pc:sldMk cId="1761978179" sldId="303"/>
            <ac:cxnSpMk id="18" creationId="{6B53EC84-3601-4293-B749-A2BC2795B17D}"/>
          </ac:cxnSpMkLst>
        </pc:cxnChg>
        <pc:cxnChg chg="add mod">
          <ac:chgData name="Paola Alejandra Jarur Chamy" userId="90bb2a2d-fae6-4337-8a41-cfbd67e07fdf" providerId="ADAL" clId="{A088AB18-C673-4A2D-B55A-F7E1AA141CD7}" dt="2022-01-30T01:10:46.394" v="247" actId="1036"/>
          <ac:cxnSpMkLst>
            <pc:docMk/>
            <pc:sldMk cId="1761978179" sldId="303"/>
            <ac:cxnSpMk id="22" creationId="{6A7DB234-E311-4E3B-AE05-EF5CB163CB48}"/>
          </ac:cxnSpMkLst>
        </pc:cxnChg>
      </pc:sldChg>
      <pc:sldChg chg="addSp delSp modSp add mod setBg">
        <pc:chgData name="Paola Alejandra Jarur Chamy" userId="90bb2a2d-fae6-4337-8a41-cfbd67e07fdf" providerId="ADAL" clId="{A088AB18-C673-4A2D-B55A-F7E1AA141CD7}" dt="2022-01-31T11:42:26.292" v="804" actId="1076"/>
        <pc:sldMkLst>
          <pc:docMk/>
          <pc:sldMk cId="3105322462" sldId="304"/>
        </pc:sldMkLst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9" creationId="{DFD34542-2914-45C3-B330-FBCF0F11E71C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0" creationId="{FEDB9D83-9A22-4FA9-BA77-6EBF9BC6212A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1" creationId="{6DE03D49-CA42-4287-BE6E-4AEDC1182303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2" creationId="{141A1F87-AD61-4C3B-86DC-29D21A5B66A6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3" creationId="{1DA46DB1-4DF7-430A-AFBB-5769D53BDA9A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4" creationId="{6E603CC1-ED6A-40F0-8B4B-49AF28FB6B0D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5" creationId="{8E0288A3-687B-4524-AD30-A011E78F2B9E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6" creationId="{36E5027B-B129-4BF4-9365-B5F7B2F3DAA3}"/>
          </ac:spMkLst>
        </pc:spChg>
        <pc:spChg chg="mod">
          <ac:chgData name="Paola Alejandra Jarur Chamy" userId="90bb2a2d-fae6-4337-8a41-cfbd67e07fdf" providerId="ADAL" clId="{A088AB18-C673-4A2D-B55A-F7E1AA141CD7}" dt="2022-01-30T01:16:36.567" v="343" actId="20577"/>
          <ac:spMkLst>
            <pc:docMk/>
            <pc:sldMk cId="3105322462" sldId="304"/>
            <ac:spMk id="17" creationId="{00000000-0000-0000-0000-000000000000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8" creationId="{51954349-6957-49DD-9093-17529F111FEE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9" creationId="{EB64B3F9-81A8-4097-AE11-EE0433FE01CC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0" creationId="{88D50AB6-6068-4311-B179-F95C2F8E6622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1" creationId="{AEBC90E6-E0C3-4219-A9D7-227E489E2822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2" creationId="{FCB1EC58-9273-4DF6-820A-9CB534E2A542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3" creationId="{CD77660C-5E69-4DFF-8A24-4FC9D0A6995E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4" creationId="{27A661BB-281E-44FB-9C76-5257529B75F5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5" creationId="{64D62C78-BA92-4117-B677-A3D71FACE451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6" creationId="{76598E98-601A-4452-994C-38CF2CC67B60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7" creationId="{D67209D4-A984-4813-94F5-0EE5CA52C94B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8" creationId="{21FBDFF3-EC71-4344-9EDD-679C64840BC6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5" creationId="{56389739-5780-4E5D-BAD9-E9C8A980235A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6" creationId="{0CB91510-7B28-456D-8D80-46A5DCDBA525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7" creationId="{FB5768BD-19D4-4DB1-B78A-D9AD7B8120A9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8" creationId="{D69AB103-7818-4169-A578-E0C5E95C0BA0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9" creationId="{6A59FCFE-5BF8-4ECF-A3AB-75A8F866D884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0" creationId="{53EF2B64-DC21-4EB3-A95A-4B56E13ED3B4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1" creationId="{77A8BA1B-1E53-412B-8C0E-0B2444A9FC6D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2" creationId="{340548B1-D9FE-42F0-A342-778FFD72D5B0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3" creationId="{0C5DFDF1-6331-4B93-A324-810537D8BB01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4" creationId="{216F561B-BE10-4F16-9B83-B79E6269DB94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5" creationId="{DB0B84EA-A5C9-4681-ADFF-0096435AC49D}"/>
          </ac:spMkLst>
        </pc:spChg>
        <pc:spChg chg="add mod">
          <ac:chgData name="Paola Alejandra Jarur Chamy" userId="90bb2a2d-fae6-4337-8a41-cfbd67e07fdf" providerId="ADAL" clId="{A088AB18-C673-4A2D-B55A-F7E1AA141CD7}" dt="2022-01-30T01:16:49.477" v="359" actId="1038"/>
          <ac:spMkLst>
            <pc:docMk/>
            <pc:sldMk cId="3105322462" sldId="304"/>
            <ac:spMk id="50" creationId="{1A0D4628-246F-4DDD-A092-718038A7ED9E}"/>
          </ac:spMkLst>
        </pc:spChg>
        <pc:spChg chg="add mod">
          <ac:chgData name="Paola Alejandra Jarur Chamy" userId="90bb2a2d-fae6-4337-8a41-cfbd67e07fdf" providerId="ADAL" clId="{A088AB18-C673-4A2D-B55A-F7E1AA141CD7}" dt="2022-01-31T11:37:11.153" v="779" actId="6549"/>
          <ac:spMkLst>
            <pc:docMk/>
            <pc:sldMk cId="3105322462" sldId="304"/>
            <ac:spMk id="51" creationId="{61A9891F-4187-4DF8-8CFB-56F360DE9ED4}"/>
          </ac:spMkLst>
        </pc:spChg>
        <pc:spChg chg="add mod">
          <ac:chgData name="Paola Alejandra Jarur Chamy" userId="90bb2a2d-fae6-4337-8a41-cfbd67e07fdf" providerId="ADAL" clId="{A088AB18-C673-4A2D-B55A-F7E1AA141CD7}" dt="2022-01-30T01:17:26.587" v="448" actId="1037"/>
          <ac:spMkLst>
            <pc:docMk/>
            <pc:sldMk cId="3105322462" sldId="304"/>
            <ac:spMk id="52" creationId="{D59F38B6-BFF6-4D03-AFDC-99CEEE4710BD}"/>
          </ac:spMkLst>
        </pc:spChg>
        <pc:spChg chg="add mod">
          <ac:chgData name="Paola Alejandra Jarur Chamy" userId="90bb2a2d-fae6-4337-8a41-cfbd67e07fdf" providerId="ADAL" clId="{A088AB18-C673-4A2D-B55A-F7E1AA141CD7}" dt="2022-01-30T01:17:26.587" v="448" actId="1037"/>
          <ac:spMkLst>
            <pc:docMk/>
            <pc:sldMk cId="3105322462" sldId="304"/>
            <ac:spMk id="53" creationId="{C5466EC6-B198-4C30-9824-8941CD10326A}"/>
          </ac:spMkLst>
        </pc:spChg>
        <pc:spChg chg="add mod">
          <ac:chgData name="Paola Alejandra Jarur Chamy" userId="90bb2a2d-fae6-4337-8a41-cfbd67e07fdf" providerId="ADAL" clId="{A088AB18-C673-4A2D-B55A-F7E1AA141CD7}" dt="2022-01-30T01:17:39.210" v="465" actId="1037"/>
          <ac:spMkLst>
            <pc:docMk/>
            <pc:sldMk cId="3105322462" sldId="304"/>
            <ac:spMk id="54" creationId="{D6A22733-B24D-4453-A4E7-A7A30CCBC375}"/>
          </ac:spMkLst>
        </pc:spChg>
        <pc:spChg chg="add mod">
          <ac:chgData name="Paola Alejandra Jarur Chamy" userId="90bb2a2d-fae6-4337-8a41-cfbd67e07fdf" providerId="ADAL" clId="{A088AB18-C673-4A2D-B55A-F7E1AA141CD7}" dt="2022-01-30T01:17:39.210" v="465" actId="1037"/>
          <ac:spMkLst>
            <pc:docMk/>
            <pc:sldMk cId="3105322462" sldId="304"/>
            <ac:spMk id="55" creationId="{642045FC-29C6-49BA-9E23-024D851E9FEE}"/>
          </ac:spMkLst>
        </pc:spChg>
        <pc:spChg chg="add mod">
          <ac:chgData name="Paola Alejandra Jarur Chamy" userId="90bb2a2d-fae6-4337-8a41-cfbd67e07fdf" providerId="ADAL" clId="{A088AB18-C673-4A2D-B55A-F7E1AA141CD7}" dt="2022-01-30T01:17:39.210" v="465" actId="1037"/>
          <ac:spMkLst>
            <pc:docMk/>
            <pc:sldMk cId="3105322462" sldId="304"/>
            <ac:spMk id="56" creationId="{A7677053-BE88-482C-AA37-4F935090C6BB}"/>
          </ac:spMkLst>
        </pc:spChg>
        <pc:spChg chg="add mod">
          <ac:chgData name="Paola Alejandra Jarur Chamy" userId="90bb2a2d-fae6-4337-8a41-cfbd67e07fdf" providerId="ADAL" clId="{A088AB18-C673-4A2D-B55A-F7E1AA141CD7}" dt="2022-01-30T01:16:49.477" v="359" actId="1038"/>
          <ac:spMkLst>
            <pc:docMk/>
            <pc:sldMk cId="3105322462" sldId="304"/>
            <ac:spMk id="57" creationId="{BD8F8CA7-DD31-4CC4-8706-5DAEE7352268}"/>
          </ac:spMkLst>
        </pc:spChg>
        <pc:spChg chg="add mod">
          <ac:chgData name="Paola Alejandra Jarur Chamy" userId="90bb2a2d-fae6-4337-8a41-cfbd67e07fdf" providerId="ADAL" clId="{A088AB18-C673-4A2D-B55A-F7E1AA141CD7}" dt="2022-01-30T01:17:26.587" v="448" actId="1037"/>
          <ac:spMkLst>
            <pc:docMk/>
            <pc:sldMk cId="3105322462" sldId="304"/>
            <ac:spMk id="58" creationId="{6525FFD4-0C80-429F-917A-94D24E204955}"/>
          </ac:spMkLst>
        </pc:spChg>
        <pc:spChg chg="add mod">
          <ac:chgData name="Paola Alejandra Jarur Chamy" userId="90bb2a2d-fae6-4337-8a41-cfbd67e07fdf" providerId="ADAL" clId="{A088AB18-C673-4A2D-B55A-F7E1AA141CD7}" dt="2022-01-30T01:17:39.210" v="465" actId="1037"/>
          <ac:spMkLst>
            <pc:docMk/>
            <pc:sldMk cId="3105322462" sldId="304"/>
            <ac:spMk id="59" creationId="{6EBE933E-3E09-4C0D-9A71-E919BB23BEB3}"/>
          </ac:spMkLst>
        </pc:spChg>
        <pc:spChg chg="add mod">
          <ac:chgData name="Paola Alejandra Jarur Chamy" userId="90bb2a2d-fae6-4337-8a41-cfbd67e07fdf" providerId="ADAL" clId="{A088AB18-C673-4A2D-B55A-F7E1AA141CD7}" dt="2022-01-31T11:38:34.194" v="785" actId="20577"/>
          <ac:spMkLst>
            <pc:docMk/>
            <pc:sldMk cId="3105322462" sldId="304"/>
            <ac:spMk id="60" creationId="{FEF97B47-DB60-4536-B4D3-2C1E5D735FA0}"/>
          </ac:spMkLst>
        </pc:spChg>
        <pc:spChg chg="add mod">
          <ac:chgData name="Paola Alejandra Jarur Chamy" userId="90bb2a2d-fae6-4337-8a41-cfbd67e07fdf" providerId="ADAL" clId="{A088AB18-C673-4A2D-B55A-F7E1AA141CD7}" dt="2022-01-30T01:17:26.587" v="448" actId="1037"/>
          <ac:spMkLst>
            <pc:docMk/>
            <pc:sldMk cId="3105322462" sldId="304"/>
            <ac:spMk id="61" creationId="{38F22C37-1A57-45D1-850B-DA487DD4C6CB}"/>
          </ac:spMkLst>
        </pc:spChg>
        <pc:spChg chg="add mod">
          <ac:chgData name="Paola Alejandra Jarur Chamy" userId="90bb2a2d-fae6-4337-8a41-cfbd67e07fdf" providerId="ADAL" clId="{A088AB18-C673-4A2D-B55A-F7E1AA141CD7}" dt="2022-01-31T11:40:23.818" v="803" actId="20577"/>
          <ac:spMkLst>
            <pc:docMk/>
            <pc:sldMk cId="3105322462" sldId="304"/>
            <ac:spMk id="62" creationId="{CA1C23CF-AAEB-4321-AB34-4036036E4B11}"/>
          </ac:spMkLst>
        </pc:spChg>
        <pc:spChg chg="add mod">
          <ac:chgData name="Paola Alejandra Jarur Chamy" userId="90bb2a2d-fae6-4337-8a41-cfbd67e07fdf" providerId="ADAL" clId="{A088AB18-C673-4A2D-B55A-F7E1AA141CD7}" dt="2022-01-30T01:19:36.725" v="596" actId="1076"/>
          <ac:spMkLst>
            <pc:docMk/>
            <pc:sldMk cId="3105322462" sldId="304"/>
            <ac:spMk id="63" creationId="{FDBCECD0-3E58-413D-8211-EC46EE8EF169}"/>
          </ac:spMkLst>
        </pc:spChg>
        <pc:spChg chg="add mod">
          <ac:chgData name="Paola Alejandra Jarur Chamy" userId="90bb2a2d-fae6-4337-8a41-cfbd67e07fdf" providerId="ADAL" clId="{A088AB18-C673-4A2D-B55A-F7E1AA141CD7}" dt="2022-01-30T01:19:19.641" v="591" actId="1038"/>
          <ac:spMkLst>
            <pc:docMk/>
            <pc:sldMk cId="3105322462" sldId="304"/>
            <ac:spMk id="64" creationId="{0D34F360-7263-4B7D-8E58-D39F203F9416}"/>
          </ac:spMkLst>
        </pc:spChg>
        <pc:spChg chg="add mod">
          <ac:chgData name="Paola Alejandra Jarur Chamy" userId="90bb2a2d-fae6-4337-8a41-cfbd67e07fdf" providerId="ADAL" clId="{A088AB18-C673-4A2D-B55A-F7E1AA141CD7}" dt="2022-01-30T01:19:19.641" v="591" actId="1038"/>
          <ac:spMkLst>
            <pc:docMk/>
            <pc:sldMk cId="3105322462" sldId="304"/>
            <ac:spMk id="65" creationId="{C4FE929D-DE8E-4EB4-8B2E-3E5AEAD1FBE4}"/>
          </ac:spMkLst>
        </pc:spChg>
        <pc:spChg chg="add mod">
          <ac:chgData name="Paola Alejandra Jarur Chamy" userId="90bb2a2d-fae6-4337-8a41-cfbd67e07fdf" providerId="ADAL" clId="{A088AB18-C673-4A2D-B55A-F7E1AA141CD7}" dt="2022-01-30T01:16:14.194" v="319" actId="1037"/>
          <ac:spMkLst>
            <pc:docMk/>
            <pc:sldMk cId="3105322462" sldId="304"/>
            <ac:spMk id="66" creationId="{97A9D8AC-2218-41AA-910B-9DCB57D5913D}"/>
          </ac:spMkLst>
        </pc:spChg>
        <pc:spChg chg="add mod">
          <ac:chgData name="Paola Alejandra Jarur Chamy" userId="90bb2a2d-fae6-4337-8a41-cfbd67e07fdf" providerId="ADAL" clId="{A088AB18-C673-4A2D-B55A-F7E1AA141CD7}" dt="2022-01-30T01:16:14.194" v="319" actId="1037"/>
          <ac:spMkLst>
            <pc:docMk/>
            <pc:sldMk cId="3105322462" sldId="304"/>
            <ac:spMk id="67" creationId="{DE3CBAC6-9CCF-42F1-8C78-37C44C8D5678}"/>
          </ac:spMkLst>
        </pc:spChg>
        <pc:spChg chg="add mod">
          <ac:chgData name="Paola Alejandra Jarur Chamy" userId="90bb2a2d-fae6-4337-8a41-cfbd67e07fdf" providerId="ADAL" clId="{A088AB18-C673-4A2D-B55A-F7E1AA141CD7}" dt="2022-01-30T01:16:14.194" v="319" actId="1037"/>
          <ac:spMkLst>
            <pc:docMk/>
            <pc:sldMk cId="3105322462" sldId="304"/>
            <ac:spMk id="68" creationId="{D0DE6552-CB91-4ECD-8315-E5ECC05E8860}"/>
          </ac:spMkLst>
        </pc:spChg>
        <pc:spChg chg="add mod">
          <ac:chgData name="Paola Alejandra Jarur Chamy" userId="90bb2a2d-fae6-4337-8a41-cfbd67e07fdf" providerId="ADAL" clId="{A088AB18-C673-4A2D-B55A-F7E1AA141CD7}" dt="2022-01-30T01:19:03.048" v="528" actId="14100"/>
          <ac:spMkLst>
            <pc:docMk/>
            <pc:sldMk cId="3105322462" sldId="304"/>
            <ac:spMk id="75" creationId="{4384EA9A-1726-4FD1-BE85-E5343501274D}"/>
          </ac:spMkLst>
        </pc:spChg>
        <pc:spChg chg="add mod">
          <ac:chgData name="Paola Alejandra Jarur Chamy" userId="90bb2a2d-fae6-4337-8a41-cfbd67e07fdf" providerId="ADAL" clId="{A088AB18-C673-4A2D-B55A-F7E1AA141CD7}" dt="2022-01-30T01:19:09.351" v="543" actId="1036"/>
          <ac:spMkLst>
            <pc:docMk/>
            <pc:sldMk cId="3105322462" sldId="304"/>
            <ac:spMk id="76" creationId="{94F4A5D7-134C-49F3-8A39-F8341C88C2FD}"/>
          </ac:spMkLst>
        </pc:spChg>
        <pc:spChg chg="add mod">
          <ac:chgData name="Paola Alejandra Jarur Chamy" userId="90bb2a2d-fae6-4337-8a41-cfbd67e07fdf" providerId="ADAL" clId="{A088AB18-C673-4A2D-B55A-F7E1AA141CD7}" dt="2022-01-30T01:16:14.194" v="319" actId="1037"/>
          <ac:spMkLst>
            <pc:docMk/>
            <pc:sldMk cId="3105322462" sldId="304"/>
            <ac:spMk id="77" creationId="{2971289C-465B-442E-ACCB-3ADFA813459D}"/>
          </ac:spMkLst>
        </pc:spChg>
        <pc:spChg chg="add del mod">
          <ac:chgData name="Paola Alejandra Jarur Chamy" userId="90bb2a2d-fae6-4337-8a41-cfbd67e07fdf" providerId="ADAL" clId="{A088AB18-C673-4A2D-B55A-F7E1AA141CD7}" dt="2022-01-30T01:18:49.813" v="526" actId="478"/>
          <ac:spMkLst>
            <pc:docMk/>
            <pc:sldMk cId="3105322462" sldId="304"/>
            <ac:spMk id="78" creationId="{FD4B9541-A6C5-40A8-8A5A-50557B9F9B9A}"/>
          </ac:spMkLst>
        </pc:spChg>
        <pc:spChg chg="add del mod">
          <ac:chgData name="Paola Alejandra Jarur Chamy" userId="90bb2a2d-fae6-4337-8a41-cfbd67e07fdf" providerId="ADAL" clId="{A088AB18-C673-4A2D-B55A-F7E1AA141CD7}" dt="2022-01-30T01:18:20.038" v="470" actId="478"/>
          <ac:spMkLst>
            <pc:docMk/>
            <pc:sldMk cId="3105322462" sldId="304"/>
            <ac:spMk id="79" creationId="{737B54FC-B2FC-471C-8682-A4DCCEA6510A}"/>
          </ac:spMkLst>
        </pc:spChg>
        <pc:spChg chg="add mod">
          <ac:chgData name="Paola Alejandra Jarur Chamy" userId="90bb2a2d-fae6-4337-8a41-cfbd67e07fdf" providerId="ADAL" clId="{A088AB18-C673-4A2D-B55A-F7E1AA141CD7}" dt="2022-01-31T11:42:26.292" v="804" actId="1076"/>
          <ac:spMkLst>
            <pc:docMk/>
            <pc:sldMk cId="3105322462" sldId="304"/>
            <ac:spMk id="80" creationId="{BEC35C67-D9A9-40B5-8795-B1AD983B674D}"/>
          </ac:spMkLst>
        </pc:spChg>
        <pc:spChg chg="add mod">
          <ac:chgData name="Paola Alejandra Jarur Chamy" userId="90bb2a2d-fae6-4337-8a41-cfbd67e07fdf" providerId="ADAL" clId="{A088AB18-C673-4A2D-B55A-F7E1AA141CD7}" dt="2022-01-30T01:17:59.397" v="466" actId="207"/>
          <ac:spMkLst>
            <pc:docMk/>
            <pc:sldMk cId="3105322462" sldId="304"/>
            <ac:spMk id="81" creationId="{55B5D181-A303-4A6F-9B5A-AC22C4532A57}"/>
          </ac:spMkLst>
        </pc:spChg>
        <pc:spChg chg="add mod">
          <ac:chgData name="Paola Alejandra Jarur Chamy" userId="90bb2a2d-fae6-4337-8a41-cfbd67e07fdf" providerId="ADAL" clId="{A088AB18-C673-4A2D-B55A-F7E1AA141CD7}" dt="2022-01-30T01:17:31.404" v="458" actId="1037"/>
          <ac:spMkLst>
            <pc:docMk/>
            <pc:sldMk cId="3105322462" sldId="304"/>
            <ac:spMk id="82" creationId="{EF60ED61-148F-426D-83DD-B36FB3727B2F}"/>
          </ac:spMkLst>
        </pc:spChg>
        <pc:spChg chg="add mod">
          <ac:chgData name="Paola Alejandra Jarur Chamy" userId="90bb2a2d-fae6-4337-8a41-cfbd67e07fdf" providerId="ADAL" clId="{A088AB18-C673-4A2D-B55A-F7E1AA141CD7}" dt="2022-01-30T01:17:31.404" v="458" actId="1037"/>
          <ac:spMkLst>
            <pc:docMk/>
            <pc:sldMk cId="3105322462" sldId="304"/>
            <ac:spMk id="83" creationId="{101F2622-4D04-4642-8D07-F35533BFF69E}"/>
          </ac:spMkLst>
        </pc:spChg>
        <pc:spChg chg="add mod">
          <ac:chgData name="Paola Alejandra Jarur Chamy" userId="90bb2a2d-fae6-4337-8a41-cfbd67e07fdf" providerId="ADAL" clId="{A088AB18-C673-4A2D-B55A-F7E1AA141CD7}" dt="2022-01-30T01:17:31.404" v="458" actId="1037"/>
          <ac:spMkLst>
            <pc:docMk/>
            <pc:sldMk cId="3105322462" sldId="304"/>
            <ac:spMk id="84" creationId="{69ED924D-E764-4E64-BB17-54169A701380}"/>
          </ac:spMkLst>
        </pc:spChg>
        <pc:spChg chg="add mod">
          <ac:chgData name="Paola Alejandra Jarur Chamy" userId="90bb2a2d-fae6-4337-8a41-cfbd67e07fdf" providerId="ADAL" clId="{A088AB18-C673-4A2D-B55A-F7E1AA141CD7}" dt="2022-01-30T01:17:31.404" v="458" actId="1037"/>
          <ac:spMkLst>
            <pc:docMk/>
            <pc:sldMk cId="3105322462" sldId="304"/>
            <ac:spMk id="85" creationId="{28353A36-920D-497F-AD77-D104E6EE61F2}"/>
          </ac:spMkLst>
        </pc:spChg>
        <pc:picChg chg="mod">
          <ac:chgData name="Paola Alejandra Jarur Chamy" userId="90bb2a2d-fae6-4337-8a41-cfbd67e07fdf" providerId="ADAL" clId="{A088AB18-C673-4A2D-B55A-F7E1AA141CD7}" dt="2022-01-30T01:16:18.879" v="321" actId="1076"/>
          <ac:picMkLst>
            <pc:docMk/>
            <pc:sldMk cId="3105322462" sldId="304"/>
            <ac:picMk id="7" creationId="{00000000-0000-0000-0000-000000000000}"/>
          </ac:picMkLst>
        </pc:picChg>
        <pc:picChg chg="add del mod">
          <ac:chgData name="Paola Alejandra Jarur Chamy" userId="90bb2a2d-fae6-4337-8a41-cfbd67e07fdf" providerId="ADAL" clId="{A088AB18-C673-4A2D-B55A-F7E1AA141CD7}" dt="2022-01-30T01:15:49.447" v="307"/>
          <ac:picMkLst>
            <pc:docMk/>
            <pc:sldMk cId="3105322462" sldId="304"/>
            <ac:picMk id="8" creationId="{1AF99142-34CE-4DEC-A1E9-C56408178037}"/>
          </ac:picMkLst>
        </pc:picChg>
        <pc:picChg chg="add del mod">
          <ac:chgData name="Paola Alejandra Jarur Chamy" userId="90bb2a2d-fae6-4337-8a41-cfbd67e07fdf" providerId="ADAL" clId="{A088AB18-C673-4A2D-B55A-F7E1AA141CD7}" dt="2022-01-30T01:15:49.447" v="307"/>
          <ac:picMkLst>
            <pc:docMk/>
            <pc:sldMk cId="3105322462" sldId="304"/>
            <ac:picMk id="29" creationId="{2F70AF28-5B76-45BC-AA0E-B8F2280F7A7A}"/>
          </ac:picMkLst>
        </pc:picChg>
        <pc:picChg chg="add del mod">
          <ac:chgData name="Paola Alejandra Jarur Chamy" userId="90bb2a2d-fae6-4337-8a41-cfbd67e07fdf" providerId="ADAL" clId="{A088AB18-C673-4A2D-B55A-F7E1AA141CD7}" dt="2022-01-30T01:15:49.447" v="307"/>
          <ac:picMkLst>
            <pc:docMk/>
            <pc:sldMk cId="3105322462" sldId="304"/>
            <ac:picMk id="30" creationId="{DAE3D731-127B-42BD-9C47-6AFE5EF891C4}"/>
          </ac:picMkLst>
        </pc:picChg>
        <pc:picChg chg="add mod">
          <ac:chgData name="Paola Alejandra Jarur Chamy" userId="90bb2a2d-fae6-4337-8a41-cfbd67e07fdf" providerId="ADAL" clId="{A088AB18-C673-4A2D-B55A-F7E1AA141CD7}" dt="2022-01-30T01:19:33.588" v="595" actId="1076"/>
          <ac:picMkLst>
            <pc:docMk/>
            <pc:sldMk cId="3105322462" sldId="304"/>
            <ac:picMk id="49" creationId="{81BEDAD6-6C75-4B7F-986A-B232381AF979}"/>
          </ac:picMkLst>
        </pc:picChg>
        <pc:picChg chg="add mod">
          <ac:chgData name="Paola Alejandra Jarur Chamy" userId="90bb2a2d-fae6-4337-8a41-cfbd67e07fdf" providerId="ADAL" clId="{A088AB18-C673-4A2D-B55A-F7E1AA141CD7}" dt="2022-01-30T01:16:14.194" v="319" actId="1037"/>
          <ac:picMkLst>
            <pc:docMk/>
            <pc:sldMk cId="3105322462" sldId="304"/>
            <ac:picMk id="69" creationId="{A532096B-607C-4C9C-BC97-23B8194157DB}"/>
          </ac:picMkLst>
        </pc:picChg>
        <pc:picChg chg="add mod">
          <ac:chgData name="Paola Alejandra Jarur Chamy" userId="90bb2a2d-fae6-4337-8a41-cfbd67e07fdf" providerId="ADAL" clId="{A088AB18-C673-4A2D-B55A-F7E1AA141CD7}" dt="2022-01-30T01:16:14.194" v="319" actId="1037"/>
          <ac:picMkLst>
            <pc:docMk/>
            <pc:sldMk cId="3105322462" sldId="304"/>
            <ac:picMk id="70" creationId="{A11F56DC-94DD-41FB-89AA-53D0183F1A9D}"/>
          </ac:picMkLst>
        </pc:pic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5" creationId="{BAEA5E55-231B-435B-AD55-918B60004B6F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6" creationId="{C1BC147E-31C8-4F6A-B524-B2112AD05082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31" creationId="{4652ECF1-CC54-43EE-959C-76F84EB986D4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32" creationId="{948C389B-3DEF-4E15-AB98-D5ECEA83AD9F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33" creationId="{6DC8D50D-0EF6-4E1E-B8CD-E1F480F78DAB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34" creationId="{B1700E99-9920-4B4F-8838-4D5D785E3181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46" creationId="{0DFA1FBD-1CD2-4F00-B457-8F13DA8ED97A}"/>
          </ac:cxnSpMkLst>
        </pc:cxnChg>
        <pc:cxnChg chg="add mod">
          <ac:chgData name="Paola Alejandra Jarur Chamy" userId="90bb2a2d-fae6-4337-8a41-cfbd67e07fdf" providerId="ADAL" clId="{A088AB18-C673-4A2D-B55A-F7E1AA141CD7}" dt="2022-01-30T01:18:44.830" v="524" actId="14100"/>
          <ac:cxnSpMkLst>
            <pc:docMk/>
            <pc:sldMk cId="3105322462" sldId="304"/>
            <ac:cxnSpMk id="47" creationId="{4181175F-F92E-4346-BEF2-F4DEB204DBB1}"/>
          </ac:cxnSpMkLst>
        </pc:cxnChg>
        <pc:cxnChg chg="add mod">
          <ac:chgData name="Paola Alejandra Jarur Chamy" userId="90bb2a2d-fae6-4337-8a41-cfbd67e07fdf" providerId="ADAL" clId="{A088AB18-C673-4A2D-B55A-F7E1AA141CD7}" dt="2022-01-30T01:18:48.262" v="525" actId="14100"/>
          <ac:cxnSpMkLst>
            <pc:docMk/>
            <pc:sldMk cId="3105322462" sldId="304"/>
            <ac:cxnSpMk id="48" creationId="{47A71E6E-CEFB-4409-BE5A-DAA75229C265}"/>
          </ac:cxnSpMkLst>
        </pc:cxnChg>
        <pc:cxnChg chg="add mod">
          <ac:chgData name="Paola Alejandra Jarur Chamy" userId="90bb2a2d-fae6-4337-8a41-cfbd67e07fdf" providerId="ADAL" clId="{A088AB18-C673-4A2D-B55A-F7E1AA141CD7}" dt="2022-01-30T01:16:49.477" v="359" actId="1038"/>
          <ac:cxnSpMkLst>
            <pc:docMk/>
            <pc:sldMk cId="3105322462" sldId="304"/>
            <ac:cxnSpMk id="71" creationId="{AB72D617-1CD4-4A25-9F29-1366FEB2E9AB}"/>
          </ac:cxnSpMkLst>
        </pc:cxnChg>
        <pc:cxnChg chg="add mod">
          <ac:chgData name="Paola Alejandra Jarur Chamy" userId="90bb2a2d-fae6-4337-8a41-cfbd67e07fdf" providerId="ADAL" clId="{A088AB18-C673-4A2D-B55A-F7E1AA141CD7}" dt="2022-01-30T01:17:26.587" v="448" actId="1037"/>
          <ac:cxnSpMkLst>
            <pc:docMk/>
            <pc:sldMk cId="3105322462" sldId="304"/>
            <ac:cxnSpMk id="72" creationId="{62016B19-43D3-49F9-AB86-F3A5A5CA70AD}"/>
          </ac:cxnSpMkLst>
        </pc:cxnChg>
        <pc:cxnChg chg="add mod">
          <ac:chgData name="Paola Alejandra Jarur Chamy" userId="90bb2a2d-fae6-4337-8a41-cfbd67e07fdf" providerId="ADAL" clId="{A088AB18-C673-4A2D-B55A-F7E1AA141CD7}" dt="2022-01-30T01:17:39.210" v="465" actId="1037"/>
          <ac:cxnSpMkLst>
            <pc:docMk/>
            <pc:sldMk cId="3105322462" sldId="304"/>
            <ac:cxnSpMk id="73" creationId="{9763B38C-A113-4BD5-86F2-ABDD4B9CA958}"/>
          </ac:cxnSpMkLst>
        </pc:cxnChg>
        <pc:cxnChg chg="add mod">
          <ac:chgData name="Paola Alejandra Jarur Chamy" userId="90bb2a2d-fae6-4337-8a41-cfbd67e07fdf" providerId="ADAL" clId="{A088AB18-C673-4A2D-B55A-F7E1AA141CD7}" dt="2022-01-30T01:18:09.493" v="468" actId="14100"/>
          <ac:cxnSpMkLst>
            <pc:docMk/>
            <pc:sldMk cId="3105322462" sldId="304"/>
            <ac:cxnSpMk id="74" creationId="{E943DB2F-06A0-4439-83FA-1FC9EF50EF93}"/>
          </ac:cxnSpMkLst>
        </pc:cxnChg>
        <pc:cxnChg chg="add mod">
          <ac:chgData name="Paola Alejandra Jarur Chamy" userId="90bb2a2d-fae6-4337-8a41-cfbd67e07fdf" providerId="ADAL" clId="{A088AB18-C673-4A2D-B55A-F7E1AA141CD7}" dt="2022-01-30T01:17:31.404" v="458" actId="1037"/>
          <ac:cxnSpMkLst>
            <pc:docMk/>
            <pc:sldMk cId="3105322462" sldId="304"/>
            <ac:cxnSpMk id="86" creationId="{37AE8562-8536-4C3F-9661-3C54DC11B756}"/>
          </ac:cxnSpMkLst>
        </pc:cxnChg>
      </pc:sldChg>
      <pc:sldChg chg="new del">
        <pc:chgData name="Paola Alejandra Jarur Chamy" userId="90bb2a2d-fae6-4337-8a41-cfbd67e07fdf" providerId="ADAL" clId="{A088AB18-C673-4A2D-B55A-F7E1AA141CD7}" dt="2022-01-30T01:14:18.381" v="277" actId="47"/>
        <pc:sldMkLst>
          <pc:docMk/>
          <pc:sldMk cId="3378434208" sldId="304"/>
        </pc:sldMkLst>
      </pc:sldChg>
      <pc:sldChg chg="addSp delSp modSp add mod">
        <pc:chgData name="Paola Alejandra Jarur Chamy" userId="90bb2a2d-fae6-4337-8a41-cfbd67e07fdf" providerId="ADAL" clId="{A088AB18-C673-4A2D-B55A-F7E1AA141CD7}" dt="2022-01-31T12:09:44.253" v="808"/>
        <pc:sldMkLst>
          <pc:docMk/>
          <pc:sldMk cId="4002806811" sldId="305"/>
        </pc:sldMkLst>
        <pc:spChg chg="mod">
          <ac:chgData name="Paola Alejandra Jarur Chamy" userId="90bb2a2d-fae6-4337-8a41-cfbd67e07fdf" providerId="ADAL" clId="{A088AB18-C673-4A2D-B55A-F7E1AA141CD7}" dt="2022-01-31T11:43:02.738" v="807" actId="20577"/>
          <ac:spMkLst>
            <pc:docMk/>
            <pc:sldMk cId="4002806811" sldId="305"/>
            <ac:spMk id="17" creationId="{00000000-0000-0000-0000-000000000000}"/>
          </ac:spMkLst>
        </pc:spChg>
        <pc:spChg chg="add mod">
          <ac:chgData name="Paola Alejandra Jarur Chamy" userId="90bb2a2d-fae6-4337-8a41-cfbd67e07fdf" providerId="ADAL" clId="{A088AB18-C673-4A2D-B55A-F7E1AA141CD7}" dt="2022-01-30T01:23:30.083" v="746" actId="14100"/>
          <ac:spMkLst>
            <pc:docMk/>
            <pc:sldMk cId="4002806811" sldId="305"/>
            <ac:spMk id="44" creationId="{426D55FC-DD63-4C00-8593-8ECEC36FC200}"/>
          </ac:spMkLst>
        </pc:spChg>
        <pc:spChg chg="add mod">
          <ac:chgData name="Paola Alejandra Jarur Chamy" userId="90bb2a2d-fae6-4337-8a41-cfbd67e07fdf" providerId="ADAL" clId="{A088AB18-C673-4A2D-B55A-F7E1AA141CD7}" dt="2022-01-30T01:23:26.615" v="745" actId="14100"/>
          <ac:spMkLst>
            <pc:docMk/>
            <pc:sldMk cId="4002806811" sldId="305"/>
            <ac:spMk id="45" creationId="{8D54D22B-9D56-4A2F-84A4-70372A67D809}"/>
          </ac:spMkLst>
        </pc:spChg>
        <pc:spChg chg="add mod">
          <ac:chgData name="Paola Alejandra Jarur Chamy" userId="90bb2a2d-fae6-4337-8a41-cfbd67e07fdf" providerId="ADAL" clId="{A088AB18-C673-4A2D-B55A-F7E1AA141CD7}" dt="2022-01-30T01:23:43.957" v="755" actId="1035"/>
          <ac:spMkLst>
            <pc:docMk/>
            <pc:sldMk cId="4002806811" sldId="305"/>
            <ac:spMk id="46" creationId="{407ACAF3-9F46-4590-BB27-0A76A5E37EF0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0" creationId="{1A0D4628-246F-4DDD-A092-718038A7ED9E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1" creationId="{61A9891F-4187-4DF8-8CFB-56F360DE9ED4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2" creationId="{D59F38B6-BFF6-4D03-AFDC-99CEEE4710B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3" creationId="{C5466EC6-B198-4C30-9824-8941CD10326A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4" creationId="{D6A22733-B24D-4453-A4E7-A7A30CCBC375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5" creationId="{642045FC-29C6-49BA-9E23-024D851E9FEE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6" creationId="{A7677053-BE88-482C-AA37-4F935090C6BB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7" creationId="{BD8F8CA7-DD31-4CC4-8706-5DAEE7352268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8" creationId="{6525FFD4-0C80-429F-917A-94D24E204955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9" creationId="{6EBE933E-3E09-4C0D-9A71-E919BB23BEB3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0" creationId="{FEF97B47-DB60-4536-B4D3-2C1E5D735FA0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1" creationId="{38F22C37-1A57-45D1-850B-DA487DD4C6CB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2" creationId="{CA1C23CF-AAEB-4321-AB34-4036036E4B11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3" creationId="{FDBCECD0-3E58-413D-8211-EC46EE8EF169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4" creationId="{0D34F360-7263-4B7D-8E58-D39F203F9416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5" creationId="{C4FE929D-DE8E-4EB4-8B2E-3E5AEAD1FBE4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6" creationId="{97A9D8AC-2218-41AA-910B-9DCB57D5913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7" creationId="{DE3CBAC6-9CCF-42F1-8C78-37C44C8D5678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8" creationId="{D0DE6552-CB91-4ECD-8315-E5ECC05E8860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75" creationId="{4384EA9A-1726-4FD1-BE85-E5343501274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76" creationId="{94F4A5D7-134C-49F3-8A39-F8341C88C2F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77" creationId="{2971289C-465B-442E-ACCB-3ADFA813459D}"/>
          </ac:spMkLst>
        </pc:spChg>
        <pc:spChg chg="add mod">
          <ac:chgData name="Paola Alejandra Jarur Chamy" userId="90bb2a2d-fae6-4337-8a41-cfbd67e07fdf" providerId="ADAL" clId="{A088AB18-C673-4A2D-B55A-F7E1AA141CD7}" dt="2022-01-31T12:09:44.253" v="808"/>
          <ac:spMkLst>
            <pc:docMk/>
            <pc:sldMk cId="4002806811" sldId="305"/>
            <ac:spMk id="78" creationId="{01A187E2-50D2-4CF9-BEC4-99ED7D9D1517}"/>
          </ac:spMkLst>
        </pc:spChg>
        <pc:spChg chg="add mod">
          <ac:chgData name="Paola Alejandra Jarur Chamy" userId="90bb2a2d-fae6-4337-8a41-cfbd67e07fdf" providerId="ADAL" clId="{A088AB18-C673-4A2D-B55A-F7E1AA141CD7}" dt="2022-01-30T01:23:07.782" v="732" actId="14100"/>
          <ac:spMkLst>
            <pc:docMk/>
            <pc:sldMk cId="4002806811" sldId="305"/>
            <ac:spMk id="79" creationId="{7B1A732E-38FE-4458-A1D9-9A97AF0440E6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0" creationId="{BEC35C67-D9A9-40B5-8795-B1AD983B674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1" creationId="{55B5D181-A303-4A6F-9B5A-AC22C4532A57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2" creationId="{EF60ED61-148F-426D-83DD-B36FB3727B2F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3" creationId="{101F2622-4D04-4642-8D07-F35533BFF69E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4" creationId="{69ED924D-E764-4E64-BB17-54169A701380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5" creationId="{28353A36-920D-497F-AD77-D104E6EE61F2}"/>
          </ac:spMkLst>
        </pc:spChg>
        <pc:spChg chg="add del mod">
          <ac:chgData name="Paola Alejandra Jarur Chamy" userId="90bb2a2d-fae6-4337-8a41-cfbd67e07fdf" providerId="ADAL" clId="{A088AB18-C673-4A2D-B55A-F7E1AA141CD7}" dt="2022-01-30T01:22:04.175" v="688" actId="478"/>
          <ac:spMkLst>
            <pc:docMk/>
            <pc:sldMk cId="4002806811" sldId="305"/>
            <ac:spMk id="87" creationId="{C40D030C-F74C-4EBD-B5F2-C2595BBF634D}"/>
          </ac:spMkLst>
        </pc:spChg>
        <pc:spChg chg="add mod">
          <ac:chgData name="Paola Alejandra Jarur Chamy" userId="90bb2a2d-fae6-4337-8a41-cfbd67e07fdf" providerId="ADAL" clId="{A088AB18-C673-4A2D-B55A-F7E1AA141CD7}" dt="2022-01-30T01:23:46.968" v="760" actId="1035"/>
          <ac:spMkLst>
            <pc:docMk/>
            <pc:sldMk cId="4002806811" sldId="305"/>
            <ac:spMk id="88" creationId="{FD0998A1-7FB0-4B0D-B632-48E4377F580C}"/>
          </ac:spMkLst>
        </pc:spChg>
        <pc:spChg chg="add mod">
          <ac:chgData name="Paola Alejandra Jarur Chamy" userId="90bb2a2d-fae6-4337-8a41-cfbd67e07fdf" providerId="ADAL" clId="{A088AB18-C673-4A2D-B55A-F7E1AA141CD7}" dt="2022-01-30T01:22:58.414" v="730" actId="14100"/>
          <ac:spMkLst>
            <pc:docMk/>
            <pc:sldMk cId="4002806811" sldId="305"/>
            <ac:spMk id="89" creationId="{9643106E-B78F-462C-B172-9657EC03DCAA}"/>
          </ac:spMkLst>
        </pc:spChg>
        <pc:picChg chg="add mod">
          <ac:chgData name="Paola Alejandra Jarur Chamy" userId="90bb2a2d-fae6-4337-8a41-cfbd67e07fdf" providerId="ADAL" clId="{A088AB18-C673-4A2D-B55A-F7E1AA141CD7}" dt="2022-01-30T01:21:27.904" v="601" actId="14100"/>
          <ac:picMkLst>
            <pc:docMk/>
            <pc:sldMk cId="4002806811" sldId="305"/>
            <ac:picMk id="43" creationId="{C910E6B8-46DC-46C4-875E-8B3FFF0F498B}"/>
          </ac:picMkLst>
        </pc:picChg>
        <pc:picChg chg="del">
          <ac:chgData name="Paola Alejandra Jarur Chamy" userId="90bb2a2d-fae6-4337-8a41-cfbd67e07fdf" providerId="ADAL" clId="{A088AB18-C673-4A2D-B55A-F7E1AA141CD7}" dt="2022-01-30T01:20:41.743" v="598" actId="478"/>
          <ac:picMkLst>
            <pc:docMk/>
            <pc:sldMk cId="4002806811" sldId="305"/>
            <ac:picMk id="49" creationId="{81BEDAD6-6C75-4B7F-986A-B232381AF979}"/>
          </ac:picMkLst>
        </pc:picChg>
        <pc:picChg chg="del">
          <ac:chgData name="Paola Alejandra Jarur Chamy" userId="90bb2a2d-fae6-4337-8a41-cfbd67e07fdf" providerId="ADAL" clId="{A088AB18-C673-4A2D-B55A-F7E1AA141CD7}" dt="2022-01-30T01:20:41.743" v="598" actId="478"/>
          <ac:picMkLst>
            <pc:docMk/>
            <pc:sldMk cId="4002806811" sldId="305"/>
            <ac:picMk id="69" creationId="{A532096B-607C-4C9C-BC97-23B8194157DB}"/>
          </ac:picMkLst>
        </pc:picChg>
        <pc:picChg chg="del">
          <ac:chgData name="Paola Alejandra Jarur Chamy" userId="90bb2a2d-fae6-4337-8a41-cfbd67e07fdf" providerId="ADAL" clId="{A088AB18-C673-4A2D-B55A-F7E1AA141CD7}" dt="2022-01-30T01:20:41.743" v="598" actId="478"/>
          <ac:picMkLst>
            <pc:docMk/>
            <pc:sldMk cId="4002806811" sldId="305"/>
            <ac:picMk id="70" creationId="{A11F56DC-94DD-41FB-89AA-53D0183F1A9D}"/>
          </ac:picMkLst>
        </pc:picChg>
        <pc:cxnChg chg="del mod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47" creationId="{4181175F-F92E-4346-BEF2-F4DEB204DBB1}"/>
          </ac:cxnSpMkLst>
        </pc:cxnChg>
        <pc:cxnChg chg="del mod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48" creationId="{47A71E6E-CEFB-4409-BE5A-DAA75229C265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71" creationId="{AB72D617-1CD4-4A25-9F29-1366FEB2E9AB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72" creationId="{62016B19-43D3-49F9-AB86-F3A5A5CA70AD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73" creationId="{9763B38C-A113-4BD5-86F2-ABDD4B9CA958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74" creationId="{E943DB2F-06A0-4439-83FA-1FC9EF50EF93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86" creationId="{37AE8562-8536-4C3F-9661-3C54DC11B756}"/>
          </ac:cxnSpMkLst>
        </pc:cxnChg>
      </pc:sldChg>
      <pc:sldChg chg="addSp delSp modSp add mod">
        <pc:chgData name="Paola Alejandra Jarur Chamy" userId="90bb2a2d-fae6-4337-8a41-cfbd67e07fdf" providerId="ADAL" clId="{A088AB18-C673-4A2D-B55A-F7E1AA141CD7}" dt="2022-01-31T13:17:52.733" v="1316"/>
        <pc:sldMkLst>
          <pc:docMk/>
          <pc:sldMk cId="2779685119" sldId="306"/>
        </pc:sldMkLst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4" creationId="{855FA44E-0C17-4500-A69F-6E7B6E86DD4E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5" creationId="{B4695B2F-77DA-4672-8B2A-9A98209719AD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6" creationId="{5AED4D16-868F-45F9-BDF6-B47EC47E7EB8}"/>
          </ac:spMkLst>
        </pc:spChg>
        <pc:spChg chg="mod">
          <ac:chgData name="Paola Alejandra Jarur Chamy" userId="90bb2a2d-fae6-4337-8a41-cfbd67e07fdf" providerId="ADAL" clId="{A088AB18-C673-4A2D-B55A-F7E1AA141CD7}" dt="2022-01-31T12:10:54.708" v="842" actId="20577"/>
          <ac:spMkLst>
            <pc:docMk/>
            <pc:sldMk cId="2779685119" sldId="306"/>
            <ac:spMk id="17" creationId="{00000000-0000-0000-0000-000000000000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8" creationId="{79C6A198-6FA3-4552-B4F8-0241175D6D37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9" creationId="{1FB40C32-9336-4D24-8223-3C61069D4751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0" creationId="{CE84625E-6CA6-4EF5-ABC1-3503266AC210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1" creationId="{CE08D2EE-8AC8-45B7-B064-14D472F0E939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2" creationId="{4A184DBA-0163-4573-A60D-D11658F8557E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3" creationId="{80256A02-BB1E-41C6-9199-FC0C1F3321C4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4" creationId="{03E5F3D1-3221-4659-A0A9-5A15FEF6B111}"/>
          </ac:spMkLst>
        </pc:spChg>
        <pc:spChg chg="add mod">
          <ac:chgData name="Paola Alejandra Jarur Chamy" userId="90bb2a2d-fae6-4337-8a41-cfbd67e07fdf" providerId="ADAL" clId="{A088AB18-C673-4A2D-B55A-F7E1AA141CD7}" dt="2022-01-31T12:13:37.593" v="905" actId="1076"/>
          <ac:spMkLst>
            <pc:docMk/>
            <pc:sldMk cId="2779685119" sldId="306"/>
            <ac:spMk id="27" creationId="{90248251-55FD-4CAF-89AB-8B894160C9EA}"/>
          </ac:spMkLst>
        </pc:spChg>
        <pc:spChg chg="add mod">
          <ac:chgData name="Paola Alejandra Jarur Chamy" userId="90bb2a2d-fae6-4337-8a41-cfbd67e07fdf" providerId="ADAL" clId="{A088AB18-C673-4A2D-B55A-F7E1AA141CD7}" dt="2022-01-31T12:57:23.922" v="1259" actId="1037"/>
          <ac:spMkLst>
            <pc:docMk/>
            <pc:sldMk cId="2779685119" sldId="306"/>
            <ac:spMk id="31" creationId="{AB1F3AA8-C40C-4823-95D0-F0F9F26F2EBA}"/>
          </ac:spMkLst>
        </pc:spChg>
        <pc:spChg chg="add mod">
          <ac:chgData name="Paola Alejandra Jarur Chamy" userId="90bb2a2d-fae6-4337-8a41-cfbd67e07fdf" providerId="ADAL" clId="{A088AB18-C673-4A2D-B55A-F7E1AA141CD7}" dt="2022-01-31T12:57:23.922" v="1259" actId="1037"/>
          <ac:spMkLst>
            <pc:docMk/>
            <pc:sldMk cId="2779685119" sldId="306"/>
            <ac:spMk id="32" creationId="{524FE226-A150-4F51-A7E2-B0E071575B05}"/>
          </ac:spMkLst>
        </pc:spChg>
        <pc:spChg chg="add del mod">
          <ac:chgData name="Paola Alejandra Jarur Chamy" userId="90bb2a2d-fae6-4337-8a41-cfbd67e07fdf" providerId="ADAL" clId="{A088AB18-C673-4A2D-B55A-F7E1AA141CD7}" dt="2022-01-31T12:12:32.131" v="857" actId="478"/>
          <ac:spMkLst>
            <pc:docMk/>
            <pc:sldMk cId="2779685119" sldId="306"/>
            <ac:spMk id="34" creationId="{6BA26B22-8190-466C-BF2D-1DB0C1885F26}"/>
          </ac:spMkLst>
        </pc:spChg>
        <pc:spChg chg="add mod">
          <ac:chgData name="Paola Alejandra Jarur Chamy" userId="90bb2a2d-fae6-4337-8a41-cfbd67e07fdf" providerId="ADAL" clId="{A088AB18-C673-4A2D-B55A-F7E1AA141CD7}" dt="2022-01-31T12:57:23.922" v="1259" actId="1037"/>
          <ac:spMkLst>
            <pc:docMk/>
            <pc:sldMk cId="2779685119" sldId="306"/>
            <ac:spMk id="35" creationId="{A5397A96-D306-4BB4-BBB1-CB576D4C4973}"/>
          </ac:spMkLst>
        </pc:spChg>
        <pc:spChg chg="add mod">
          <ac:chgData name="Paola Alejandra Jarur Chamy" userId="90bb2a2d-fae6-4337-8a41-cfbd67e07fdf" providerId="ADAL" clId="{A088AB18-C673-4A2D-B55A-F7E1AA141CD7}" dt="2022-01-31T12:57:23.922" v="1259" actId="1037"/>
          <ac:spMkLst>
            <pc:docMk/>
            <pc:sldMk cId="2779685119" sldId="306"/>
            <ac:spMk id="36" creationId="{D31273AC-F561-4BBE-BE63-A5933D1EF47D}"/>
          </ac:spMkLst>
        </pc:spChg>
        <pc:spChg chg="add del mod">
          <ac:chgData name="Paola Alejandra Jarur Chamy" userId="90bb2a2d-fae6-4337-8a41-cfbd67e07fdf" providerId="ADAL" clId="{A088AB18-C673-4A2D-B55A-F7E1AA141CD7}" dt="2022-01-31T12:12:32.131" v="857" actId="478"/>
          <ac:spMkLst>
            <pc:docMk/>
            <pc:sldMk cId="2779685119" sldId="306"/>
            <ac:spMk id="37" creationId="{2F8E493A-BC38-40AB-A264-DF7F524DF38B}"/>
          </ac:spMkLst>
        </pc:spChg>
        <pc:spChg chg="add del mod">
          <ac:chgData name="Paola Alejandra Jarur Chamy" userId="90bb2a2d-fae6-4337-8a41-cfbd67e07fdf" providerId="ADAL" clId="{A088AB18-C673-4A2D-B55A-F7E1AA141CD7}" dt="2022-01-31T12:12:32.131" v="857" actId="478"/>
          <ac:spMkLst>
            <pc:docMk/>
            <pc:sldMk cId="2779685119" sldId="306"/>
            <ac:spMk id="38" creationId="{DBBA03BC-A24E-4551-A0A8-7F6E0EC80401}"/>
          </ac:spMkLst>
        </pc:spChg>
        <pc:spChg chg="add mod">
          <ac:chgData name="Paola Alejandra Jarur Chamy" userId="90bb2a2d-fae6-4337-8a41-cfbd67e07fdf" providerId="ADAL" clId="{A088AB18-C673-4A2D-B55A-F7E1AA141CD7}" dt="2022-01-31T12:57:13.345" v="1216" actId="14100"/>
          <ac:spMkLst>
            <pc:docMk/>
            <pc:sldMk cId="2779685119" sldId="306"/>
            <ac:spMk id="39" creationId="{6EFE6E81-1B2D-4C88-AB65-9D3950367EEE}"/>
          </ac:spMkLst>
        </pc:spChg>
        <pc:spChg chg="add del mod">
          <ac:chgData name="Paola Alejandra Jarur Chamy" userId="90bb2a2d-fae6-4337-8a41-cfbd67e07fdf" providerId="ADAL" clId="{A088AB18-C673-4A2D-B55A-F7E1AA141CD7}" dt="2022-01-31T12:12:32.131" v="857" actId="478"/>
          <ac:spMkLst>
            <pc:docMk/>
            <pc:sldMk cId="2779685119" sldId="306"/>
            <ac:spMk id="40" creationId="{0732FE38-86C7-40F2-83B4-04745244F1B3}"/>
          </ac:spMkLst>
        </pc:spChg>
        <pc:spChg chg="del">
          <ac:chgData name="Paola Alejandra Jarur Chamy" userId="90bb2a2d-fae6-4337-8a41-cfbd67e07fdf" providerId="ADAL" clId="{A088AB18-C673-4A2D-B55A-F7E1AA141CD7}" dt="2022-01-31T12:10:06.663" v="812" actId="478"/>
          <ac:spMkLst>
            <pc:docMk/>
            <pc:sldMk cId="2779685119" sldId="306"/>
            <ac:spMk id="44" creationId="{426D55FC-DD63-4C00-8593-8ECEC36FC200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45" creationId="{8D54D22B-9D56-4A2F-84A4-70372A67D809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46" creationId="{407ACAF3-9F46-4590-BB27-0A76A5E37EF0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50" creationId="{772B87AF-0051-4221-B66B-DA8B67568362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51" creationId="{745CF5DA-9249-44C0-B00F-5EB74E0E4A8F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52" creationId="{001FA613-5460-4EDE-8DAB-DE3C2E732763}"/>
          </ac:spMkLst>
        </pc:spChg>
        <pc:spChg chg="add mod">
          <ac:chgData name="Paola Alejandra Jarur Chamy" userId="90bb2a2d-fae6-4337-8a41-cfbd67e07fdf" providerId="ADAL" clId="{A088AB18-C673-4A2D-B55A-F7E1AA141CD7}" dt="2022-01-31T12:56:16.465" v="1122" actId="1035"/>
          <ac:spMkLst>
            <pc:docMk/>
            <pc:sldMk cId="2779685119" sldId="306"/>
            <ac:spMk id="53" creationId="{D2299DF6-A873-4A6D-8B3C-136293651AFD}"/>
          </ac:spMkLst>
        </pc:spChg>
        <pc:spChg chg="add mod">
          <ac:chgData name="Paola Alejandra Jarur Chamy" userId="90bb2a2d-fae6-4337-8a41-cfbd67e07fdf" providerId="ADAL" clId="{A088AB18-C673-4A2D-B55A-F7E1AA141CD7}" dt="2022-01-31T12:55:45.008" v="1090" actId="14100"/>
          <ac:spMkLst>
            <pc:docMk/>
            <pc:sldMk cId="2779685119" sldId="306"/>
            <ac:spMk id="54" creationId="{7BF087FF-E2DE-41C4-9556-1FCAF488EB61}"/>
          </ac:spMkLst>
        </pc:spChg>
        <pc:spChg chg="add mod">
          <ac:chgData name="Paola Alejandra Jarur Chamy" userId="90bb2a2d-fae6-4337-8a41-cfbd67e07fdf" providerId="ADAL" clId="{A088AB18-C673-4A2D-B55A-F7E1AA141CD7}" dt="2022-01-31T12:55:31.795" v="1088" actId="1037"/>
          <ac:spMkLst>
            <pc:docMk/>
            <pc:sldMk cId="2779685119" sldId="306"/>
            <ac:spMk id="55" creationId="{FAEF8119-A2B5-4CD2-A800-26BE3BE670D3}"/>
          </ac:spMkLst>
        </pc:spChg>
        <pc:spChg chg="add mod">
          <ac:chgData name="Paola Alejandra Jarur Chamy" userId="90bb2a2d-fae6-4337-8a41-cfbd67e07fdf" providerId="ADAL" clId="{A088AB18-C673-4A2D-B55A-F7E1AA141CD7}" dt="2022-01-31T12:55:31.795" v="1088" actId="1037"/>
          <ac:spMkLst>
            <pc:docMk/>
            <pc:sldMk cId="2779685119" sldId="306"/>
            <ac:spMk id="56" creationId="{87E25C75-B8D4-4FE4-A33C-A0EFDFA19078}"/>
          </ac:spMkLst>
        </pc:spChg>
        <pc:spChg chg="add mod">
          <ac:chgData name="Paola Alejandra Jarur Chamy" userId="90bb2a2d-fae6-4337-8a41-cfbd67e07fdf" providerId="ADAL" clId="{A088AB18-C673-4A2D-B55A-F7E1AA141CD7}" dt="2022-01-31T12:55:31.795" v="1088" actId="1037"/>
          <ac:spMkLst>
            <pc:docMk/>
            <pc:sldMk cId="2779685119" sldId="306"/>
            <ac:spMk id="57" creationId="{554E029C-D7DF-4704-88D5-B9777913D3B9}"/>
          </ac:spMkLst>
        </pc:spChg>
        <pc:spChg chg="add del mod">
          <ac:chgData name="Paola Alejandra Jarur Chamy" userId="90bb2a2d-fae6-4337-8a41-cfbd67e07fdf" providerId="ADAL" clId="{A088AB18-C673-4A2D-B55A-F7E1AA141CD7}" dt="2022-01-31T12:56:25.286" v="1134" actId="1038"/>
          <ac:spMkLst>
            <pc:docMk/>
            <pc:sldMk cId="2779685119" sldId="306"/>
            <ac:spMk id="58" creationId="{214727C3-0AFC-45BD-B00C-47A83C014410}"/>
          </ac:spMkLst>
        </pc:spChg>
        <pc:spChg chg="add mod">
          <ac:chgData name="Paola Alejandra Jarur Chamy" userId="90bb2a2d-fae6-4337-8a41-cfbd67e07fdf" providerId="ADAL" clId="{A088AB18-C673-4A2D-B55A-F7E1AA141CD7}" dt="2022-01-31T12:56:29.848" v="1142" actId="1036"/>
          <ac:spMkLst>
            <pc:docMk/>
            <pc:sldMk cId="2779685119" sldId="306"/>
            <ac:spMk id="59" creationId="{D58086D5-CEE3-4BF9-AFA3-4D1AD22F6E59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60" creationId="{95CFFFBE-D17A-4171-A302-0411ADED93A9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61" creationId="{AC5054DA-53CB-4FDA-B7CA-1CF52349A477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62" creationId="{38F04139-9B1E-4A21-911C-823D4BBF6976}"/>
          </ac:spMkLst>
        </pc:spChg>
        <pc:spChg chg="add mod">
          <ac:chgData name="Paola Alejandra Jarur Chamy" userId="90bb2a2d-fae6-4337-8a41-cfbd67e07fdf" providerId="ADAL" clId="{A088AB18-C673-4A2D-B55A-F7E1AA141CD7}" dt="2022-01-31T12:56:16.465" v="1122" actId="1035"/>
          <ac:spMkLst>
            <pc:docMk/>
            <pc:sldMk cId="2779685119" sldId="306"/>
            <ac:spMk id="63" creationId="{9E34250B-360E-4D14-B90F-65672F2D16FC}"/>
          </ac:spMkLst>
        </pc:spChg>
        <pc:spChg chg="add mod">
          <ac:chgData name="Paola Alejandra Jarur Chamy" userId="90bb2a2d-fae6-4337-8a41-cfbd67e07fdf" providerId="ADAL" clId="{A088AB18-C673-4A2D-B55A-F7E1AA141CD7}" dt="2022-01-31T12:55:45.008" v="1090" actId="14100"/>
          <ac:spMkLst>
            <pc:docMk/>
            <pc:sldMk cId="2779685119" sldId="306"/>
            <ac:spMk id="64" creationId="{7160281E-E5E8-4779-BADF-9A0FBCB56D16}"/>
          </ac:spMkLst>
        </pc:spChg>
        <pc:spChg chg="add mod">
          <ac:chgData name="Paola Alejandra Jarur Chamy" userId="90bb2a2d-fae6-4337-8a41-cfbd67e07fdf" providerId="ADAL" clId="{A088AB18-C673-4A2D-B55A-F7E1AA141CD7}" dt="2022-01-31T12:55:26.151" v="1070" actId="14100"/>
          <ac:spMkLst>
            <pc:docMk/>
            <pc:sldMk cId="2779685119" sldId="306"/>
            <ac:spMk id="65" creationId="{16CE36D1-D4E6-4FAC-BC26-BE0236BAFE9E}"/>
          </ac:spMkLst>
        </pc:spChg>
        <pc:spChg chg="add mod">
          <ac:chgData name="Paola Alejandra Jarur Chamy" userId="90bb2a2d-fae6-4337-8a41-cfbd67e07fdf" providerId="ADAL" clId="{A088AB18-C673-4A2D-B55A-F7E1AA141CD7}" dt="2022-01-31T12:13:18.111" v="865" actId="1076"/>
          <ac:spMkLst>
            <pc:docMk/>
            <pc:sldMk cId="2779685119" sldId="306"/>
            <ac:spMk id="66" creationId="{4B493A0F-43B3-4D8A-AE47-A075C2FDCA48}"/>
          </ac:spMkLst>
        </pc:spChg>
        <pc:spChg chg="add mod">
          <ac:chgData name="Paola Alejandra Jarur Chamy" userId="90bb2a2d-fae6-4337-8a41-cfbd67e07fdf" providerId="ADAL" clId="{A088AB18-C673-4A2D-B55A-F7E1AA141CD7}" dt="2022-01-31T12:13:18.111" v="865" actId="1076"/>
          <ac:spMkLst>
            <pc:docMk/>
            <pc:sldMk cId="2779685119" sldId="306"/>
            <ac:spMk id="67" creationId="{C4731DD5-BDA9-491E-B168-40260D3F59D2}"/>
          </ac:spMkLst>
        </pc:spChg>
        <pc:spChg chg="add mod">
          <ac:chgData name="Paola Alejandra Jarur Chamy" userId="90bb2a2d-fae6-4337-8a41-cfbd67e07fdf" providerId="ADAL" clId="{A088AB18-C673-4A2D-B55A-F7E1AA141CD7}" dt="2022-01-31T13:17:52.733" v="1316"/>
          <ac:spMkLst>
            <pc:docMk/>
            <pc:sldMk cId="2779685119" sldId="306"/>
            <ac:spMk id="70" creationId="{C56EE33A-0F11-480C-8F3D-2A375798C6C3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78" creationId="{01A187E2-50D2-4CF9-BEC4-99ED7D9D1517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79" creationId="{7B1A732E-38FE-4458-A1D9-9A97AF0440E6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88" creationId="{FD0998A1-7FB0-4B0D-B632-48E4377F580C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89" creationId="{9643106E-B78F-462C-B172-9657EC03DCAA}"/>
          </ac:spMkLst>
        </pc:spChg>
        <pc:picChg chg="add mod">
          <ac:chgData name="Paola Alejandra Jarur Chamy" userId="90bb2a2d-fae6-4337-8a41-cfbd67e07fdf" providerId="ADAL" clId="{A088AB18-C673-4A2D-B55A-F7E1AA141CD7}" dt="2022-01-31T12:13:31.632" v="904" actId="1035"/>
          <ac:picMkLst>
            <pc:docMk/>
            <pc:sldMk cId="2779685119" sldId="306"/>
            <ac:picMk id="13" creationId="{D259065A-E859-445B-9FE7-062BC3C6BE3C}"/>
          </ac:picMkLst>
        </pc:picChg>
        <pc:picChg chg="add mod">
          <ac:chgData name="Paola Alejandra Jarur Chamy" userId="90bb2a2d-fae6-4337-8a41-cfbd67e07fdf" providerId="ADAL" clId="{A088AB18-C673-4A2D-B55A-F7E1AA141CD7}" dt="2022-01-31T12:13:37.593" v="905" actId="1076"/>
          <ac:picMkLst>
            <pc:docMk/>
            <pc:sldMk cId="2779685119" sldId="306"/>
            <ac:picMk id="28" creationId="{77795404-A2C2-4B03-8F96-7FBA7A67E7DE}"/>
          </ac:picMkLst>
        </pc:picChg>
        <pc:picChg chg="add del mod">
          <ac:chgData name="Paola Alejandra Jarur Chamy" userId="90bb2a2d-fae6-4337-8a41-cfbd67e07fdf" providerId="ADAL" clId="{A088AB18-C673-4A2D-B55A-F7E1AA141CD7}" dt="2022-01-31T12:53:55.840" v="929" actId="478"/>
          <ac:picMkLst>
            <pc:docMk/>
            <pc:sldMk cId="2779685119" sldId="306"/>
            <ac:picMk id="29" creationId="{9824549E-7056-4500-8118-AFAD4AEC7BEE}"/>
          </ac:picMkLst>
        </pc:picChg>
        <pc:picChg chg="add del mod">
          <ac:chgData name="Paola Alejandra Jarur Chamy" userId="90bb2a2d-fae6-4337-8a41-cfbd67e07fdf" providerId="ADAL" clId="{A088AB18-C673-4A2D-B55A-F7E1AA141CD7}" dt="2022-01-31T12:12:32.131" v="857" actId="478"/>
          <ac:picMkLst>
            <pc:docMk/>
            <pc:sldMk cId="2779685119" sldId="306"/>
            <ac:picMk id="30" creationId="{E331BBC4-1DBC-4A33-944B-7626510D6479}"/>
          </ac:picMkLst>
        </pc:picChg>
        <pc:picChg chg="add del mod">
          <ac:chgData name="Paola Alejandra Jarur Chamy" userId="90bb2a2d-fae6-4337-8a41-cfbd67e07fdf" providerId="ADAL" clId="{A088AB18-C673-4A2D-B55A-F7E1AA141CD7}" dt="2022-01-31T12:54:05.065" v="934" actId="478"/>
          <ac:picMkLst>
            <pc:docMk/>
            <pc:sldMk cId="2779685119" sldId="306"/>
            <ac:picMk id="41" creationId="{A3D4EF60-A95B-4A41-B955-543B6378546F}"/>
          </ac:picMkLst>
        </pc:picChg>
        <pc:picChg chg="add del mod">
          <ac:chgData name="Paola Alejandra Jarur Chamy" userId="90bb2a2d-fae6-4337-8a41-cfbd67e07fdf" providerId="ADAL" clId="{A088AB18-C673-4A2D-B55A-F7E1AA141CD7}" dt="2022-01-31T12:54:04.390" v="933" actId="478"/>
          <ac:picMkLst>
            <pc:docMk/>
            <pc:sldMk cId="2779685119" sldId="306"/>
            <ac:picMk id="42" creationId="{B7E9D01C-B9E4-49BD-B17C-A82A99BDBA8D}"/>
          </ac:picMkLst>
        </pc:picChg>
        <pc:picChg chg="del">
          <ac:chgData name="Paola Alejandra Jarur Chamy" userId="90bb2a2d-fae6-4337-8a41-cfbd67e07fdf" providerId="ADAL" clId="{A088AB18-C673-4A2D-B55A-F7E1AA141CD7}" dt="2022-01-31T12:10:02.522" v="810" actId="478"/>
          <ac:picMkLst>
            <pc:docMk/>
            <pc:sldMk cId="2779685119" sldId="306"/>
            <ac:picMk id="43" creationId="{C910E6B8-46DC-46C4-875E-8B3FFF0F498B}"/>
          </ac:picMkLst>
        </pc:picChg>
        <pc:picChg chg="add del mod">
          <ac:chgData name="Paola Alejandra Jarur Chamy" userId="90bb2a2d-fae6-4337-8a41-cfbd67e07fdf" providerId="ADAL" clId="{A088AB18-C673-4A2D-B55A-F7E1AA141CD7}" dt="2022-01-31T12:54:03.700" v="932" actId="478"/>
          <ac:picMkLst>
            <pc:docMk/>
            <pc:sldMk cId="2779685119" sldId="306"/>
            <ac:picMk id="47" creationId="{E39AAEFB-8CA9-4EB9-874F-EEB414992DFD}"/>
          </ac:picMkLst>
        </pc:picChg>
        <pc:picChg chg="add del mod">
          <ac:chgData name="Paola Alejandra Jarur Chamy" userId="90bb2a2d-fae6-4337-8a41-cfbd67e07fdf" providerId="ADAL" clId="{A088AB18-C673-4A2D-B55A-F7E1AA141CD7}" dt="2022-01-31T12:54:02.170" v="930" actId="478"/>
          <ac:picMkLst>
            <pc:docMk/>
            <pc:sldMk cId="2779685119" sldId="306"/>
            <ac:picMk id="48" creationId="{CB45FEF7-EAF6-415E-B004-734A34933D5B}"/>
          </ac:picMkLst>
        </pc:picChg>
        <pc:picChg chg="add del mod">
          <ac:chgData name="Paola Alejandra Jarur Chamy" userId="90bb2a2d-fae6-4337-8a41-cfbd67e07fdf" providerId="ADAL" clId="{A088AB18-C673-4A2D-B55A-F7E1AA141CD7}" dt="2022-01-31T12:54:02.996" v="931" actId="478"/>
          <ac:picMkLst>
            <pc:docMk/>
            <pc:sldMk cId="2779685119" sldId="306"/>
            <ac:picMk id="49" creationId="{1A6A3ECA-1484-43EF-BFCF-9E52D2611566}"/>
          </ac:picMkLst>
        </pc:picChg>
        <pc:picChg chg="add mod">
          <ac:chgData name="Paola Alejandra Jarur Chamy" userId="90bb2a2d-fae6-4337-8a41-cfbd67e07fdf" providerId="ADAL" clId="{A088AB18-C673-4A2D-B55A-F7E1AA141CD7}" dt="2022-01-31T12:57:34.632" v="1300" actId="1038"/>
          <ac:picMkLst>
            <pc:docMk/>
            <pc:sldMk cId="2779685119" sldId="306"/>
            <ac:picMk id="68" creationId="{7E03FE6D-EE93-4E48-9279-BB1E61C4CBA3}"/>
          </ac:picMkLst>
        </pc:picChg>
        <pc:cxnChg chg="add mod">
          <ac:chgData name="Paola Alejandra Jarur Chamy" userId="90bb2a2d-fae6-4337-8a41-cfbd67e07fdf" providerId="ADAL" clId="{A088AB18-C673-4A2D-B55A-F7E1AA141CD7}" dt="2022-01-31T12:13:31.632" v="904" actId="1035"/>
          <ac:cxnSpMkLst>
            <pc:docMk/>
            <pc:sldMk cId="2779685119" sldId="306"/>
            <ac:cxnSpMk id="25" creationId="{B3B63103-140E-43BC-B2DA-9A367D6B6DCE}"/>
          </ac:cxnSpMkLst>
        </pc:cxnChg>
        <pc:cxnChg chg="add mod">
          <ac:chgData name="Paola Alejandra Jarur Chamy" userId="90bb2a2d-fae6-4337-8a41-cfbd67e07fdf" providerId="ADAL" clId="{A088AB18-C673-4A2D-B55A-F7E1AA141CD7}" dt="2022-01-31T12:13:31.632" v="904" actId="1035"/>
          <ac:cxnSpMkLst>
            <pc:docMk/>
            <pc:sldMk cId="2779685119" sldId="306"/>
            <ac:cxnSpMk id="26" creationId="{A26D4208-B456-43B1-A30C-82E8310E7AB1}"/>
          </ac:cxnSpMkLst>
        </pc:cxnChg>
        <pc:cxnChg chg="add del mod">
          <ac:chgData name="Paola Alejandra Jarur Chamy" userId="90bb2a2d-fae6-4337-8a41-cfbd67e07fdf" providerId="ADAL" clId="{A088AB18-C673-4A2D-B55A-F7E1AA141CD7}" dt="2022-01-31T12:53:40.855" v="926" actId="478"/>
          <ac:cxnSpMkLst>
            <pc:docMk/>
            <pc:sldMk cId="2779685119" sldId="306"/>
            <ac:cxnSpMk id="33" creationId="{E2224D7D-9F7A-4E84-A10C-626DFF82E2F6}"/>
          </ac:cxnSpMkLst>
        </pc:cxnChg>
        <pc:cxnChg chg="add mod">
          <ac:chgData name="Paola Alejandra Jarur Chamy" userId="90bb2a2d-fae6-4337-8a41-cfbd67e07fdf" providerId="ADAL" clId="{A088AB18-C673-4A2D-B55A-F7E1AA141CD7}" dt="2022-01-31T12:57:38.589" v="1311" actId="1038"/>
          <ac:cxnSpMkLst>
            <pc:docMk/>
            <pc:sldMk cId="2779685119" sldId="306"/>
            <ac:cxnSpMk id="69" creationId="{0782B690-90D6-40DE-996D-12D256D4917E}"/>
          </ac:cxnSpMkLst>
        </pc:cxnChg>
      </pc:sldChg>
    </pc:docChg>
  </pc:docChgLst>
  <pc:docChgLst>
    <pc:chgData name="Paola Alejandra Jarur Chamy" userId="90bb2a2d-fae6-4337-8a41-cfbd67e07fdf" providerId="ADAL" clId="{354B2BE5-76A1-4874-B3F7-330C8C0669A1}"/>
    <pc:docChg chg="undo custSel modSld">
      <pc:chgData name="Paola Alejandra Jarur Chamy" userId="90bb2a2d-fae6-4337-8a41-cfbd67e07fdf" providerId="ADAL" clId="{354B2BE5-76A1-4874-B3F7-330C8C0669A1}" dt="2022-01-31T15:19:10.830" v="762" actId="20577"/>
      <pc:docMkLst>
        <pc:docMk/>
      </pc:docMkLst>
      <pc:sldChg chg="modSp mod">
        <pc:chgData name="Paola Alejandra Jarur Chamy" userId="90bb2a2d-fae6-4337-8a41-cfbd67e07fdf" providerId="ADAL" clId="{354B2BE5-76A1-4874-B3F7-330C8C0669A1}" dt="2022-01-31T15:06:17.701" v="741" actId="1036"/>
        <pc:sldMkLst>
          <pc:docMk/>
          <pc:sldMk cId="1761978179" sldId="303"/>
        </pc:sldMkLst>
        <pc:spChg chg="mod">
          <ac:chgData name="Paola Alejandra Jarur Chamy" userId="90bb2a2d-fae6-4337-8a41-cfbd67e07fdf" providerId="ADAL" clId="{354B2BE5-76A1-4874-B3F7-330C8C0669A1}" dt="2022-01-31T14:54:18.391" v="56" actId="27636"/>
          <ac:spMkLst>
            <pc:docMk/>
            <pc:sldMk cId="1761978179" sldId="303"/>
            <ac:spMk id="5" creationId="{699E2788-EBE2-45DF-9C0B-D666080A46A9}"/>
          </ac:spMkLst>
        </pc:spChg>
        <pc:spChg chg="mod">
          <ac:chgData name="Paola Alejandra Jarur Chamy" userId="90bb2a2d-fae6-4337-8a41-cfbd67e07fdf" providerId="ADAL" clId="{354B2BE5-76A1-4874-B3F7-330C8C0669A1}" dt="2022-01-31T14:54:27.806" v="57"/>
          <ac:spMkLst>
            <pc:docMk/>
            <pc:sldMk cId="1761978179" sldId="303"/>
            <ac:spMk id="6" creationId="{9DEC9D77-6AA7-4B6B-881C-F31DAAE1DB2A}"/>
          </ac:spMkLst>
        </pc:spChg>
        <pc:spChg chg="mod">
          <ac:chgData name="Paola Alejandra Jarur Chamy" userId="90bb2a2d-fae6-4337-8a41-cfbd67e07fdf" providerId="ADAL" clId="{354B2BE5-76A1-4874-B3F7-330C8C0669A1}" dt="2022-01-31T14:54:39.690" v="61" actId="27636"/>
          <ac:spMkLst>
            <pc:docMk/>
            <pc:sldMk cId="1761978179" sldId="303"/>
            <ac:spMk id="8" creationId="{8E5AB793-981F-4F0C-993F-B574912D895B}"/>
          </ac:spMkLst>
        </pc:spChg>
        <pc:spChg chg="mod">
          <ac:chgData name="Paola Alejandra Jarur Chamy" userId="90bb2a2d-fae6-4337-8a41-cfbd67e07fdf" providerId="ADAL" clId="{354B2BE5-76A1-4874-B3F7-330C8C0669A1}" dt="2022-01-31T14:54:03.761" v="54" actId="122"/>
          <ac:spMkLst>
            <pc:docMk/>
            <pc:sldMk cId="1761978179" sldId="303"/>
            <ac:spMk id="10" creationId="{DC1D303F-E600-4ACE-9AB7-C6AEB05050D4}"/>
          </ac:spMkLst>
        </pc:spChg>
        <pc:spChg chg="mod">
          <ac:chgData name="Paola Alejandra Jarur Chamy" userId="90bb2a2d-fae6-4337-8a41-cfbd67e07fdf" providerId="ADAL" clId="{354B2BE5-76A1-4874-B3F7-330C8C0669A1}" dt="2022-01-31T14:54:03.761" v="54" actId="122"/>
          <ac:spMkLst>
            <pc:docMk/>
            <pc:sldMk cId="1761978179" sldId="303"/>
            <ac:spMk id="11" creationId="{ACB6F962-DADC-4482-8A69-766A19968AF5}"/>
          </ac:spMkLst>
        </pc:spChg>
        <pc:spChg chg="mod">
          <ac:chgData name="Paola Alejandra Jarur Chamy" userId="90bb2a2d-fae6-4337-8a41-cfbd67e07fdf" providerId="ADAL" clId="{354B2BE5-76A1-4874-B3F7-330C8C0669A1}" dt="2022-01-31T14:54:03.761" v="54" actId="122"/>
          <ac:spMkLst>
            <pc:docMk/>
            <pc:sldMk cId="1761978179" sldId="303"/>
            <ac:spMk id="12" creationId="{A3A365B2-B2DE-4D2C-92CE-32C0611969DB}"/>
          </ac:spMkLst>
        </pc:spChg>
        <pc:spChg chg="mod">
          <ac:chgData name="Paola Alejandra Jarur Chamy" userId="90bb2a2d-fae6-4337-8a41-cfbd67e07fdf" providerId="ADAL" clId="{354B2BE5-76A1-4874-B3F7-330C8C0669A1}" dt="2022-01-31T15:06:17.701" v="741" actId="1036"/>
          <ac:spMkLst>
            <pc:docMk/>
            <pc:sldMk cId="1761978179" sldId="303"/>
            <ac:spMk id="21" creationId="{6A548F58-8CF8-4D0C-8871-44C1700A4D4B}"/>
          </ac:spMkLst>
        </pc:spChg>
        <pc:cxnChg chg="mod">
          <ac:chgData name="Paola Alejandra Jarur Chamy" userId="90bb2a2d-fae6-4337-8a41-cfbd67e07fdf" providerId="ADAL" clId="{354B2BE5-76A1-4874-B3F7-330C8C0669A1}" dt="2022-01-31T15:06:04.316" v="699" actId="14100"/>
          <ac:cxnSpMkLst>
            <pc:docMk/>
            <pc:sldMk cId="1761978179" sldId="303"/>
            <ac:cxnSpMk id="22" creationId="{6A7DB234-E311-4E3B-AE05-EF5CB163CB48}"/>
          </ac:cxnSpMkLst>
        </pc:cxnChg>
      </pc:sldChg>
      <pc:sldChg chg="addSp delSp modSp mod">
        <pc:chgData name="Paola Alejandra Jarur Chamy" userId="90bb2a2d-fae6-4337-8a41-cfbd67e07fdf" providerId="ADAL" clId="{354B2BE5-76A1-4874-B3F7-330C8C0669A1}" dt="2022-01-31T15:19:10.830" v="762" actId="20577"/>
        <pc:sldMkLst>
          <pc:docMk/>
          <pc:sldMk cId="3105322462" sldId="304"/>
        </pc:sldMkLst>
        <pc:spChg chg="del">
          <ac:chgData name="Paola Alejandra Jarur Chamy" userId="90bb2a2d-fae6-4337-8a41-cfbd67e07fdf" providerId="ADAL" clId="{354B2BE5-76A1-4874-B3F7-330C8C0669A1}" dt="2022-01-31T14:57:46.775" v="427" actId="478"/>
          <ac:spMkLst>
            <pc:docMk/>
            <pc:sldMk cId="3105322462" sldId="304"/>
            <ac:spMk id="17" creationId="{00000000-0000-0000-0000-000000000000}"/>
          </ac:spMkLst>
        </pc:spChg>
        <pc:spChg chg="add mod">
          <ac:chgData name="Paola Alejandra Jarur Chamy" userId="90bb2a2d-fae6-4337-8a41-cfbd67e07fdf" providerId="ADAL" clId="{354B2BE5-76A1-4874-B3F7-330C8C0669A1}" dt="2022-01-31T14:57:55.219" v="453" actId="20577"/>
          <ac:spMkLst>
            <pc:docMk/>
            <pc:sldMk cId="3105322462" sldId="304"/>
            <ac:spMk id="43" creationId="{227163E9-5661-4AAF-9078-F7CFD4D862FB}"/>
          </ac:spMkLst>
        </pc:spChg>
        <pc:spChg chg="mod">
          <ac:chgData name="Paola Alejandra Jarur Chamy" userId="90bb2a2d-fae6-4337-8a41-cfbd67e07fdf" providerId="ADAL" clId="{354B2BE5-76A1-4874-B3F7-330C8C0669A1}" dt="2022-01-31T14:58:18.565" v="458" actId="14100"/>
          <ac:spMkLst>
            <pc:docMk/>
            <pc:sldMk cId="3105322462" sldId="304"/>
            <ac:spMk id="51" creationId="{61A9891F-4187-4DF8-8CFB-56F360DE9ED4}"/>
          </ac:spMkLst>
        </pc:spChg>
        <pc:spChg chg="mod">
          <ac:chgData name="Paola Alejandra Jarur Chamy" userId="90bb2a2d-fae6-4337-8a41-cfbd67e07fdf" providerId="ADAL" clId="{354B2BE5-76A1-4874-B3F7-330C8C0669A1}" dt="2022-01-31T14:59:22.668" v="502" actId="404"/>
          <ac:spMkLst>
            <pc:docMk/>
            <pc:sldMk cId="3105322462" sldId="304"/>
            <ac:spMk id="53" creationId="{C5466EC6-B198-4C30-9824-8941CD10326A}"/>
          </ac:spMkLst>
        </pc:spChg>
        <pc:spChg chg="mod">
          <ac:chgData name="Paola Alejandra Jarur Chamy" userId="90bb2a2d-fae6-4337-8a41-cfbd67e07fdf" providerId="ADAL" clId="{354B2BE5-76A1-4874-B3F7-330C8C0669A1}" dt="2022-01-31T14:59:14.978" v="501" actId="1037"/>
          <ac:spMkLst>
            <pc:docMk/>
            <pc:sldMk cId="3105322462" sldId="304"/>
            <ac:spMk id="55" creationId="{642045FC-29C6-49BA-9E23-024D851E9FEE}"/>
          </ac:spMkLst>
        </pc:spChg>
        <pc:spChg chg="mod">
          <ac:chgData name="Paola Alejandra Jarur Chamy" userId="90bb2a2d-fae6-4337-8a41-cfbd67e07fdf" providerId="ADAL" clId="{354B2BE5-76A1-4874-B3F7-330C8C0669A1}" dt="2022-01-31T14:58:55.108" v="469" actId="1037"/>
          <ac:spMkLst>
            <pc:docMk/>
            <pc:sldMk cId="3105322462" sldId="304"/>
            <ac:spMk id="56" creationId="{A7677053-BE88-482C-AA37-4F935090C6BB}"/>
          </ac:spMkLst>
        </pc:spChg>
        <pc:spChg chg="mod">
          <ac:chgData name="Paola Alejandra Jarur Chamy" userId="90bb2a2d-fae6-4337-8a41-cfbd67e07fdf" providerId="ADAL" clId="{354B2BE5-76A1-4874-B3F7-330C8C0669A1}" dt="2022-01-31T14:59:33.827" v="503"/>
          <ac:spMkLst>
            <pc:docMk/>
            <pc:sldMk cId="3105322462" sldId="304"/>
            <ac:spMk id="60" creationId="{FEF97B47-DB60-4536-B4D3-2C1E5D735FA0}"/>
          </ac:spMkLst>
        </pc:spChg>
        <pc:spChg chg="mod">
          <ac:chgData name="Paola Alejandra Jarur Chamy" userId="90bb2a2d-fae6-4337-8a41-cfbd67e07fdf" providerId="ADAL" clId="{354B2BE5-76A1-4874-B3F7-330C8C0669A1}" dt="2022-01-31T14:59:43.719" v="504"/>
          <ac:spMkLst>
            <pc:docMk/>
            <pc:sldMk cId="3105322462" sldId="304"/>
            <ac:spMk id="61" creationId="{38F22C37-1A57-45D1-850B-DA487DD4C6CB}"/>
          </ac:spMkLst>
        </pc:spChg>
        <pc:spChg chg="mod">
          <ac:chgData name="Paola Alejandra Jarur Chamy" userId="90bb2a2d-fae6-4337-8a41-cfbd67e07fdf" providerId="ADAL" clId="{354B2BE5-76A1-4874-B3F7-330C8C0669A1}" dt="2022-01-31T14:59:52.182" v="505"/>
          <ac:spMkLst>
            <pc:docMk/>
            <pc:sldMk cId="3105322462" sldId="304"/>
            <ac:spMk id="62" creationId="{CA1C23CF-AAEB-4321-AB34-4036036E4B11}"/>
          </ac:spMkLst>
        </pc:spChg>
        <pc:spChg chg="mod">
          <ac:chgData name="Paola Alejandra Jarur Chamy" userId="90bb2a2d-fae6-4337-8a41-cfbd67e07fdf" providerId="ADAL" clId="{354B2BE5-76A1-4874-B3F7-330C8C0669A1}" dt="2022-01-31T15:01:31.445" v="605" actId="1036"/>
          <ac:spMkLst>
            <pc:docMk/>
            <pc:sldMk cId="3105322462" sldId="304"/>
            <ac:spMk id="63" creationId="{FDBCECD0-3E58-413D-8211-EC46EE8EF169}"/>
          </ac:spMkLst>
        </pc:spChg>
        <pc:spChg chg="mod">
          <ac:chgData name="Paola Alejandra Jarur Chamy" userId="90bb2a2d-fae6-4337-8a41-cfbd67e07fdf" providerId="ADAL" clId="{354B2BE5-76A1-4874-B3F7-330C8C0669A1}" dt="2022-01-31T15:01:14.027" v="579" actId="1035"/>
          <ac:spMkLst>
            <pc:docMk/>
            <pc:sldMk cId="3105322462" sldId="304"/>
            <ac:spMk id="64" creationId="{0D34F360-7263-4B7D-8E58-D39F203F9416}"/>
          </ac:spMkLst>
        </pc:spChg>
        <pc:spChg chg="mod">
          <ac:chgData name="Paola Alejandra Jarur Chamy" userId="90bb2a2d-fae6-4337-8a41-cfbd67e07fdf" providerId="ADAL" clId="{354B2BE5-76A1-4874-B3F7-330C8C0669A1}" dt="2022-01-31T15:19:10.830" v="762" actId="20577"/>
          <ac:spMkLst>
            <pc:docMk/>
            <pc:sldMk cId="3105322462" sldId="304"/>
            <ac:spMk id="65" creationId="{C4FE929D-DE8E-4EB4-8B2E-3E5AEAD1FBE4}"/>
          </ac:spMkLst>
        </pc:spChg>
        <pc:spChg chg="mod">
          <ac:chgData name="Paola Alejandra Jarur Chamy" userId="90bb2a2d-fae6-4337-8a41-cfbd67e07fdf" providerId="ADAL" clId="{354B2BE5-76A1-4874-B3F7-330C8C0669A1}" dt="2022-01-31T15:17:38.519" v="742" actId="313"/>
          <ac:spMkLst>
            <pc:docMk/>
            <pc:sldMk cId="3105322462" sldId="304"/>
            <ac:spMk id="67" creationId="{DE3CBAC6-9CCF-42F1-8C78-37C44C8D5678}"/>
          </ac:spMkLst>
        </pc:spChg>
        <pc:spChg chg="del">
          <ac:chgData name="Paola Alejandra Jarur Chamy" userId="90bb2a2d-fae6-4337-8a41-cfbd67e07fdf" providerId="ADAL" clId="{354B2BE5-76A1-4874-B3F7-330C8C0669A1}" dt="2022-01-31T15:00:38.299" v="518" actId="478"/>
          <ac:spMkLst>
            <pc:docMk/>
            <pc:sldMk cId="3105322462" sldId="304"/>
            <ac:spMk id="75" creationId="{4384EA9A-1726-4FD1-BE85-E5343501274D}"/>
          </ac:spMkLst>
        </pc:spChg>
        <pc:spChg chg="mod">
          <ac:chgData name="Paola Alejandra Jarur Chamy" userId="90bb2a2d-fae6-4337-8a41-cfbd67e07fdf" providerId="ADAL" clId="{354B2BE5-76A1-4874-B3F7-330C8C0669A1}" dt="2022-01-31T15:00:43.654" v="530" actId="1035"/>
          <ac:spMkLst>
            <pc:docMk/>
            <pc:sldMk cId="3105322462" sldId="304"/>
            <ac:spMk id="76" creationId="{94F4A5D7-134C-49F3-8A39-F8341C88C2FD}"/>
          </ac:spMkLst>
        </pc:spChg>
        <pc:spChg chg="mod">
          <ac:chgData name="Paola Alejandra Jarur Chamy" userId="90bb2a2d-fae6-4337-8a41-cfbd67e07fdf" providerId="ADAL" clId="{354B2BE5-76A1-4874-B3F7-330C8C0669A1}" dt="2022-01-31T14:59:14.978" v="501" actId="1037"/>
          <ac:spMkLst>
            <pc:docMk/>
            <pc:sldMk cId="3105322462" sldId="304"/>
            <ac:spMk id="82" creationId="{EF60ED61-148F-426D-83DD-B36FB3727B2F}"/>
          </ac:spMkLst>
        </pc:spChg>
        <pc:spChg chg="mod">
          <ac:chgData name="Paola Alejandra Jarur Chamy" userId="90bb2a2d-fae6-4337-8a41-cfbd67e07fdf" providerId="ADAL" clId="{354B2BE5-76A1-4874-B3F7-330C8C0669A1}" dt="2022-01-31T14:58:55.108" v="469" actId="1037"/>
          <ac:spMkLst>
            <pc:docMk/>
            <pc:sldMk cId="3105322462" sldId="304"/>
            <ac:spMk id="83" creationId="{101F2622-4D04-4642-8D07-F35533BFF69E}"/>
          </ac:spMkLst>
        </pc:spChg>
        <pc:spChg chg="mod">
          <ac:chgData name="Paola Alejandra Jarur Chamy" userId="90bb2a2d-fae6-4337-8a41-cfbd67e07fdf" providerId="ADAL" clId="{354B2BE5-76A1-4874-B3F7-330C8C0669A1}" dt="2022-01-31T15:00:00.797" v="506"/>
          <ac:spMkLst>
            <pc:docMk/>
            <pc:sldMk cId="3105322462" sldId="304"/>
            <ac:spMk id="85" creationId="{28353A36-920D-497F-AD77-D104E6EE61F2}"/>
          </ac:spMkLst>
        </pc:spChg>
      </pc:sldChg>
      <pc:sldChg chg="addSp delSp modSp mod">
        <pc:chgData name="Paola Alejandra Jarur Chamy" userId="90bb2a2d-fae6-4337-8a41-cfbd67e07fdf" providerId="ADAL" clId="{354B2BE5-76A1-4874-B3F7-330C8C0669A1}" dt="2022-01-31T15:02:57.698" v="698" actId="1036"/>
        <pc:sldMkLst>
          <pc:docMk/>
          <pc:sldMk cId="4002806811" sldId="305"/>
        </pc:sldMkLst>
        <pc:spChg chg="add mod">
          <ac:chgData name="Paola Alejandra Jarur Chamy" userId="90bb2a2d-fae6-4337-8a41-cfbd67e07fdf" providerId="ADAL" clId="{354B2BE5-76A1-4874-B3F7-330C8C0669A1}" dt="2022-01-31T15:01:48.240" v="634" actId="20577"/>
          <ac:spMkLst>
            <pc:docMk/>
            <pc:sldMk cId="4002806811" sldId="305"/>
            <ac:spMk id="13" creationId="{60C8F923-8D7D-42ED-A6A4-AF68F49A5F74}"/>
          </ac:spMkLst>
        </pc:spChg>
        <pc:spChg chg="del">
          <ac:chgData name="Paola Alejandra Jarur Chamy" userId="90bb2a2d-fae6-4337-8a41-cfbd67e07fdf" providerId="ADAL" clId="{354B2BE5-76A1-4874-B3F7-330C8C0669A1}" dt="2022-01-31T15:01:41.654" v="606" actId="478"/>
          <ac:spMkLst>
            <pc:docMk/>
            <pc:sldMk cId="4002806811" sldId="305"/>
            <ac:spMk id="17" creationId="{00000000-0000-0000-0000-000000000000}"/>
          </ac:spMkLst>
        </pc:spChg>
        <pc:spChg chg="mod">
          <ac:chgData name="Paola Alejandra Jarur Chamy" userId="90bb2a2d-fae6-4337-8a41-cfbd67e07fdf" providerId="ADAL" clId="{354B2BE5-76A1-4874-B3F7-330C8C0669A1}" dt="2022-01-31T15:02:04.684" v="635"/>
          <ac:spMkLst>
            <pc:docMk/>
            <pc:sldMk cId="4002806811" sldId="305"/>
            <ac:spMk id="44" creationId="{426D55FC-DD63-4C00-8593-8ECEC36FC200}"/>
          </ac:spMkLst>
        </pc:spChg>
        <pc:spChg chg="mod">
          <ac:chgData name="Paola Alejandra Jarur Chamy" userId="90bb2a2d-fae6-4337-8a41-cfbd67e07fdf" providerId="ADAL" clId="{354B2BE5-76A1-4874-B3F7-330C8C0669A1}" dt="2022-01-31T15:02:19.652" v="637" actId="14100"/>
          <ac:spMkLst>
            <pc:docMk/>
            <pc:sldMk cId="4002806811" sldId="305"/>
            <ac:spMk id="45" creationId="{8D54D22B-9D56-4A2F-84A4-70372A67D809}"/>
          </ac:spMkLst>
        </pc:spChg>
        <pc:spChg chg="mod">
          <ac:chgData name="Paola Alejandra Jarur Chamy" userId="90bb2a2d-fae6-4337-8a41-cfbd67e07fdf" providerId="ADAL" clId="{354B2BE5-76A1-4874-B3F7-330C8C0669A1}" dt="2022-01-31T15:02:44.476" v="683"/>
          <ac:spMkLst>
            <pc:docMk/>
            <pc:sldMk cId="4002806811" sldId="305"/>
            <ac:spMk id="46" creationId="{407ACAF3-9F46-4590-BB27-0A76A5E37EF0}"/>
          </ac:spMkLst>
        </pc:spChg>
        <pc:spChg chg="mod">
          <ac:chgData name="Paola Alejandra Jarur Chamy" userId="90bb2a2d-fae6-4337-8a41-cfbd67e07fdf" providerId="ADAL" clId="{354B2BE5-76A1-4874-B3F7-330C8C0669A1}" dt="2022-01-31T15:02:57.698" v="698" actId="1036"/>
          <ac:spMkLst>
            <pc:docMk/>
            <pc:sldMk cId="4002806811" sldId="305"/>
            <ac:spMk id="78" creationId="{01A187E2-50D2-4CF9-BEC4-99ED7D9D1517}"/>
          </ac:spMkLst>
        </pc:spChg>
        <pc:spChg chg="mod">
          <ac:chgData name="Paola Alejandra Jarur Chamy" userId="90bb2a2d-fae6-4337-8a41-cfbd67e07fdf" providerId="ADAL" clId="{354B2BE5-76A1-4874-B3F7-330C8C0669A1}" dt="2022-01-31T15:02:30.445" v="674" actId="1035"/>
          <ac:spMkLst>
            <pc:docMk/>
            <pc:sldMk cId="4002806811" sldId="305"/>
            <ac:spMk id="88" creationId="{FD0998A1-7FB0-4B0D-B632-48E4377F580C}"/>
          </ac:spMkLst>
        </pc:spChg>
        <pc:spChg chg="mod">
          <ac:chgData name="Paola Alejandra Jarur Chamy" userId="90bb2a2d-fae6-4337-8a41-cfbd67e07fdf" providerId="ADAL" clId="{354B2BE5-76A1-4874-B3F7-330C8C0669A1}" dt="2022-01-31T15:02:30.445" v="674" actId="1035"/>
          <ac:spMkLst>
            <pc:docMk/>
            <pc:sldMk cId="4002806811" sldId="305"/>
            <ac:spMk id="89" creationId="{9643106E-B78F-462C-B172-9657EC03DCAA}"/>
          </ac:spMkLst>
        </pc:spChg>
      </pc:sldChg>
      <pc:sldChg chg="addSp delSp modSp mod">
        <pc:chgData name="Paola Alejandra Jarur Chamy" userId="90bb2a2d-fae6-4337-8a41-cfbd67e07fdf" providerId="ADAL" clId="{354B2BE5-76A1-4874-B3F7-330C8C0669A1}" dt="2022-01-31T14:57:32.045" v="426" actId="1036"/>
        <pc:sldMkLst>
          <pc:docMk/>
          <pc:sldMk cId="2779685119" sldId="306"/>
        </pc:sldMkLst>
        <pc:spChg chg="mod">
          <ac:chgData name="Paola Alejandra Jarur Chamy" userId="90bb2a2d-fae6-4337-8a41-cfbd67e07fdf" providerId="ADAL" clId="{354B2BE5-76A1-4874-B3F7-330C8C0669A1}" dt="2022-01-31T14:55:22.082" v="142" actId="1037"/>
          <ac:spMkLst>
            <pc:docMk/>
            <pc:sldMk cId="2779685119" sldId="306"/>
            <ac:spMk id="15" creationId="{B4695B2F-77DA-4672-8B2A-9A98209719AD}"/>
          </ac:spMkLst>
        </pc:spChg>
        <pc:spChg chg="del">
          <ac:chgData name="Paola Alejandra Jarur Chamy" userId="90bb2a2d-fae6-4337-8a41-cfbd67e07fdf" providerId="ADAL" clId="{354B2BE5-76A1-4874-B3F7-330C8C0669A1}" dt="2022-01-31T14:55:18.711" v="125" actId="478"/>
          <ac:spMkLst>
            <pc:docMk/>
            <pc:sldMk cId="2779685119" sldId="306"/>
            <ac:spMk id="16" creationId="{5AED4D16-868F-45F9-BDF6-B47EC47E7EB8}"/>
          </ac:spMkLst>
        </pc:spChg>
        <pc:spChg chg="del">
          <ac:chgData name="Paola Alejandra Jarur Chamy" userId="90bb2a2d-fae6-4337-8a41-cfbd67e07fdf" providerId="ADAL" clId="{354B2BE5-76A1-4874-B3F7-330C8C0669A1}" dt="2022-01-31T14:54:50.974" v="62" actId="478"/>
          <ac:spMkLst>
            <pc:docMk/>
            <pc:sldMk cId="2779685119" sldId="306"/>
            <ac:spMk id="17" creationId="{00000000-0000-0000-0000-000000000000}"/>
          </ac:spMkLst>
        </pc:spChg>
        <pc:spChg chg="mod">
          <ac:chgData name="Paola Alejandra Jarur Chamy" userId="90bb2a2d-fae6-4337-8a41-cfbd67e07fdf" providerId="ADAL" clId="{354B2BE5-76A1-4874-B3F7-330C8C0669A1}" dt="2022-01-31T14:55:25.880" v="162" actId="1037"/>
          <ac:spMkLst>
            <pc:docMk/>
            <pc:sldMk cId="2779685119" sldId="306"/>
            <ac:spMk id="18" creationId="{79C6A198-6FA3-4552-B4F8-0241175D6D37}"/>
          </ac:spMkLst>
        </pc:spChg>
        <pc:spChg chg="mod">
          <ac:chgData name="Paola Alejandra Jarur Chamy" userId="90bb2a2d-fae6-4337-8a41-cfbd67e07fdf" providerId="ADAL" clId="{354B2BE5-76A1-4874-B3F7-330C8C0669A1}" dt="2022-01-31T14:56:03.461" v="236" actId="404"/>
          <ac:spMkLst>
            <pc:docMk/>
            <pc:sldMk cId="2779685119" sldId="306"/>
            <ac:spMk id="22" creationId="{4A184DBA-0163-4573-A60D-D11658F8557E}"/>
          </ac:spMkLst>
        </pc:spChg>
        <pc:spChg chg="mod">
          <ac:chgData name="Paola Alejandra Jarur Chamy" userId="90bb2a2d-fae6-4337-8a41-cfbd67e07fdf" providerId="ADAL" clId="{354B2BE5-76A1-4874-B3F7-330C8C0669A1}" dt="2022-01-31T14:56:03.461" v="236" actId="404"/>
          <ac:spMkLst>
            <pc:docMk/>
            <pc:sldMk cId="2779685119" sldId="306"/>
            <ac:spMk id="23" creationId="{80256A02-BB1E-41C6-9199-FC0C1F3321C4}"/>
          </ac:spMkLst>
        </pc:spChg>
        <pc:spChg chg="mod">
          <ac:chgData name="Paola Alejandra Jarur Chamy" userId="90bb2a2d-fae6-4337-8a41-cfbd67e07fdf" providerId="ADAL" clId="{354B2BE5-76A1-4874-B3F7-330C8C0669A1}" dt="2022-01-31T14:56:03.461" v="236" actId="404"/>
          <ac:spMkLst>
            <pc:docMk/>
            <pc:sldMk cId="2779685119" sldId="306"/>
            <ac:spMk id="24" creationId="{03E5F3D1-3221-4659-A0A9-5A15FEF6B111}"/>
          </ac:spMkLst>
        </pc:spChg>
        <pc:spChg chg="mod">
          <ac:chgData name="Paola Alejandra Jarur Chamy" userId="90bb2a2d-fae6-4337-8a41-cfbd67e07fdf" providerId="ADAL" clId="{354B2BE5-76A1-4874-B3F7-330C8C0669A1}" dt="2022-01-31T14:57:32.045" v="426" actId="1036"/>
          <ac:spMkLst>
            <pc:docMk/>
            <pc:sldMk cId="2779685119" sldId="306"/>
            <ac:spMk id="27" creationId="{90248251-55FD-4CAF-89AB-8B894160C9EA}"/>
          </ac:spMkLst>
        </pc:spChg>
        <pc:spChg chg="mod">
          <ac:chgData name="Paola Alejandra Jarur Chamy" userId="90bb2a2d-fae6-4337-8a41-cfbd67e07fdf" providerId="ADAL" clId="{354B2BE5-76A1-4874-B3F7-330C8C0669A1}" dt="2022-01-31T14:57:22.204" v="411" actId="404"/>
          <ac:spMkLst>
            <pc:docMk/>
            <pc:sldMk cId="2779685119" sldId="306"/>
            <ac:spMk id="35" creationId="{A5397A96-D306-4BB4-BBB1-CB576D4C4973}"/>
          </ac:spMkLst>
        </pc:spChg>
        <pc:spChg chg="mod">
          <ac:chgData name="Paola Alejandra Jarur Chamy" userId="90bb2a2d-fae6-4337-8a41-cfbd67e07fdf" providerId="ADAL" clId="{354B2BE5-76A1-4874-B3F7-330C8C0669A1}" dt="2022-01-31T14:57:22.204" v="411" actId="404"/>
          <ac:spMkLst>
            <pc:docMk/>
            <pc:sldMk cId="2779685119" sldId="306"/>
            <ac:spMk id="36" creationId="{D31273AC-F561-4BBE-BE63-A5933D1EF47D}"/>
          </ac:spMkLst>
        </pc:spChg>
        <pc:spChg chg="add mod">
          <ac:chgData name="Paola Alejandra Jarur Chamy" userId="90bb2a2d-fae6-4337-8a41-cfbd67e07fdf" providerId="ADAL" clId="{354B2BE5-76A1-4874-B3F7-330C8C0669A1}" dt="2022-01-31T14:54:56.048" v="88" actId="1037"/>
          <ac:spMkLst>
            <pc:docMk/>
            <pc:sldMk cId="2779685119" sldId="306"/>
            <ac:spMk id="46" creationId="{3100BAD1-E448-44FC-A564-E3D9A4AE5330}"/>
          </ac:spMkLst>
        </pc:spChg>
        <pc:spChg chg="mod">
          <ac:chgData name="Paola Alejandra Jarur Chamy" userId="90bb2a2d-fae6-4337-8a41-cfbd67e07fdf" providerId="ADAL" clId="{354B2BE5-76A1-4874-B3F7-330C8C0669A1}" dt="2022-01-31T14:56:57.954" v="366" actId="1037"/>
          <ac:spMkLst>
            <pc:docMk/>
            <pc:sldMk cId="2779685119" sldId="306"/>
            <ac:spMk id="54" creationId="{7BF087FF-E2DE-41C4-9556-1FCAF488EB61}"/>
          </ac:spMkLst>
        </pc:spChg>
        <pc:spChg chg="mod">
          <ac:chgData name="Paola Alejandra Jarur Chamy" userId="90bb2a2d-fae6-4337-8a41-cfbd67e07fdf" providerId="ADAL" clId="{354B2BE5-76A1-4874-B3F7-330C8C0669A1}" dt="2022-01-31T14:56:57.954" v="366" actId="1037"/>
          <ac:spMkLst>
            <pc:docMk/>
            <pc:sldMk cId="2779685119" sldId="306"/>
            <ac:spMk id="59" creationId="{D58086D5-CEE3-4BF9-AFA3-4D1AD22F6E59}"/>
          </ac:spMkLst>
        </pc:spChg>
        <pc:spChg chg="mod">
          <ac:chgData name="Paola Alejandra Jarur Chamy" userId="90bb2a2d-fae6-4337-8a41-cfbd67e07fdf" providerId="ADAL" clId="{354B2BE5-76A1-4874-B3F7-330C8C0669A1}" dt="2022-01-31T14:56:20.509" v="270" actId="20577"/>
          <ac:spMkLst>
            <pc:docMk/>
            <pc:sldMk cId="2779685119" sldId="306"/>
            <ac:spMk id="60" creationId="{95CFFFBE-D17A-4171-A302-0411ADED93A9}"/>
          </ac:spMkLst>
        </pc:spChg>
        <pc:spChg chg="mod">
          <ac:chgData name="Paola Alejandra Jarur Chamy" userId="90bb2a2d-fae6-4337-8a41-cfbd67e07fdf" providerId="ADAL" clId="{354B2BE5-76A1-4874-B3F7-330C8C0669A1}" dt="2022-01-31T14:56:24.562" v="278" actId="20577"/>
          <ac:spMkLst>
            <pc:docMk/>
            <pc:sldMk cId="2779685119" sldId="306"/>
            <ac:spMk id="61" creationId="{AC5054DA-53CB-4FDA-B7CA-1CF52349A477}"/>
          </ac:spMkLst>
        </pc:spChg>
        <pc:spChg chg="mod">
          <ac:chgData name="Paola Alejandra Jarur Chamy" userId="90bb2a2d-fae6-4337-8a41-cfbd67e07fdf" providerId="ADAL" clId="{354B2BE5-76A1-4874-B3F7-330C8C0669A1}" dt="2022-01-31T14:56:32.436" v="302" actId="6549"/>
          <ac:spMkLst>
            <pc:docMk/>
            <pc:sldMk cId="2779685119" sldId="306"/>
            <ac:spMk id="62" creationId="{38F04139-9B1E-4A21-911C-823D4BBF6976}"/>
          </ac:spMkLst>
        </pc:spChg>
        <pc:spChg chg="mod">
          <ac:chgData name="Paola Alejandra Jarur Chamy" userId="90bb2a2d-fae6-4337-8a41-cfbd67e07fdf" providerId="ADAL" clId="{354B2BE5-76A1-4874-B3F7-330C8C0669A1}" dt="2022-01-31T14:56:50.364" v="350" actId="14100"/>
          <ac:spMkLst>
            <pc:docMk/>
            <pc:sldMk cId="2779685119" sldId="306"/>
            <ac:spMk id="63" creationId="{9E34250B-360E-4D14-B90F-65672F2D16FC}"/>
          </ac:spMkLst>
        </pc:spChg>
        <pc:spChg chg="mod">
          <ac:chgData name="Paola Alejandra Jarur Chamy" userId="90bb2a2d-fae6-4337-8a41-cfbd67e07fdf" providerId="ADAL" clId="{354B2BE5-76A1-4874-B3F7-330C8C0669A1}" dt="2022-01-31T14:56:57.954" v="366" actId="1037"/>
          <ac:spMkLst>
            <pc:docMk/>
            <pc:sldMk cId="2779685119" sldId="306"/>
            <ac:spMk id="64" creationId="{7160281E-E5E8-4779-BADF-9A0FBCB56D16}"/>
          </ac:spMkLst>
        </pc:spChg>
        <pc:spChg chg="mod">
          <ac:chgData name="Paola Alejandra Jarur Chamy" userId="90bb2a2d-fae6-4337-8a41-cfbd67e07fdf" providerId="ADAL" clId="{354B2BE5-76A1-4874-B3F7-330C8C0669A1}" dt="2022-01-31T14:56:12.003" v="252" actId="20577"/>
          <ac:spMkLst>
            <pc:docMk/>
            <pc:sldMk cId="2779685119" sldId="306"/>
            <ac:spMk id="67" creationId="{C4731DD5-BDA9-491E-B168-40260D3F59D2}"/>
          </ac:spMkLst>
        </pc:spChg>
        <pc:picChg chg="mod">
          <ac:chgData name="Paola Alejandra Jarur Chamy" userId="90bb2a2d-fae6-4337-8a41-cfbd67e07fdf" providerId="ADAL" clId="{354B2BE5-76A1-4874-B3F7-330C8C0669A1}" dt="2022-01-31T14:57:32.045" v="426" actId="1036"/>
          <ac:picMkLst>
            <pc:docMk/>
            <pc:sldMk cId="2779685119" sldId="306"/>
            <ac:picMk id="28" creationId="{77795404-A2C2-4B03-8F96-7FBA7A67E7DE}"/>
          </ac:picMkLst>
        </pc:picChg>
      </pc:sldChg>
    </pc:docChg>
  </pc:docChgLst>
  <pc:docChgLst>
    <pc:chgData name="GAMBOA ALVARADO IGNACIO G" userId="d3d0d4b5-30dd-46e6-93bb-837ddea6ad49" providerId="ADAL" clId="{9DAC8C8D-4B4B-4350-B953-A14139F2BD17}"/>
    <pc:docChg chg="undo custSel addSld delSld modSld">
      <pc:chgData name="GAMBOA ALVARADO IGNACIO G" userId="d3d0d4b5-30dd-46e6-93bb-837ddea6ad49" providerId="ADAL" clId="{9DAC8C8D-4B4B-4350-B953-A14139F2BD17}" dt="2024-05-25T22:43:08.850" v="74" actId="20577"/>
      <pc:docMkLst>
        <pc:docMk/>
      </pc:docMkLst>
      <pc:sldChg chg="modSp mod">
        <pc:chgData name="GAMBOA ALVARADO IGNACIO G" userId="d3d0d4b5-30dd-46e6-93bb-837ddea6ad49" providerId="ADAL" clId="{9DAC8C8D-4B4B-4350-B953-A14139F2BD17}" dt="2024-05-25T22:43:08.850" v="74" actId="20577"/>
        <pc:sldMkLst>
          <pc:docMk/>
          <pc:sldMk cId="1957369981" sldId="262"/>
        </pc:sldMkLst>
        <pc:spChg chg="mod">
          <ac:chgData name="GAMBOA ALVARADO IGNACIO G" userId="d3d0d4b5-30dd-46e6-93bb-837ddea6ad49" providerId="ADAL" clId="{9DAC8C8D-4B4B-4350-B953-A14139F2BD17}" dt="2024-05-25T22:43:08.850" v="74" actId="20577"/>
          <ac:spMkLst>
            <pc:docMk/>
            <pc:sldMk cId="1957369981" sldId="262"/>
            <ac:spMk id="13" creationId="{00000000-0000-0000-0000-000000000000}"/>
          </ac:spMkLst>
        </pc:spChg>
      </pc:sldChg>
      <pc:sldChg chg="add del">
        <pc:chgData name="GAMBOA ALVARADO IGNACIO G" userId="d3d0d4b5-30dd-46e6-93bb-837ddea6ad49" providerId="ADAL" clId="{9DAC8C8D-4B4B-4350-B953-A14139F2BD17}" dt="2024-05-25T22:42:04.057" v="41" actId="47"/>
        <pc:sldMkLst>
          <pc:docMk/>
          <pc:sldMk cId="1761978179" sldId="303"/>
        </pc:sldMkLst>
      </pc:sldChg>
      <pc:sldChg chg="delSp modSp mod">
        <pc:chgData name="GAMBOA ALVARADO IGNACIO G" userId="d3d0d4b5-30dd-46e6-93bb-837ddea6ad49" providerId="ADAL" clId="{9DAC8C8D-4B4B-4350-B953-A14139F2BD17}" dt="2024-05-25T22:37:12.828" v="35" actId="478"/>
        <pc:sldMkLst>
          <pc:docMk/>
          <pc:sldMk cId="3105322462" sldId="304"/>
        </pc:sldMkLst>
        <pc:spChg chg="del">
          <ac:chgData name="GAMBOA ALVARADO IGNACIO G" userId="d3d0d4b5-30dd-46e6-93bb-837ddea6ad49" providerId="ADAL" clId="{9DAC8C8D-4B4B-4350-B953-A14139F2BD17}" dt="2024-05-25T22:37:09.824" v="34" actId="478"/>
          <ac:spMkLst>
            <pc:docMk/>
            <pc:sldMk cId="3105322462" sldId="304"/>
            <ac:spMk id="43" creationId="{227163E9-5661-4AAF-9078-F7CFD4D862FB}"/>
          </ac:spMkLst>
        </pc:spChg>
        <pc:spChg chg="del">
          <ac:chgData name="GAMBOA ALVARADO IGNACIO G" userId="d3d0d4b5-30dd-46e6-93bb-837ddea6ad49" providerId="ADAL" clId="{9DAC8C8D-4B4B-4350-B953-A14139F2BD17}" dt="2024-05-25T22:36:43.402" v="19" actId="478"/>
          <ac:spMkLst>
            <pc:docMk/>
            <pc:sldMk cId="3105322462" sldId="304"/>
            <ac:spMk id="50" creationId="{1A0D4628-246F-4DDD-A092-718038A7ED9E}"/>
          </ac:spMkLst>
        </pc:spChg>
        <pc:spChg chg="del">
          <ac:chgData name="GAMBOA ALVARADO IGNACIO G" userId="d3d0d4b5-30dd-46e6-93bb-837ddea6ad49" providerId="ADAL" clId="{9DAC8C8D-4B4B-4350-B953-A14139F2BD17}" dt="2024-05-25T22:36:42.663" v="18" actId="478"/>
          <ac:spMkLst>
            <pc:docMk/>
            <pc:sldMk cId="3105322462" sldId="304"/>
            <ac:spMk id="51" creationId="{61A9891F-4187-4DF8-8CFB-56F360DE9ED4}"/>
          </ac:spMkLst>
        </pc:spChg>
        <pc:spChg chg="del">
          <ac:chgData name="GAMBOA ALVARADO IGNACIO G" userId="d3d0d4b5-30dd-46e6-93bb-837ddea6ad49" providerId="ADAL" clId="{9DAC8C8D-4B4B-4350-B953-A14139F2BD17}" dt="2024-05-25T22:36:44.116" v="20" actId="478"/>
          <ac:spMkLst>
            <pc:docMk/>
            <pc:sldMk cId="3105322462" sldId="304"/>
            <ac:spMk id="52" creationId="{D59F38B6-BFF6-4D03-AFDC-99CEEE4710BD}"/>
          </ac:spMkLst>
        </pc:spChg>
        <pc:spChg chg="del">
          <ac:chgData name="GAMBOA ALVARADO IGNACIO G" userId="d3d0d4b5-30dd-46e6-93bb-837ddea6ad49" providerId="ADAL" clId="{9DAC8C8D-4B4B-4350-B953-A14139F2BD17}" dt="2024-05-25T22:36:41.094" v="17" actId="478"/>
          <ac:spMkLst>
            <pc:docMk/>
            <pc:sldMk cId="3105322462" sldId="304"/>
            <ac:spMk id="53" creationId="{C5466EC6-B198-4C30-9824-8941CD10326A}"/>
          </ac:spMkLst>
        </pc:spChg>
        <pc:spChg chg="del">
          <ac:chgData name="GAMBOA ALVARADO IGNACIO G" userId="d3d0d4b5-30dd-46e6-93bb-837ddea6ad49" providerId="ADAL" clId="{9DAC8C8D-4B4B-4350-B953-A14139F2BD17}" dt="2024-05-25T22:36:40.242" v="16" actId="478"/>
          <ac:spMkLst>
            <pc:docMk/>
            <pc:sldMk cId="3105322462" sldId="304"/>
            <ac:spMk id="54" creationId="{D6A22733-B24D-4453-A4E7-A7A30CCBC375}"/>
          </ac:spMkLst>
        </pc:spChg>
        <pc:spChg chg="del">
          <ac:chgData name="GAMBOA ALVARADO IGNACIO G" userId="d3d0d4b5-30dd-46e6-93bb-837ddea6ad49" providerId="ADAL" clId="{9DAC8C8D-4B4B-4350-B953-A14139F2BD17}" dt="2024-05-25T22:37:03.595" v="32" actId="478"/>
          <ac:spMkLst>
            <pc:docMk/>
            <pc:sldMk cId="3105322462" sldId="304"/>
            <ac:spMk id="55" creationId="{642045FC-29C6-49BA-9E23-024D851E9FEE}"/>
          </ac:spMkLst>
        </pc:spChg>
        <pc:spChg chg="del mod">
          <ac:chgData name="GAMBOA ALVARADO IGNACIO G" userId="d3d0d4b5-30dd-46e6-93bb-837ddea6ad49" providerId="ADAL" clId="{9DAC8C8D-4B4B-4350-B953-A14139F2BD17}" dt="2024-05-25T22:36:56.942" v="30" actId="478"/>
          <ac:spMkLst>
            <pc:docMk/>
            <pc:sldMk cId="3105322462" sldId="304"/>
            <ac:spMk id="56" creationId="{A7677053-BE88-482C-AA37-4F935090C6BB}"/>
          </ac:spMkLst>
        </pc:spChg>
        <pc:spChg chg="del mod">
          <ac:chgData name="GAMBOA ALVARADO IGNACIO G" userId="d3d0d4b5-30dd-46e6-93bb-837ddea6ad49" providerId="ADAL" clId="{9DAC8C8D-4B4B-4350-B953-A14139F2BD17}" dt="2024-05-25T22:36:45.613" v="22" actId="478"/>
          <ac:spMkLst>
            <pc:docMk/>
            <pc:sldMk cId="3105322462" sldId="304"/>
            <ac:spMk id="57" creationId="{BD8F8CA7-DD31-4CC4-8706-5DAEE7352268}"/>
          </ac:spMkLst>
        </pc:spChg>
        <pc:spChg chg="del">
          <ac:chgData name="GAMBOA ALVARADO IGNACIO G" userId="d3d0d4b5-30dd-46e6-93bb-837ddea6ad49" providerId="ADAL" clId="{9DAC8C8D-4B4B-4350-B953-A14139F2BD17}" dt="2024-05-25T22:36:46.784" v="23" actId="478"/>
          <ac:spMkLst>
            <pc:docMk/>
            <pc:sldMk cId="3105322462" sldId="304"/>
            <ac:spMk id="58" creationId="{6525FFD4-0C80-429F-917A-94D24E204955}"/>
          </ac:spMkLst>
        </pc:spChg>
        <pc:spChg chg="del">
          <ac:chgData name="GAMBOA ALVARADO IGNACIO G" userId="d3d0d4b5-30dd-46e6-93bb-837ddea6ad49" providerId="ADAL" clId="{9DAC8C8D-4B4B-4350-B953-A14139F2BD17}" dt="2024-05-25T22:36:48.410" v="24" actId="478"/>
          <ac:spMkLst>
            <pc:docMk/>
            <pc:sldMk cId="3105322462" sldId="304"/>
            <ac:spMk id="59" creationId="{6EBE933E-3E09-4C0D-9A71-E919BB23BEB3}"/>
          </ac:spMkLst>
        </pc:spChg>
        <pc:spChg chg="del">
          <ac:chgData name="GAMBOA ALVARADO IGNACIO G" userId="d3d0d4b5-30dd-46e6-93bb-837ddea6ad49" providerId="ADAL" clId="{9DAC8C8D-4B4B-4350-B953-A14139F2BD17}" dt="2024-05-25T22:36:59.291" v="31" actId="478"/>
          <ac:spMkLst>
            <pc:docMk/>
            <pc:sldMk cId="3105322462" sldId="304"/>
            <ac:spMk id="60" creationId="{FEF97B47-DB60-4536-B4D3-2C1E5D735FA0}"/>
          </ac:spMkLst>
        </pc:spChg>
        <pc:spChg chg="del">
          <ac:chgData name="GAMBOA ALVARADO IGNACIO G" userId="d3d0d4b5-30dd-46e6-93bb-837ddea6ad49" providerId="ADAL" clId="{9DAC8C8D-4B4B-4350-B953-A14139F2BD17}" dt="2024-05-25T22:36:59.291" v="31" actId="478"/>
          <ac:spMkLst>
            <pc:docMk/>
            <pc:sldMk cId="3105322462" sldId="304"/>
            <ac:spMk id="61" creationId="{38F22C37-1A57-45D1-850B-DA487DD4C6CB}"/>
          </ac:spMkLst>
        </pc:spChg>
        <pc:spChg chg="del">
          <ac:chgData name="GAMBOA ALVARADO IGNACIO G" userId="d3d0d4b5-30dd-46e6-93bb-837ddea6ad49" providerId="ADAL" clId="{9DAC8C8D-4B4B-4350-B953-A14139F2BD17}" dt="2024-05-25T22:36:59.291" v="31" actId="478"/>
          <ac:spMkLst>
            <pc:docMk/>
            <pc:sldMk cId="3105322462" sldId="304"/>
            <ac:spMk id="62" creationId="{CA1C23CF-AAEB-4321-AB34-4036036E4B11}"/>
          </ac:spMkLst>
        </pc:spChg>
        <pc:spChg chg="del">
          <ac:chgData name="GAMBOA ALVARADO IGNACIO G" userId="d3d0d4b5-30dd-46e6-93bb-837ddea6ad49" providerId="ADAL" clId="{9DAC8C8D-4B4B-4350-B953-A14139F2BD17}" dt="2024-05-25T22:36:34.965" v="10" actId="478"/>
          <ac:spMkLst>
            <pc:docMk/>
            <pc:sldMk cId="3105322462" sldId="304"/>
            <ac:spMk id="63" creationId="{FDBCECD0-3E58-413D-8211-EC46EE8EF169}"/>
          </ac:spMkLst>
        </pc:spChg>
        <pc:spChg chg="del">
          <ac:chgData name="GAMBOA ALVARADO IGNACIO G" userId="d3d0d4b5-30dd-46e6-93bb-837ddea6ad49" providerId="ADAL" clId="{9DAC8C8D-4B4B-4350-B953-A14139F2BD17}" dt="2024-05-25T22:36:34.265" v="9" actId="478"/>
          <ac:spMkLst>
            <pc:docMk/>
            <pc:sldMk cId="3105322462" sldId="304"/>
            <ac:spMk id="64" creationId="{0D34F360-7263-4B7D-8E58-D39F203F9416}"/>
          </ac:spMkLst>
        </pc:spChg>
        <pc:spChg chg="del">
          <ac:chgData name="GAMBOA ALVARADO IGNACIO G" userId="d3d0d4b5-30dd-46e6-93bb-837ddea6ad49" providerId="ADAL" clId="{9DAC8C8D-4B4B-4350-B953-A14139F2BD17}" dt="2024-05-25T22:36:33.452" v="8" actId="478"/>
          <ac:spMkLst>
            <pc:docMk/>
            <pc:sldMk cId="3105322462" sldId="304"/>
            <ac:spMk id="65" creationId="{C4FE929D-DE8E-4EB4-8B2E-3E5AEAD1FBE4}"/>
          </ac:spMkLst>
        </pc:spChg>
        <pc:spChg chg="del">
          <ac:chgData name="GAMBOA ALVARADO IGNACIO G" userId="d3d0d4b5-30dd-46e6-93bb-837ddea6ad49" providerId="ADAL" clId="{9DAC8C8D-4B4B-4350-B953-A14139F2BD17}" dt="2024-05-25T22:36:28.944" v="3" actId="478"/>
          <ac:spMkLst>
            <pc:docMk/>
            <pc:sldMk cId="3105322462" sldId="304"/>
            <ac:spMk id="66" creationId="{97A9D8AC-2218-41AA-910B-9DCB57D5913D}"/>
          </ac:spMkLst>
        </pc:spChg>
        <pc:spChg chg="del">
          <ac:chgData name="GAMBOA ALVARADO IGNACIO G" userId="d3d0d4b5-30dd-46e6-93bb-837ddea6ad49" providerId="ADAL" clId="{9DAC8C8D-4B4B-4350-B953-A14139F2BD17}" dt="2024-05-25T22:36:26.983" v="0" actId="478"/>
          <ac:spMkLst>
            <pc:docMk/>
            <pc:sldMk cId="3105322462" sldId="304"/>
            <ac:spMk id="67" creationId="{DE3CBAC6-9CCF-42F1-8C78-37C44C8D5678}"/>
          </ac:spMkLst>
        </pc:spChg>
        <pc:spChg chg="del mod">
          <ac:chgData name="GAMBOA ALVARADO IGNACIO G" userId="d3d0d4b5-30dd-46e6-93bb-837ddea6ad49" providerId="ADAL" clId="{9DAC8C8D-4B4B-4350-B953-A14139F2BD17}" dt="2024-05-25T22:36:32.716" v="7" actId="478"/>
          <ac:spMkLst>
            <pc:docMk/>
            <pc:sldMk cId="3105322462" sldId="304"/>
            <ac:spMk id="68" creationId="{D0DE6552-CB91-4ECD-8315-E5ECC05E8860}"/>
          </ac:spMkLst>
        </pc:spChg>
        <pc:spChg chg="del mod">
          <ac:chgData name="GAMBOA ALVARADO IGNACIO G" userId="d3d0d4b5-30dd-46e6-93bb-837ddea6ad49" providerId="ADAL" clId="{9DAC8C8D-4B4B-4350-B953-A14139F2BD17}" dt="2024-05-25T22:36:30.022" v="4" actId="478"/>
          <ac:spMkLst>
            <pc:docMk/>
            <pc:sldMk cId="3105322462" sldId="304"/>
            <ac:spMk id="76" creationId="{94F4A5D7-134C-49F3-8A39-F8341C88C2FD}"/>
          </ac:spMkLst>
        </pc:spChg>
        <pc:spChg chg="del">
          <ac:chgData name="GAMBOA ALVARADO IGNACIO G" userId="d3d0d4b5-30dd-46e6-93bb-837ddea6ad49" providerId="ADAL" clId="{9DAC8C8D-4B4B-4350-B953-A14139F2BD17}" dt="2024-05-25T22:37:07.094" v="33" actId="478"/>
          <ac:spMkLst>
            <pc:docMk/>
            <pc:sldMk cId="3105322462" sldId="304"/>
            <ac:spMk id="77" creationId="{2971289C-465B-442E-ACCB-3ADFA813459D}"/>
          </ac:spMkLst>
        </pc:spChg>
        <pc:spChg chg="del">
          <ac:chgData name="GAMBOA ALVARADO IGNACIO G" userId="d3d0d4b5-30dd-46e6-93bb-837ddea6ad49" providerId="ADAL" clId="{9DAC8C8D-4B4B-4350-B953-A14139F2BD17}" dt="2024-05-25T22:37:12.828" v="35" actId="478"/>
          <ac:spMkLst>
            <pc:docMk/>
            <pc:sldMk cId="3105322462" sldId="304"/>
            <ac:spMk id="80" creationId="{BEC35C67-D9A9-40B5-8795-B1AD983B674D}"/>
          </ac:spMkLst>
        </pc:spChg>
        <pc:spChg chg="del">
          <ac:chgData name="GAMBOA ALVARADO IGNACIO G" userId="d3d0d4b5-30dd-46e6-93bb-837ddea6ad49" providerId="ADAL" clId="{9DAC8C8D-4B4B-4350-B953-A14139F2BD17}" dt="2024-05-25T22:36:39.592" v="15" actId="478"/>
          <ac:spMkLst>
            <pc:docMk/>
            <pc:sldMk cId="3105322462" sldId="304"/>
            <ac:spMk id="81" creationId="{55B5D181-A303-4A6F-9B5A-AC22C4532A57}"/>
          </ac:spMkLst>
        </pc:spChg>
        <pc:spChg chg="del">
          <ac:chgData name="GAMBOA ALVARADO IGNACIO G" userId="d3d0d4b5-30dd-46e6-93bb-837ddea6ad49" providerId="ADAL" clId="{9DAC8C8D-4B4B-4350-B953-A14139F2BD17}" dt="2024-05-25T22:37:03.595" v="32" actId="478"/>
          <ac:spMkLst>
            <pc:docMk/>
            <pc:sldMk cId="3105322462" sldId="304"/>
            <ac:spMk id="82" creationId="{EF60ED61-148F-426D-83DD-B36FB3727B2F}"/>
          </ac:spMkLst>
        </pc:spChg>
        <pc:spChg chg="del">
          <ac:chgData name="GAMBOA ALVARADO IGNACIO G" userId="d3d0d4b5-30dd-46e6-93bb-837ddea6ad49" providerId="ADAL" clId="{9DAC8C8D-4B4B-4350-B953-A14139F2BD17}" dt="2024-05-25T22:36:38.922" v="14" actId="478"/>
          <ac:spMkLst>
            <pc:docMk/>
            <pc:sldMk cId="3105322462" sldId="304"/>
            <ac:spMk id="83" creationId="{101F2622-4D04-4642-8D07-F35533BFF69E}"/>
          </ac:spMkLst>
        </pc:spChg>
        <pc:spChg chg="del mod">
          <ac:chgData name="GAMBOA ALVARADO IGNACIO G" userId="d3d0d4b5-30dd-46e6-93bb-837ddea6ad49" providerId="ADAL" clId="{9DAC8C8D-4B4B-4350-B953-A14139F2BD17}" dt="2024-05-25T22:36:49.783" v="25" actId="478"/>
          <ac:spMkLst>
            <pc:docMk/>
            <pc:sldMk cId="3105322462" sldId="304"/>
            <ac:spMk id="84" creationId="{69ED924D-E764-4E64-BB17-54169A701380}"/>
          </ac:spMkLst>
        </pc:spChg>
        <pc:spChg chg="del">
          <ac:chgData name="GAMBOA ALVARADO IGNACIO G" userId="d3d0d4b5-30dd-46e6-93bb-837ddea6ad49" providerId="ADAL" clId="{9DAC8C8D-4B4B-4350-B953-A14139F2BD17}" dt="2024-05-25T22:37:03.595" v="32" actId="478"/>
          <ac:spMkLst>
            <pc:docMk/>
            <pc:sldMk cId="3105322462" sldId="304"/>
            <ac:spMk id="85" creationId="{28353A36-920D-497F-AD77-D104E6EE61F2}"/>
          </ac:spMkLst>
        </pc:spChg>
        <pc:picChg chg="del">
          <ac:chgData name="GAMBOA ALVARADO IGNACIO G" userId="d3d0d4b5-30dd-46e6-93bb-837ddea6ad49" providerId="ADAL" clId="{9DAC8C8D-4B4B-4350-B953-A14139F2BD17}" dt="2024-05-25T22:36:36.082" v="11" actId="478"/>
          <ac:picMkLst>
            <pc:docMk/>
            <pc:sldMk cId="3105322462" sldId="304"/>
            <ac:picMk id="49" creationId="{81BEDAD6-6C75-4B7F-986A-B232381AF979}"/>
          </ac:picMkLst>
        </pc:picChg>
        <pc:picChg chg="del">
          <ac:chgData name="GAMBOA ALVARADO IGNACIO G" userId="d3d0d4b5-30dd-46e6-93bb-837ddea6ad49" providerId="ADAL" clId="{9DAC8C8D-4B4B-4350-B953-A14139F2BD17}" dt="2024-05-25T22:36:30.792" v="5" actId="478"/>
          <ac:picMkLst>
            <pc:docMk/>
            <pc:sldMk cId="3105322462" sldId="304"/>
            <ac:picMk id="69" creationId="{A532096B-607C-4C9C-BC97-23B8194157DB}"/>
          </ac:picMkLst>
        </pc:picChg>
        <pc:picChg chg="del">
          <ac:chgData name="GAMBOA ALVARADO IGNACIO G" userId="d3d0d4b5-30dd-46e6-93bb-837ddea6ad49" providerId="ADAL" clId="{9DAC8C8D-4B4B-4350-B953-A14139F2BD17}" dt="2024-05-25T22:36:27.362" v="1" actId="478"/>
          <ac:picMkLst>
            <pc:docMk/>
            <pc:sldMk cId="3105322462" sldId="304"/>
            <ac:picMk id="70" creationId="{A11F56DC-94DD-41FB-89AA-53D0183F1A9D}"/>
          </ac:picMkLst>
        </pc:picChg>
        <pc:cxnChg chg="del mod">
          <ac:chgData name="GAMBOA ALVARADO IGNACIO G" userId="d3d0d4b5-30dd-46e6-93bb-837ddea6ad49" providerId="ADAL" clId="{9DAC8C8D-4B4B-4350-B953-A14139F2BD17}" dt="2024-05-25T22:36:37.362" v="12" actId="478"/>
          <ac:cxnSpMkLst>
            <pc:docMk/>
            <pc:sldMk cId="3105322462" sldId="304"/>
            <ac:cxnSpMk id="47" creationId="{4181175F-F92E-4346-BEF2-F4DEB204DBB1}"/>
          </ac:cxnSpMkLst>
        </pc:cxnChg>
        <pc:cxnChg chg="del mod">
          <ac:chgData name="GAMBOA ALVARADO IGNACIO G" userId="d3d0d4b5-30dd-46e6-93bb-837ddea6ad49" providerId="ADAL" clId="{9DAC8C8D-4B4B-4350-B953-A14139F2BD17}" dt="2024-05-25T22:36:51.237" v="26" actId="478"/>
          <ac:cxnSpMkLst>
            <pc:docMk/>
            <pc:sldMk cId="3105322462" sldId="304"/>
            <ac:cxnSpMk id="48" creationId="{47A71E6E-CEFB-4409-BE5A-DAA75229C265}"/>
          </ac:cxnSpMkLst>
        </pc:cxnChg>
        <pc:cxnChg chg="del">
          <ac:chgData name="GAMBOA ALVARADO IGNACIO G" userId="d3d0d4b5-30dd-46e6-93bb-837ddea6ad49" providerId="ADAL" clId="{9DAC8C8D-4B4B-4350-B953-A14139F2BD17}" dt="2024-05-25T22:36:59.291" v="31" actId="478"/>
          <ac:cxnSpMkLst>
            <pc:docMk/>
            <pc:sldMk cId="3105322462" sldId="304"/>
            <ac:cxnSpMk id="71" creationId="{AB72D617-1CD4-4A25-9F29-1366FEB2E9AB}"/>
          </ac:cxnSpMkLst>
        </pc:cxnChg>
        <pc:cxnChg chg="del">
          <ac:chgData name="GAMBOA ALVARADO IGNACIO G" userId="d3d0d4b5-30dd-46e6-93bb-837ddea6ad49" providerId="ADAL" clId="{9DAC8C8D-4B4B-4350-B953-A14139F2BD17}" dt="2024-05-25T22:36:59.291" v="31" actId="478"/>
          <ac:cxnSpMkLst>
            <pc:docMk/>
            <pc:sldMk cId="3105322462" sldId="304"/>
            <ac:cxnSpMk id="72" creationId="{62016B19-43D3-49F9-AB86-F3A5A5CA70AD}"/>
          </ac:cxnSpMkLst>
        </pc:cxnChg>
        <pc:cxnChg chg="del">
          <ac:chgData name="GAMBOA ALVARADO IGNACIO G" userId="d3d0d4b5-30dd-46e6-93bb-837ddea6ad49" providerId="ADAL" clId="{9DAC8C8D-4B4B-4350-B953-A14139F2BD17}" dt="2024-05-25T22:36:59.291" v="31" actId="478"/>
          <ac:cxnSpMkLst>
            <pc:docMk/>
            <pc:sldMk cId="3105322462" sldId="304"/>
            <ac:cxnSpMk id="73" creationId="{9763B38C-A113-4BD5-86F2-ABDD4B9CA958}"/>
          </ac:cxnSpMkLst>
        </pc:cxnChg>
        <pc:cxnChg chg="del">
          <ac:chgData name="GAMBOA ALVARADO IGNACIO G" userId="d3d0d4b5-30dd-46e6-93bb-837ddea6ad49" providerId="ADAL" clId="{9DAC8C8D-4B4B-4350-B953-A14139F2BD17}" dt="2024-05-25T22:36:52.523" v="27" actId="478"/>
          <ac:cxnSpMkLst>
            <pc:docMk/>
            <pc:sldMk cId="3105322462" sldId="304"/>
            <ac:cxnSpMk id="74" creationId="{E943DB2F-06A0-4439-83FA-1FC9EF50EF93}"/>
          </ac:cxnSpMkLst>
        </pc:cxnChg>
        <pc:cxnChg chg="del">
          <ac:chgData name="GAMBOA ALVARADO IGNACIO G" userId="d3d0d4b5-30dd-46e6-93bb-837ddea6ad49" providerId="ADAL" clId="{9DAC8C8D-4B4B-4350-B953-A14139F2BD17}" dt="2024-05-25T22:37:03.595" v="32" actId="478"/>
          <ac:cxnSpMkLst>
            <pc:docMk/>
            <pc:sldMk cId="3105322462" sldId="304"/>
            <ac:cxnSpMk id="86" creationId="{37AE8562-8536-4C3F-9661-3C54DC11B756}"/>
          </ac:cxnSpMkLst>
        </pc:cxnChg>
      </pc:sldChg>
      <pc:sldChg chg="add">
        <pc:chgData name="GAMBOA ALVARADO IGNACIO G" userId="d3d0d4b5-30dd-46e6-93bb-837ddea6ad49" providerId="ADAL" clId="{9DAC8C8D-4B4B-4350-B953-A14139F2BD17}" dt="2024-05-25T22:42:11.369" v="44" actId="2890"/>
        <pc:sldMkLst>
          <pc:docMk/>
          <pc:sldMk cId="743564996" sldId="305"/>
        </pc:sldMkLst>
      </pc:sldChg>
      <pc:sldChg chg="add del">
        <pc:chgData name="GAMBOA ALVARADO IGNACIO G" userId="d3d0d4b5-30dd-46e6-93bb-837ddea6ad49" providerId="ADAL" clId="{9DAC8C8D-4B4B-4350-B953-A14139F2BD17}" dt="2024-05-25T22:42:08.629" v="43" actId="47"/>
        <pc:sldMkLst>
          <pc:docMk/>
          <pc:sldMk cId="4002806811" sldId="305"/>
        </pc:sldMkLst>
      </pc:sldChg>
      <pc:sldChg chg="add">
        <pc:chgData name="GAMBOA ALVARADO IGNACIO G" userId="d3d0d4b5-30dd-46e6-93bb-837ddea6ad49" providerId="ADAL" clId="{9DAC8C8D-4B4B-4350-B953-A14139F2BD17}" dt="2024-05-25T22:42:14.519" v="45" actId="2890"/>
        <pc:sldMkLst>
          <pc:docMk/>
          <pc:sldMk cId="1086978629" sldId="306"/>
        </pc:sldMkLst>
      </pc:sldChg>
      <pc:sldChg chg="add del">
        <pc:chgData name="GAMBOA ALVARADO IGNACIO G" userId="d3d0d4b5-30dd-46e6-93bb-837ddea6ad49" providerId="ADAL" clId="{9DAC8C8D-4B4B-4350-B953-A14139F2BD17}" dt="2024-05-25T22:42:07.599" v="42" actId="47"/>
        <pc:sldMkLst>
          <pc:docMk/>
          <pc:sldMk cId="2779685119" sldId="306"/>
        </pc:sldMkLst>
      </pc:sldChg>
      <pc:sldChg chg="add">
        <pc:chgData name="GAMBOA ALVARADO IGNACIO G" userId="d3d0d4b5-30dd-46e6-93bb-837ddea6ad49" providerId="ADAL" clId="{9DAC8C8D-4B4B-4350-B953-A14139F2BD17}" dt="2024-05-25T22:42:18.068" v="46" actId="2890"/>
        <pc:sldMkLst>
          <pc:docMk/>
          <pc:sldMk cId="2146413309" sldId="307"/>
        </pc:sldMkLst>
      </pc:sldChg>
      <pc:sldChg chg="add">
        <pc:chgData name="GAMBOA ALVARADO IGNACIO G" userId="d3d0d4b5-30dd-46e6-93bb-837ddea6ad49" providerId="ADAL" clId="{9DAC8C8D-4B4B-4350-B953-A14139F2BD17}" dt="2024-05-25T22:42:24.588" v="47" actId="2890"/>
        <pc:sldMkLst>
          <pc:docMk/>
          <pc:sldMk cId="1200565634" sldId="308"/>
        </pc:sldMkLst>
      </pc:sldChg>
      <pc:sldChg chg="add">
        <pc:chgData name="GAMBOA ALVARADO IGNACIO G" userId="d3d0d4b5-30dd-46e6-93bb-837ddea6ad49" providerId="ADAL" clId="{9DAC8C8D-4B4B-4350-B953-A14139F2BD17}" dt="2024-05-25T22:42:26.209" v="48" actId="2890"/>
        <pc:sldMkLst>
          <pc:docMk/>
          <pc:sldMk cId="4018481977" sldId="309"/>
        </pc:sldMkLst>
      </pc:sldChg>
      <pc:sldChg chg="add">
        <pc:chgData name="GAMBOA ALVARADO IGNACIO G" userId="d3d0d4b5-30dd-46e6-93bb-837ddea6ad49" providerId="ADAL" clId="{9DAC8C8D-4B4B-4350-B953-A14139F2BD17}" dt="2024-05-25T22:42:27.690" v="49" actId="2890"/>
        <pc:sldMkLst>
          <pc:docMk/>
          <pc:sldMk cId="3519697008" sldId="310"/>
        </pc:sldMkLst>
      </pc:sldChg>
      <pc:sldChg chg="add">
        <pc:chgData name="GAMBOA ALVARADO IGNACIO G" userId="d3d0d4b5-30dd-46e6-93bb-837ddea6ad49" providerId="ADAL" clId="{9DAC8C8D-4B4B-4350-B953-A14139F2BD17}" dt="2024-05-25T22:42:31.100" v="50" actId="2890"/>
        <pc:sldMkLst>
          <pc:docMk/>
          <pc:sldMk cId="3699663989" sldId="311"/>
        </pc:sldMkLst>
      </pc:sldChg>
      <pc:sldChg chg="add">
        <pc:chgData name="GAMBOA ALVARADO IGNACIO G" userId="d3d0d4b5-30dd-46e6-93bb-837ddea6ad49" providerId="ADAL" clId="{9DAC8C8D-4B4B-4350-B953-A14139F2BD17}" dt="2024-05-25T22:42:33.324" v="51" actId="2890"/>
        <pc:sldMkLst>
          <pc:docMk/>
          <pc:sldMk cId="2361542432" sldId="312"/>
        </pc:sldMkLst>
      </pc:sldChg>
      <pc:sldChg chg="add">
        <pc:chgData name="GAMBOA ALVARADO IGNACIO G" userId="d3d0d4b5-30dd-46e6-93bb-837ddea6ad49" providerId="ADAL" clId="{9DAC8C8D-4B4B-4350-B953-A14139F2BD17}" dt="2024-05-25T22:42:36.729" v="52" actId="2890"/>
        <pc:sldMkLst>
          <pc:docMk/>
          <pc:sldMk cId="3036640731" sldId="313"/>
        </pc:sldMkLst>
      </pc:sldChg>
      <pc:sldChg chg="add">
        <pc:chgData name="GAMBOA ALVARADO IGNACIO G" userId="d3d0d4b5-30dd-46e6-93bb-837ddea6ad49" providerId="ADAL" clId="{9DAC8C8D-4B4B-4350-B953-A14139F2BD17}" dt="2024-05-25T22:42:39.510" v="53" actId="2890"/>
        <pc:sldMkLst>
          <pc:docMk/>
          <pc:sldMk cId="2591914574" sldId="314"/>
        </pc:sldMkLst>
      </pc:sldChg>
      <pc:sldChg chg="add">
        <pc:chgData name="GAMBOA ALVARADO IGNACIO G" userId="d3d0d4b5-30dd-46e6-93bb-837ddea6ad49" providerId="ADAL" clId="{9DAC8C8D-4B4B-4350-B953-A14139F2BD17}" dt="2024-05-25T22:42:42.410" v="54" actId="2890"/>
        <pc:sldMkLst>
          <pc:docMk/>
          <pc:sldMk cId="1385646645" sldId="315"/>
        </pc:sldMkLst>
      </pc:sldChg>
      <pc:sldChg chg="add">
        <pc:chgData name="GAMBOA ALVARADO IGNACIO G" userId="d3d0d4b5-30dd-46e6-93bb-837ddea6ad49" providerId="ADAL" clId="{9DAC8C8D-4B4B-4350-B953-A14139F2BD17}" dt="2024-05-25T22:42:46.800" v="55" actId="2890"/>
        <pc:sldMkLst>
          <pc:docMk/>
          <pc:sldMk cId="3846956206" sldId="316"/>
        </pc:sldMkLst>
      </pc:sldChg>
    </pc:docChg>
  </pc:docChgLst>
  <pc:docChgLst>
    <pc:chgData name="GAMBOA ALVARADO IGNACIO G" userId="d3d0d4b5-30dd-46e6-93bb-837ddea6ad49" providerId="ADAL" clId="{8CBB8C90-6B1F-4992-B562-0E68CFD0F3DC}"/>
    <pc:docChg chg="undo custSel addSld delSld modSld">
      <pc:chgData name="GAMBOA ALVARADO IGNACIO G" userId="d3d0d4b5-30dd-46e6-93bb-837ddea6ad49" providerId="ADAL" clId="{8CBB8C90-6B1F-4992-B562-0E68CFD0F3DC}" dt="2024-05-25T23:12:26.814" v="1428" actId="20577"/>
      <pc:docMkLst>
        <pc:docMk/>
      </pc:docMkLst>
      <pc:sldChg chg="addSp delSp modSp mod modNotesTx">
        <pc:chgData name="GAMBOA ALVARADO IGNACIO G" userId="d3d0d4b5-30dd-46e6-93bb-837ddea6ad49" providerId="ADAL" clId="{8CBB8C90-6B1F-4992-B562-0E68CFD0F3DC}" dt="2024-05-25T22:53:27.534" v="155" actId="20577"/>
        <pc:sldMkLst>
          <pc:docMk/>
          <pc:sldMk cId="1957369981" sldId="262"/>
        </pc:sldMkLst>
        <pc:spChg chg="add mod">
          <ac:chgData name="GAMBOA ALVARADO IGNACIO G" userId="d3d0d4b5-30dd-46e6-93bb-837ddea6ad49" providerId="ADAL" clId="{8CBB8C90-6B1F-4992-B562-0E68CFD0F3DC}" dt="2024-05-25T22:51:06.440" v="51" actId="1076"/>
          <ac:spMkLst>
            <pc:docMk/>
            <pc:sldMk cId="1957369981" sldId="262"/>
            <ac:spMk id="3" creationId="{14CE27E0-12EF-847D-668C-1C37A72AC54A}"/>
          </ac:spMkLst>
        </pc:spChg>
        <pc:spChg chg="add mod">
          <ac:chgData name="GAMBOA ALVARADO IGNACIO G" userId="d3d0d4b5-30dd-46e6-93bb-837ddea6ad49" providerId="ADAL" clId="{8CBB8C90-6B1F-4992-B562-0E68CFD0F3DC}" dt="2024-05-25T22:53:08.941" v="125" actId="115"/>
          <ac:spMkLst>
            <pc:docMk/>
            <pc:sldMk cId="1957369981" sldId="262"/>
            <ac:spMk id="4" creationId="{2A5B1E45-4D0E-297A-AB3D-9607063D7ABF}"/>
          </ac:spMkLst>
        </pc:spChg>
        <pc:spChg chg="mod">
          <ac:chgData name="GAMBOA ALVARADO IGNACIO G" userId="d3d0d4b5-30dd-46e6-93bb-837ddea6ad49" providerId="ADAL" clId="{8CBB8C90-6B1F-4992-B562-0E68CFD0F3DC}" dt="2024-05-25T22:49:46.327" v="22" actId="1076"/>
          <ac:spMkLst>
            <pc:docMk/>
            <pc:sldMk cId="1957369981" sldId="262"/>
            <ac:spMk id="13" creationId="{00000000-0000-0000-0000-000000000000}"/>
          </ac:spMkLst>
        </pc:spChg>
        <pc:picChg chg="add mod">
          <ac:chgData name="GAMBOA ALVARADO IGNACIO G" userId="d3d0d4b5-30dd-46e6-93bb-837ddea6ad49" providerId="ADAL" clId="{8CBB8C90-6B1F-4992-B562-0E68CFD0F3DC}" dt="2024-05-25T22:49:39.514" v="21" actId="1076"/>
          <ac:picMkLst>
            <pc:docMk/>
            <pc:sldMk cId="1957369981" sldId="262"/>
            <ac:picMk id="2" creationId="{AB648918-9FDB-46EB-F89C-E9D3FFF1273B}"/>
          </ac:picMkLst>
        </pc:picChg>
        <pc:picChg chg="del">
          <ac:chgData name="GAMBOA ALVARADO IGNACIO G" userId="d3d0d4b5-30dd-46e6-93bb-837ddea6ad49" providerId="ADAL" clId="{8CBB8C90-6B1F-4992-B562-0E68CFD0F3DC}" dt="2024-05-25T22:45:54.098" v="0" actId="478"/>
          <ac:picMkLst>
            <pc:docMk/>
            <pc:sldMk cId="1957369981" sldId="262"/>
            <ac:picMk id="8" creationId="{00000000-0000-0000-0000-000000000000}"/>
          </ac:picMkLst>
        </pc:picChg>
        <pc:picChg chg="mod">
          <ac:chgData name="GAMBOA ALVARADO IGNACIO G" userId="d3d0d4b5-30dd-46e6-93bb-837ddea6ad49" providerId="ADAL" clId="{8CBB8C90-6B1F-4992-B562-0E68CFD0F3DC}" dt="2024-05-25T22:48:55.182" v="17" actId="1076"/>
          <ac:picMkLst>
            <pc:docMk/>
            <pc:sldMk cId="1957369981" sldId="262"/>
            <ac:picMk id="9" creationId="{00000000-0000-0000-0000-000000000000}"/>
          </ac:picMkLst>
        </pc:picChg>
        <pc:picChg chg="mod">
          <ac:chgData name="GAMBOA ALVARADO IGNACIO G" userId="d3d0d4b5-30dd-46e6-93bb-837ddea6ad49" providerId="ADAL" clId="{8CBB8C90-6B1F-4992-B562-0E68CFD0F3DC}" dt="2024-05-25T22:49:24.864" v="20" actId="1076"/>
          <ac:picMkLst>
            <pc:docMk/>
            <pc:sldMk cId="1957369981" sldId="262"/>
            <ac:picMk id="10" creationId="{00000000-0000-0000-0000-000000000000}"/>
          </ac:picMkLst>
        </pc:picChg>
      </pc:sldChg>
      <pc:sldChg chg="addSp delSp modSp mod modNotesTx">
        <pc:chgData name="GAMBOA ALVARADO IGNACIO G" userId="d3d0d4b5-30dd-46e6-93bb-837ddea6ad49" providerId="ADAL" clId="{8CBB8C90-6B1F-4992-B562-0E68CFD0F3DC}" dt="2024-05-25T23:12:26.814" v="1428" actId="20577"/>
        <pc:sldMkLst>
          <pc:docMk/>
          <pc:sldMk cId="1761978179" sldId="303"/>
        </pc:sldMkLst>
        <pc:spChg chg="mod">
          <ac:chgData name="GAMBOA ALVARADO IGNACIO G" userId="d3d0d4b5-30dd-46e6-93bb-837ddea6ad49" providerId="ADAL" clId="{8CBB8C90-6B1F-4992-B562-0E68CFD0F3DC}" dt="2024-05-25T23:01:26.637" v="850" actId="313"/>
          <ac:spMkLst>
            <pc:docMk/>
            <pc:sldMk cId="1761978179" sldId="303"/>
            <ac:spMk id="5" creationId="{699E2788-EBE2-45DF-9C0B-D666080A46A9}"/>
          </ac:spMkLst>
        </pc:spChg>
        <pc:spChg chg="mod">
          <ac:chgData name="GAMBOA ALVARADO IGNACIO G" userId="d3d0d4b5-30dd-46e6-93bb-837ddea6ad49" providerId="ADAL" clId="{8CBB8C90-6B1F-4992-B562-0E68CFD0F3DC}" dt="2024-05-25T23:05:17.306" v="1108" actId="20577"/>
          <ac:spMkLst>
            <pc:docMk/>
            <pc:sldMk cId="1761978179" sldId="303"/>
            <ac:spMk id="6" creationId="{9DEC9D77-6AA7-4B6B-881C-F31DAAE1DB2A}"/>
          </ac:spMkLst>
        </pc:spChg>
        <pc:spChg chg="mod">
          <ac:chgData name="GAMBOA ALVARADO IGNACIO G" userId="d3d0d4b5-30dd-46e6-93bb-837ddea6ad49" providerId="ADAL" clId="{8CBB8C90-6B1F-4992-B562-0E68CFD0F3DC}" dt="2024-05-25T23:12:26.814" v="1428" actId="20577"/>
          <ac:spMkLst>
            <pc:docMk/>
            <pc:sldMk cId="1761978179" sldId="303"/>
            <ac:spMk id="8" creationId="{8E5AB793-981F-4F0C-993F-B574912D895B}"/>
          </ac:spMkLst>
        </pc:spChg>
        <pc:spChg chg="mod">
          <ac:chgData name="GAMBOA ALVARADO IGNACIO G" userId="d3d0d4b5-30dd-46e6-93bb-837ddea6ad49" providerId="ADAL" clId="{8CBB8C90-6B1F-4992-B562-0E68CFD0F3DC}" dt="2024-05-25T22:59:54.044" v="747" actId="20577"/>
          <ac:spMkLst>
            <pc:docMk/>
            <pc:sldMk cId="1761978179" sldId="303"/>
            <ac:spMk id="10" creationId="{DC1D303F-E600-4ACE-9AB7-C6AEB05050D4}"/>
          </ac:spMkLst>
        </pc:spChg>
        <pc:spChg chg="mod">
          <ac:chgData name="GAMBOA ALVARADO IGNACIO G" userId="d3d0d4b5-30dd-46e6-93bb-837ddea6ad49" providerId="ADAL" clId="{8CBB8C90-6B1F-4992-B562-0E68CFD0F3DC}" dt="2024-05-25T23:03:38.271" v="875" actId="20577"/>
          <ac:spMkLst>
            <pc:docMk/>
            <pc:sldMk cId="1761978179" sldId="303"/>
            <ac:spMk id="11" creationId="{ACB6F962-DADC-4482-8A69-766A19968AF5}"/>
          </ac:spMkLst>
        </pc:spChg>
        <pc:spChg chg="add del mod">
          <ac:chgData name="GAMBOA ALVARADO IGNACIO G" userId="d3d0d4b5-30dd-46e6-93bb-837ddea6ad49" providerId="ADAL" clId="{8CBB8C90-6B1F-4992-B562-0E68CFD0F3DC}" dt="2024-05-25T23:10:21.783" v="1180" actId="20577"/>
          <ac:spMkLst>
            <pc:docMk/>
            <pc:sldMk cId="1761978179" sldId="303"/>
            <ac:spMk id="12" creationId="{A3A365B2-B2DE-4D2C-92CE-32C0611969DB}"/>
          </ac:spMkLst>
        </pc:spChg>
        <pc:spChg chg="mod">
          <ac:chgData name="GAMBOA ALVARADO IGNACIO G" userId="d3d0d4b5-30dd-46e6-93bb-837ddea6ad49" providerId="ADAL" clId="{8CBB8C90-6B1F-4992-B562-0E68CFD0F3DC}" dt="2024-05-25T23:05:32.844" v="1111" actId="1076"/>
          <ac:spMkLst>
            <pc:docMk/>
            <pc:sldMk cId="1761978179" sldId="303"/>
            <ac:spMk id="21" creationId="{6A548F58-8CF8-4D0C-8871-44C1700A4D4B}"/>
          </ac:spMkLst>
        </pc:spChg>
        <pc:spChg chg="mod">
          <ac:chgData name="GAMBOA ALVARADO IGNACIO G" userId="d3d0d4b5-30dd-46e6-93bb-837ddea6ad49" providerId="ADAL" clId="{8CBB8C90-6B1F-4992-B562-0E68CFD0F3DC}" dt="2024-05-25T23:11:36.767" v="1182" actId="1076"/>
          <ac:spMkLst>
            <pc:docMk/>
            <pc:sldMk cId="1761978179" sldId="303"/>
            <ac:spMk id="23" creationId="{73182A38-D6DF-453D-921E-315EFA20E2ED}"/>
          </ac:spMkLst>
        </pc:spChg>
        <pc:cxnChg chg="mod">
          <ac:chgData name="GAMBOA ALVARADO IGNACIO G" userId="d3d0d4b5-30dd-46e6-93bb-837ddea6ad49" providerId="ADAL" clId="{8CBB8C90-6B1F-4992-B562-0E68CFD0F3DC}" dt="2024-05-25T23:05:28.013" v="1110" actId="1076"/>
          <ac:cxnSpMkLst>
            <pc:docMk/>
            <pc:sldMk cId="1761978179" sldId="303"/>
            <ac:cxnSpMk id="22" creationId="{6A7DB234-E311-4E3B-AE05-EF5CB163CB48}"/>
          </ac:cxnSpMkLst>
        </pc:cxnChg>
      </pc:sldChg>
      <pc:sldChg chg="modNotesTx">
        <pc:chgData name="GAMBOA ALVARADO IGNACIO G" userId="d3d0d4b5-30dd-46e6-93bb-837ddea6ad49" providerId="ADAL" clId="{8CBB8C90-6B1F-4992-B562-0E68CFD0F3DC}" dt="2024-05-25T22:55:01.615" v="462" actId="313"/>
        <pc:sldMkLst>
          <pc:docMk/>
          <pc:sldMk cId="3105322462" sldId="304"/>
        </pc:sldMkLst>
      </pc:sldChg>
      <pc:sldChg chg="modNotesTx">
        <pc:chgData name="GAMBOA ALVARADO IGNACIO G" userId="d3d0d4b5-30dd-46e6-93bb-837ddea6ad49" providerId="ADAL" clId="{8CBB8C90-6B1F-4992-B562-0E68CFD0F3DC}" dt="2024-05-25T22:56:08.898" v="613" actId="33524"/>
        <pc:sldMkLst>
          <pc:docMk/>
          <pc:sldMk cId="743564996" sldId="305"/>
        </pc:sldMkLst>
      </pc:sldChg>
      <pc:sldChg chg="modNotesTx">
        <pc:chgData name="GAMBOA ALVARADO IGNACIO G" userId="d3d0d4b5-30dd-46e6-93bb-837ddea6ad49" providerId="ADAL" clId="{8CBB8C90-6B1F-4992-B562-0E68CFD0F3DC}" dt="2024-05-25T22:58:38.633" v="727" actId="5793"/>
        <pc:sldMkLst>
          <pc:docMk/>
          <pc:sldMk cId="2146413309" sldId="307"/>
        </pc:sldMkLst>
      </pc:sldChg>
      <pc:sldChg chg="add del">
        <pc:chgData name="GAMBOA ALVARADO IGNACIO G" userId="d3d0d4b5-30dd-46e6-93bb-837ddea6ad49" providerId="ADAL" clId="{8CBB8C90-6B1F-4992-B562-0E68CFD0F3DC}" dt="2024-05-25T23:00:35.106" v="784" actId="2890"/>
        <pc:sldMkLst>
          <pc:docMk/>
          <pc:sldMk cId="3835194171" sldId="31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47D60-E39B-E041-B6CE-3FDC1A8BB989}" type="datetimeFigureOut">
              <a:rPr lang="es-ES_tradnl" smtClean="0"/>
              <a:t>25/05/2024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D1966-643A-ED45-BFF9-B0FE18A32E2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6330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Portada de la </a:t>
            </a:r>
            <a:r>
              <a:rPr lang="es-CL" dirty="0" err="1"/>
              <a:t>Presentacion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76408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36254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16672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78623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6608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25636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9849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Resumen de la presentación anterior y resumen de los datos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5245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Primer mach con las conclusiones anteriores, de preferencia mostrar aquí lo </a:t>
            </a:r>
            <a:r>
              <a:rPr lang="es-ES_tradnl" dirty="0" err="1"/>
              <a:t>faaltante</a:t>
            </a:r>
            <a:r>
              <a:rPr lang="es-ES_tradnl" dirty="0"/>
              <a:t> de la presentación 1 (LA REGRESION LINEAL)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5245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Resumen del aprendizaje supervisado y los algoritmos a considerar sin explicar, estos se justificarán a medida que se avance…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76011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Variable dependiente: Precio.</a:t>
            </a:r>
          </a:p>
          <a:p>
            <a:r>
              <a:rPr lang="es-ES_tradnl" dirty="0"/>
              <a:t>Variables independientes: Todas las demás.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10839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81660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7028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2177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2099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25/05/2024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25/05/2024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25/05/2024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25/05/2024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25/05/2024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25/05/2024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25/05/2024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25/05/2024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25/05/2024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25/05/2024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25/05/2024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36221-589F-2846-B89B-D09559D774BF}" type="datetimeFigureOut">
              <a:rPr lang="es-ES_tradnl" smtClean="0"/>
              <a:t>25/05/2024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442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05" b="24764"/>
          <a:stretch/>
        </p:blipFill>
        <p:spPr>
          <a:xfrm>
            <a:off x="0" y="0"/>
            <a:ext cx="9172026" cy="143569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46510" r="153" b="5990"/>
          <a:stretch/>
        </p:blipFill>
        <p:spPr>
          <a:xfrm>
            <a:off x="-28026" y="5486719"/>
            <a:ext cx="9172026" cy="1371281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7697770" y="5209720"/>
            <a:ext cx="1446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b="1" dirty="0">
                <a:solidFill>
                  <a:schemeClr val="bg1"/>
                </a:solidFill>
                <a:ea typeface="Gungsuh" charset="-127"/>
                <a:cs typeface="Gungsuh" charset="-127"/>
              </a:rPr>
              <a:t>01 de junio de 2024</a:t>
            </a:r>
          </a:p>
        </p:txBody>
      </p:sp>
      <p:pic>
        <p:nvPicPr>
          <p:cNvPr id="2" name="Imagen 1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B648918-9FDB-46EB-F89C-E9D3FFF127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026" y="1435697"/>
            <a:ext cx="3005195" cy="117830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4CE27E0-12EF-847D-668C-1C37A72AC54A}"/>
              </a:ext>
            </a:extLst>
          </p:cNvPr>
          <p:cNvSpPr txBox="1"/>
          <p:nvPr/>
        </p:nvSpPr>
        <p:spPr>
          <a:xfrm>
            <a:off x="-28026" y="2611931"/>
            <a:ext cx="297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Minería de Datos.</a:t>
            </a:r>
            <a:endParaRPr lang="es-MX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A5B1E45-4D0E-297A-AB3D-9607063D7ABF}"/>
              </a:ext>
            </a:extLst>
          </p:cNvPr>
          <p:cNvSpPr txBox="1"/>
          <p:nvPr/>
        </p:nvSpPr>
        <p:spPr>
          <a:xfrm>
            <a:off x="3099816" y="3429000"/>
            <a:ext cx="3209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 9: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Ignacio Gamboa.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Melany Pérez.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Gonzalo Vásquez.</a:t>
            </a:r>
            <a:endParaRPr lang="es-MX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369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56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46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14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40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78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6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73182A38-D6DF-453D-921E-315EFA20E2ED}"/>
              </a:ext>
            </a:extLst>
          </p:cNvPr>
          <p:cNvSpPr/>
          <p:nvPr/>
        </p:nvSpPr>
        <p:spPr>
          <a:xfrm>
            <a:off x="-7118" y="-1786"/>
            <a:ext cx="9149206" cy="6858000"/>
          </a:xfrm>
          <a:prstGeom prst="rect">
            <a:avLst/>
          </a:prstGeom>
          <a:solidFill>
            <a:srgbClr val="C1292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99E2788-EBE2-45DF-9C0B-D666080A46A9}"/>
              </a:ext>
            </a:extLst>
          </p:cNvPr>
          <p:cNvSpPr txBox="1">
            <a:spLocks/>
          </p:cNvSpPr>
          <p:nvPr/>
        </p:nvSpPr>
        <p:spPr>
          <a:xfrm>
            <a:off x="264170" y="1377773"/>
            <a:ext cx="2484255" cy="1719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1600" dirty="0">
                <a:solidFill>
                  <a:schemeClr val="bg1"/>
                </a:solidFill>
                <a:latin typeface="Arial Narrow" panose="020B0606020202030204" pitchFamily="34" charset="0"/>
              </a:rPr>
              <a:t>Diamantes:</a:t>
            </a:r>
          </a:p>
          <a:p>
            <a:pPr algn="just"/>
            <a:r>
              <a:rPr lang="es-CL" sz="1600" dirty="0">
                <a:solidFill>
                  <a:schemeClr val="bg1"/>
                </a:solidFill>
                <a:latin typeface="Arial Narrow" panose="020B0606020202030204" pitchFamily="34" charset="0"/>
              </a:rPr>
              <a:t>Contiene un total de 53940 datos, 10 variables (3 cualitativas y 7 cuantitativas) 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9DEC9D77-6AA7-4B6B-881C-F31DAAE1DB2A}"/>
              </a:ext>
            </a:extLst>
          </p:cNvPr>
          <p:cNvSpPr txBox="1">
            <a:spLocks/>
          </p:cNvSpPr>
          <p:nvPr/>
        </p:nvSpPr>
        <p:spPr>
          <a:xfrm>
            <a:off x="3167200" y="1381444"/>
            <a:ext cx="2961458" cy="16923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CL" sz="1600" dirty="0">
                <a:solidFill>
                  <a:schemeClr val="bg1"/>
                </a:solidFill>
                <a:latin typeface="Arial Narrow" panose="020B0606020202030204" pitchFamily="34" charset="0"/>
              </a:rPr>
              <a:t>Establecer un modelo que nos permita predecir de manera efectiva el precio de cualquier diamante a partir de correlaciones entre alguna de sus variables.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8E5AB793-981F-4F0C-993F-B574912D895B}"/>
              </a:ext>
            </a:extLst>
          </p:cNvPr>
          <p:cNvSpPr txBox="1">
            <a:spLocks/>
          </p:cNvSpPr>
          <p:nvPr/>
        </p:nvSpPr>
        <p:spPr>
          <a:xfrm>
            <a:off x="6291941" y="1368964"/>
            <a:ext cx="2587890" cy="16923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MX" sz="1600" b="0" i="0" dirty="0" err="1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Lorem</a:t>
            </a:r>
            <a:r>
              <a:rPr lang="es-MX" sz="1600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s-MX" sz="1600" b="0" i="0" dirty="0" err="1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ipsum</a:t>
            </a:r>
            <a:r>
              <a:rPr lang="es-MX" sz="1600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 dolor </a:t>
            </a:r>
            <a:r>
              <a:rPr lang="es-MX" sz="1600" b="0" i="0" dirty="0" err="1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sit</a:t>
            </a:r>
            <a:r>
              <a:rPr lang="es-MX" sz="1600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s-MX" sz="1600" b="0" i="0" dirty="0" err="1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amet</a:t>
            </a:r>
            <a:r>
              <a:rPr lang="es-MX" sz="1600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, </a:t>
            </a:r>
            <a:r>
              <a:rPr lang="es-MX" sz="1600" b="0" i="0" dirty="0" err="1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consectetur</a:t>
            </a:r>
            <a:r>
              <a:rPr lang="es-MX" sz="1600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s-MX" sz="1600" b="0" i="0" dirty="0" err="1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adipiscing</a:t>
            </a:r>
            <a:r>
              <a:rPr lang="es-MX" sz="1600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s-MX" sz="1600" b="0" i="0" dirty="0" err="1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elit</a:t>
            </a:r>
            <a:r>
              <a:rPr lang="es-MX" sz="1600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, sed do </a:t>
            </a:r>
            <a:r>
              <a:rPr lang="es-MX" sz="1600" b="0" i="0" dirty="0" err="1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eiusmod</a:t>
            </a:r>
            <a:r>
              <a:rPr lang="es-MX" sz="1600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s-MX" sz="1600" b="0" i="0" dirty="0" err="1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tempor</a:t>
            </a:r>
            <a:r>
              <a:rPr lang="es-MX" sz="1600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s-MX" sz="1600" b="0" i="0" dirty="0" err="1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incididunt</a:t>
            </a:r>
            <a:r>
              <a:rPr lang="es-MX" sz="1600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 ut labore et </a:t>
            </a:r>
            <a:r>
              <a:rPr lang="es-MX" sz="1600" b="0" i="0" dirty="0" err="1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dolore</a:t>
            </a:r>
            <a:r>
              <a:rPr lang="es-MX" sz="1600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 magna </a:t>
            </a:r>
            <a:r>
              <a:rPr lang="es-MX" sz="1600" b="0" i="0" dirty="0" err="1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aliqua</a:t>
            </a:r>
            <a:r>
              <a:rPr lang="es-MX" sz="1600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. Ut </a:t>
            </a:r>
            <a:r>
              <a:rPr lang="es-MX" sz="1600" b="0" i="0" dirty="0" err="1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enim</a:t>
            </a:r>
            <a:r>
              <a:rPr lang="es-MX" sz="1600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 ad </a:t>
            </a:r>
            <a:r>
              <a:rPr lang="es-MX" sz="1600" b="0" i="0" dirty="0" err="1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minim</a:t>
            </a:r>
            <a:r>
              <a:rPr lang="es-MX" sz="1600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s-MX" sz="1600" b="0" i="0" dirty="0" err="1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veniam</a:t>
            </a:r>
            <a:r>
              <a:rPr lang="es-MX" sz="1600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, quis </a:t>
            </a:r>
            <a:r>
              <a:rPr lang="es-MX" sz="1600" b="0" i="0" dirty="0" err="1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nostrud</a:t>
            </a:r>
            <a:r>
              <a:rPr lang="es-MX" sz="1600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s-MX" sz="1600" b="0" i="0" dirty="0" err="1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exercitation</a:t>
            </a:r>
            <a:r>
              <a:rPr lang="es-MX" sz="1600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s-MX" sz="1600" b="0" i="0" dirty="0" err="1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ullamco</a:t>
            </a:r>
            <a:r>
              <a:rPr lang="es-MX" sz="1600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s-MX" sz="1600" b="0" i="0" dirty="0" err="1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laboris</a:t>
            </a:r>
            <a:r>
              <a:rPr lang="es-MX" sz="1600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s-MX" sz="1600" b="0" i="0" dirty="0" err="1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nisi</a:t>
            </a:r>
            <a:r>
              <a:rPr lang="es-MX" sz="1600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 ut </a:t>
            </a:r>
            <a:r>
              <a:rPr lang="es-MX" sz="1600" b="0" i="0" dirty="0" err="1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aliquip</a:t>
            </a:r>
            <a:endParaRPr lang="en-US" sz="1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CA17F75-6E6A-44AC-B88D-4A56682EC3B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9" y="604112"/>
            <a:ext cx="8643257" cy="51342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C1D303F-E600-4ACE-9AB7-C6AEB05050D4}"/>
              </a:ext>
            </a:extLst>
          </p:cNvPr>
          <p:cNvSpPr txBox="1"/>
          <p:nvPr/>
        </p:nvSpPr>
        <p:spPr>
          <a:xfrm>
            <a:off x="406797" y="659052"/>
            <a:ext cx="2037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de Datos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CB6F962-DADC-4482-8A69-766A19968AF5}"/>
              </a:ext>
            </a:extLst>
          </p:cNvPr>
          <p:cNvSpPr txBox="1"/>
          <p:nvPr/>
        </p:nvSpPr>
        <p:spPr>
          <a:xfrm>
            <a:off x="3138676" y="648166"/>
            <a:ext cx="298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3A365B2-B2DE-4D2C-92CE-32C0611969DB}"/>
              </a:ext>
            </a:extLst>
          </p:cNvPr>
          <p:cNvSpPr txBox="1"/>
          <p:nvPr/>
        </p:nvSpPr>
        <p:spPr>
          <a:xfrm>
            <a:off x="6437121" y="659052"/>
            <a:ext cx="2423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 </a:t>
            </a:r>
            <a:r>
              <a:rPr lang="es-E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endParaRPr lang="es-E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B2A21D9-80B6-456C-A8D6-7AE3F3558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881" y="3659386"/>
            <a:ext cx="3302752" cy="2959774"/>
          </a:xfrm>
          <a:prstGeom prst="rect">
            <a:avLst/>
          </a:prstGeom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585265B-4E00-434F-A644-ADFF1F48468A}"/>
              </a:ext>
            </a:extLst>
          </p:cNvPr>
          <p:cNvCxnSpPr>
            <a:cxnSpLocks/>
          </p:cNvCxnSpPr>
          <p:nvPr/>
        </p:nvCxnSpPr>
        <p:spPr>
          <a:xfrm flipH="1">
            <a:off x="964012" y="4932025"/>
            <a:ext cx="22338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B64C4A8-E34F-4E93-9BA1-1925F378EC3D}"/>
              </a:ext>
            </a:extLst>
          </p:cNvPr>
          <p:cNvCxnSpPr>
            <a:cxnSpLocks/>
          </p:cNvCxnSpPr>
          <p:nvPr/>
        </p:nvCxnSpPr>
        <p:spPr>
          <a:xfrm flipV="1">
            <a:off x="964012" y="3659386"/>
            <a:ext cx="0" cy="12726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22064AE-3A3A-4F63-800C-6648A2ADA6BE}"/>
              </a:ext>
            </a:extLst>
          </p:cNvPr>
          <p:cNvCxnSpPr>
            <a:cxnSpLocks/>
          </p:cNvCxnSpPr>
          <p:nvPr/>
        </p:nvCxnSpPr>
        <p:spPr>
          <a:xfrm>
            <a:off x="6481460" y="4963335"/>
            <a:ext cx="21861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6B53EC84-3601-4293-B749-A2BC2795B17D}"/>
              </a:ext>
            </a:extLst>
          </p:cNvPr>
          <p:cNvCxnSpPr>
            <a:cxnSpLocks/>
          </p:cNvCxnSpPr>
          <p:nvPr/>
        </p:nvCxnSpPr>
        <p:spPr>
          <a:xfrm flipV="1">
            <a:off x="8667630" y="3588707"/>
            <a:ext cx="0" cy="13746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9052CB31-5E86-43F7-9E18-68D97336D3DC}"/>
              </a:ext>
            </a:extLst>
          </p:cNvPr>
          <p:cNvSpPr/>
          <p:nvPr/>
        </p:nvSpPr>
        <p:spPr>
          <a:xfrm>
            <a:off x="890192" y="3479660"/>
            <a:ext cx="147640" cy="1476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F49D49A-95BF-4D21-AE29-BD9D704FEC5F}"/>
              </a:ext>
            </a:extLst>
          </p:cNvPr>
          <p:cNvSpPr/>
          <p:nvPr/>
        </p:nvSpPr>
        <p:spPr>
          <a:xfrm>
            <a:off x="8598609" y="3446450"/>
            <a:ext cx="147640" cy="1476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A548F58-8CF8-4D0C-8871-44C1700A4D4B}"/>
              </a:ext>
            </a:extLst>
          </p:cNvPr>
          <p:cNvSpPr/>
          <p:nvPr/>
        </p:nvSpPr>
        <p:spPr>
          <a:xfrm>
            <a:off x="4769645" y="2680948"/>
            <a:ext cx="147640" cy="1476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A7DB234-E311-4E3B-AE05-EF5CB163CB48}"/>
              </a:ext>
            </a:extLst>
          </p:cNvPr>
          <p:cNvCxnSpPr>
            <a:cxnSpLocks/>
          </p:cNvCxnSpPr>
          <p:nvPr/>
        </p:nvCxnSpPr>
        <p:spPr>
          <a:xfrm flipV="1">
            <a:off x="4846257" y="2828588"/>
            <a:ext cx="0" cy="8307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97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2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6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1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4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6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97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819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8154</TotalTime>
  <Words>190</Words>
  <Application>Microsoft Office PowerPoint</Application>
  <PresentationFormat>Carta (216 x 279 mm)</PresentationFormat>
  <Paragraphs>34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Gungsuh</vt:lpstr>
      <vt:lpstr>Arial</vt:lpstr>
      <vt:lpstr>Arial Narrow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Ignacio Gamboa</cp:lastModifiedBy>
  <cp:revision>60</cp:revision>
  <dcterms:created xsi:type="dcterms:W3CDTF">2018-06-26T20:44:09Z</dcterms:created>
  <dcterms:modified xsi:type="dcterms:W3CDTF">2024-05-25T23:12:34Z</dcterms:modified>
</cp:coreProperties>
</file>