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2" r:id="rId2"/>
    <p:sldId id="305" r:id="rId3"/>
    <p:sldId id="303" r:id="rId4"/>
    <p:sldId id="317" r:id="rId5"/>
    <p:sldId id="318" r:id="rId6"/>
    <p:sldId id="307" r:id="rId7"/>
    <p:sldId id="312" r:id="rId8"/>
    <p:sldId id="304" r:id="rId9"/>
    <p:sldId id="310" r:id="rId10"/>
    <p:sldId id="309" r:id="rId11"/>
    <p:sldId id="316" r:id="rId12"/>
    <p:sldId id="315" r:id="rId13"/>
    <p:sldId id="314" r:id="rId14"/>
    <p:sldId id="313" r:id="rId15"/>
    <p:sldId id="306" r:id="rId16"/>
    <p:sldId id="308" r:id="rId17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404"/>
    <a:srgbClr val="E35F65"/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B8C90-6B1F-4992-B562-0E68CFD0F3DC}" v="5" dt="2024-05-26T21:24:5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27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PEREZ VERGARA MELANY" userId="S::m.perezvergara@uandresbello.edu::d95698a7-632e-4c03-ab0f-564477513d69" providerId="AD" clId="Web-{0C7D88AA-1E6B-DAD5-588B-E8E99FD28D85}"/>
    <pc:docChg chg="addSld delSld modSld sldOrd">
      <pc:chgData name="PEREZ VERGARA MELANY" userId="S::m.perezvergara@uandresbello.edu::d95698a7-632e-4c03-ab0f-564477513d69" providerId="AD" clId="Web-{0C7D88AA-1E6B-DAD5-588B-E8E99FD28D85}" dt="2024-05-27T00:12:09.706" v="2640"/>
      <pc:docMkLst>
        <pc:docMk/>
      </pc:docMkLst>
      <pc:sldChg chg="addSp delSp modSp">
        <pc:chgData name="PEREZ VERGARA MELANY" userId="S::m.perezvergara@uandresbello.edu::d95698a7-632e-4c03-ab0f-564477513d69" providerId="AD" clId="Web-{0C7D88AA-1E6B-DAD5-588B-E8E99FD28D85}" dt="2024-05-26T21:45:55.467" v="1465" actId="1076"/>
        <pc:sldMkLst>
          <pc:docMk/>
          <pc:sldMk cId="1761978179" sldId="303"/>
        </pc:sldMkLst>
        <pc:spChg chg="add mod">
          <ac:chgData name="PEREZ VERGARA MELANY" userId="S::m.perezvergara@uandresbello.edu::d95698a7-632e-4c03-ab0f-564477513d69" providerId="AD" clId="Web-{0C7D88AA-1E6B-DAD5-588B-E8E99FD28D85}" dt="2024-05-26T21:45:43.544" v="1457" actId="1076"/>
          <ac:spMkLst>
            <pc:docMk/>
            <pc:sldMk cId="1761978179" sldId="303"/>
            <ac:spMk id="2" creationId="{BCB3922B-C2DC-EB08-0E39-D79B2646FD4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575" v="1458" actId="1076"/>
          <ac:spMkLst>
            <pc:docMk/>
            <pc:sldMk cId="1761978179" sldId="303"/>
            <ac:spMk id="3" creationId="{53A07681-A1E1-2E20-06A1-7D9C8965BE78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55.467" v="1465" actId="1076"/>
          <ac:spMkLst>
            <pc:docMk/>
            <pc:sldMk cId="1761978179" sldId="303"/>
            <ac:spMk id="4" creationId="{B420626F-7183-5B69-CC17-50E83C0AF8B0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1:45:30.794" v="1454" actId="20577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07" v="1460" actId="1076"/>
          <ac:spMkLst>
            <pc:docMk/>
            <pc:sldMk cId="1761978179" sldId="303"/>
            <ac:spMk id="7" creationId="{AFFEA349-59DA-112C-3E6F-80A06484C65C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1:41:41.519" v="1420" actId="20577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0:50:49.352" v="362" actId="20577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0:51:03.447" v="377" actId="20577"/>
          <ac:spMkLst>
            <pc:docMk/>
            <pc:sldMk cId="1761978179" sldId="303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22" v="1461" actId="1076"/>
          <ac:spMkLst>
            <pc:docMk/>
            <pc:sldMk cId="1761978179" sldId="303"/>
            <ac:spMk id="17" creationId="{58C34E86-807D-A536-4841-E34D9BE399E2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1:45:47.419" v="1464" actId="1076"/>
          <ac:spMkLst>
            <pc:docMk/>
            <pc:sldMk cId="1761978179" sldId="303"/>
            <ac:spMk id="23" creationId="{73182A38-D6DF-453D-921E-315EFA20E2E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54" v="1462" actId="1076"/>
          <ac:spMkLst>
            <pc:docMk/>
            <pc:sldMk cId="1761978179" sldId="303"/>
            <ac:spMk id="24" creationId="{B558E4C3-58FD-2962-9E56-66C0A77F77A5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69" v="1463" actId="1076"/>
          <ac:spMkLst>
            <pc:docMk/>
            <pc:sldMk cId="1761978179" sldId="303"/>
            <ac:spMk id="25" creationId="{A8B32074-C045-5934-176F-E42A90AFDD47}"/>
          </ac:spMkLst>
        </pc:spChg>
        <pc:cxnChg chg="mod">
          <ac:chgData name="PEREZ VERGARA MELANY" userId="S::m.perezvergara@uandresbello.edu::d95698a7-632e-4c03-ab0f-564477513d69" providerId="AD" clId="Web-{0C7D88AA-1E6B-DAD5-588B-E8E99FD28D85}" dt="2024-05-26T21:45:43.529" v="1456" actId="1076"/>
          <ac:cxnSpMkLst>
            <pc:docMk/>
            <pc:sldMk cId="1761978179" sldId="303"/>
            <ac:cxnSpMk id="14" creationId="{1585265B-4E00-434F-A644-ADFF1F48468A}"/>
          </ac:cxnSpMkLst>
        </pc:cxnChg>
      </pc:sldChg>
      <pc:sldChg chg="addSp modSp">
        <pc:chgData name="PEREZ VERGARA MELANY" userId="S::m.perezvergara@uandresbello.edu::d95698a7-632e-4c03-ab0f-564477513d69" providerId="AD" clId="Web-{0C7D88AA-1E6B-DAD5-588B-E8E99FD28D85}" dt="2024-05-26T19:46:54.425" v="10" actId="1076"/>
        <pc:sldMkLst>
          <pc:docMk/>
          <pc:sldMk cId="3105322462" sldId="304"/>
        </pc:sldMkLst>
        <pc:spChg chg="add mod">
          <ac:chgData name="PEREZ VERGARA MELANY" userId="S::m.perezvergara@uandresbello.edu::d95698a7-632e-4c03-ab0f-564477513d69" providerId="AD" clId="Web-{0C7D88AA-1E6B-DAD5-588B-E8E99FD28D85}" dt="2024-05-26T19:46:54.425" v="10" actId="1076"/>
          <ac:spMkLst>
            <pc:docMk/>
            <pc:sldMk cId="3105322462" sldId="304"/>
            <ac:spMk id="3" creationId="{70866F9F-102C-0AFC-BCE5-4E8C73321E74}"/>
          </ac:spMkLst>
        </pc:spChg>
      </pc:sldChg>
      <pc:sldChg chg="addSp delSp modSp ord">
        <pc:chgData name="PEREZ VERGARA MELANY" userId="S::m.perezvergara@uandresbello.edu::d95698a7-632e-4c03-ab0f-564477513d69" providerId="AD" clId="Web-{0C7D88AA-1E6B-DAD5-588B-E8E99FD28D85}" dt="2024-05-26T23:33:42.198" v="2313" actId="1076"/>
        <pc:sldMkLst>
          <pc:docMk/>
          <pc:sldMk cId="743564996" sldId="305"/>
        </pc:sldMkLst>
        <pc:spChg chg="add mod">
          <ac:chgData name="PEREZ VERGARA MELANY" userId="S::m.perezvergara@uandresbello.edu::d95698a7-632e-4c03-ab0f-564477513d69" providerId="AD" clId="Web-{0C7D88AA-1E6B-DAD5-588B-E8E99FD28D85}" dt="2024-05-26T23:31:53.710" v="2308" actId="14100"/>
          <ac:spMkLst>
            <pc:docMk/>
            <pc:sldMk cId="743564996" sldId="305"/>
            <ac:spMk id="3" creationId="{23480A74-8042-3918-FB57-0ABA427747B4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0:42:20.425" v="227"/>
          <ac:spMkLst>
            <pc:docMk/>
            <pc:sldMk cId="743564996" sldId="305"/>
            <ac:spMk id="4" creationId="{0BAEEE35-569A-C1B1-3DE8-7187348AFB7D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0:58:17.407" v="487"/>
          <ac:spMkLst>
            <pc:docMk/>
            <pc:sldMk cId="743564996" sldId="305"/>
            <ac:spMk id="5" creationId="{433DB7EB-7290-9321-AB65-AD0581FDF5EA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33:42.198" v="2313" actId="1076"/>
          <ac:spMkLst>
            <pc:docMk/>
            <pc:sldMk cId="743564996" sldId="305"/>
            <ac:spMk id="6" creationId="{FB8A4123-D4C1-6BEA-4F37-6EBC698865AE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32:19.101" v="2311" actId="1076"/>
          <ac:spMkLst>
            <pc:docMk/>
            <pc:sldMk cId="743564996" sldId="305"/>
            <ac:spMk id="8" creationId="{4B066CC3-ACAA-E53E-344F-63616DF083CF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32:04.523" v="2310" actId="1076"/>
          <ac:spMkLst>
            <pc:docMk/>
            <pc:sldMk cId="743564996" sldId="305"/>
            <ac:spMk id="9" creationId="{6536A29F-323F-9FF5-00C0-05DC1B14123E}"/>
          </ac:spMkLst>
        </pc:spChg>
        <pc:spChg chg="add del">
          <ac:chgData name="PEREZ VERGARA MELANY" userId="S::m.perezvergara@uandresbello.edu::d95698a7-632e-4c03-ab0f-564477513d69" providerId="AD" clId="Web-{0C7D88AA-1E6B-DAD5-588B-E8E99FD28D85}" dt="2024-05-26T23:27:11.590" v="2241"/>
          <ac:spMkLst>
            <pc:docMk/>
            <pc:sldMk cId="743564996" sldId="305"/>
            <ac:spMk id="10" creationId="{8299F46E-37D0-F6DA-D213-541044E388C8}"/>
          </ac:spMkLst>
        </pc:spChg>
        <pc:picChg chg="add del mod">
          <ac:chgData name="PEREZ VERGARA MELANY" userId="S::m.perezvergara@uandresbello.edu::d95698a7-632e-4c03-ab0f-564477513d69" providerId="AD" clId="Web-{0C7D88AA-1E6B-DAD5-588B-E8E99FD28D85}" dt="2024-05-26T23:10:38.095" v="2160"/>
          <ac:picMkLst>
            <pc:docMk/>
            <pc:sldMk cId="743564996" sldId="305"/>
            <ac:picMk id="4" creationId="{E44EAFF9-3018-9A0E-50FC-14172860F783}"/>
          </ac:picMkLst>
        </pc:picChg>
        <pc:picChg chg="add mod ord">
          <ac:chgData name="PEREZ VERGARA MELANY" userId="S::m.perezvergara@uandresbello.edu::d95698a7-632e-4c03-ab0f-564477513d69" providerId="AD" clId="Web-{0C7D88AA-1E6B-DAD5-588B-E8E99FD28D85}" dt="2024-05-26T23:31:24.818" v="2305" actId="1076"/>
          <ac:picMkLst>
            <pc:docMk/>
            <pc:sldMk cId="743564996" sldId="305"/>
            <ac:picMk id="5" creationId="{E79061FC-9CCE-8430-1E8E-6BC007CA3D85}"/>
          </ac:picMkLst>
        </pc:picChg>
      </pc:sldChg>
      <pc:sldChg chg="addSp delSp modSp">
        <pc:chgData name="PEREZ VERGARA MELANY" userId="S::m.perezvergara@uandresbello.edu::d95698a7-632e-4c03-ab0f-564477513d69" providerId="AD" clId="Web-{0C7D88AA-1E6B-DAD5-588B-E8E99FD28D85}" dt="2024-05-27T00:11:59.362" v="2639" actId="20577"/>
        <pc:sldMkLst>
          <pc:docMk/>
          <pc:sldMk cId="1086978629" sldId="306"/>
        </pc:sldMkLst>
        <pc:spChg chg="add mod">
          <ac:chgData name="PEREZ VERGARA MELANY" userId="S::m.perezvergara@uandresbello.edu::d95698a7-632e-4c03-ab0f-564477513d69" providerId="AD" clId="Web-{0C7D88AA-1E6B-DAD5-588B-E8E99FD28D85}" dt="2024-05-27T00:07:51.415" v="2618" actId="14100"/>
          <ac:spMkLst>
            <pc:docMk/>
            <pc:sldMk cId="1086978629" sldId="306"/>
            <ac:spMk id="3" creationId="{73182A38-D6DF-453D-921E-315EFA20E2ED}"/>
          </ac:spMkLst>
        </pc:spChg>
        <pc:spChg chg="add del">
          <ac:chgData name="PEREZ VERGARA MELANY" userId="S::m.perezvergara@uandresbello.edu::d95698a7-632e-4c03-ab0f-564477513d69" providerId="AD" clId="Web-{0C7D88AA-1E6B-DAD5-588B-E8E99FD28D85}" dt="2024-05-27T00:07:47.009" v="2617"/>
          <ac:spMkLst>
            <pc:docMk/>
            <pc:sldMk cId="1086978629" sldId="306"/>
            <ac:spMk id="4" creationId="{8C95EEAD-54C8-6263-AF14-7814E601259B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7T00:07:43.524" v="2615"/>
          <ac:spMkLst>
            <pc:docMk/>
            <pc:sldMk cId="1086978629" sldId="306"/>
            <ac:spMk id="5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11:59.362" v="2639" actId="20577"/>
          <ac:spMkLst>
            <pc:docMk/>
            <pc:sldMk cId="1086978629" sldId="306"/>
            <ac:spMk id="9" creationId="{022D82BC-67B0-4F5D-9A8F-C3B94B9A014B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08:03.822" v="2622" actId="1076"/>
          <ac:spMkLst>
            <pc:docMk/>
            <pc:sldMk cId="1086978629" sldId="306"/>
            <ac:spMk id="10" creationId="{E2F26730-FF23-6089-FC6D-D6D817217CF2}"/>
          </ac:spMkLst>
        </pc:spChg>
        <pc:picChg chg="mod">
          <ac:chgData name="PEREZ VERGARA MELANY" userId="S::m.perezvergara@uandresbello.edu::d95698a7-632e-4c03-ab0f-564477513d69" providerId="AD" clId="Web-{0C7D88AA-1E6B-DAD5-588B-E8E99FD28D85}" dt="2024-05-27T00:07:55.916" v="2619" actId="1076"/>
          <ac:picMkLst>
            <pc:docMk/>
            <pc:sldMk cId="1086978629" sldId="306"/>
            <ac:picMk id="2" creationId="{00000000-0000-0000-0000-000000000000}"/>
          </ac:picMkLst>
        </pc:picChg>
        <pc:picChg chg="add del">
          <ac:chgData name="PEREZ VERGARA MELANY" userId="S::m.perezvergara@uandresbello.edu::d95698a7-632e-4c03-ab0f-564477513d69" providerId="AD" clId="Web-{0C7D88AA-1E6B-DAD5-588B-E8E99FD28D85}" dt="2024-05-27T00:11:54.175" v="2638"/>
          <ac:picMkLst>
            <pc:docMk/>
            <pc:sldMk cId="1086978629" sldId="306"/>
            <ac:picMk id="6" creationId="{23A4DE73-032F-5C86-32D4-47B88187D538}"/>
          </ac:picMkLst>
        </pc:picChg>
        <pc:picChg chg="mod">
          <ac:chgData name="PEREZ VERGARA MELANY" userId="S::m.perezvergara@uandresbello.edu::d95698a7-632e-4c03-ab0f-564477513d69" providerId="AD" clId="Web-{0C7D88AA-1E6B-DAD5-588B-E8E99FD28D85}" dt="2024-05-27T00:07:43.618" v="2616" actId="1076"/>
          <ac:picMkLst>
            <pc:docMk/>
            <pc:sldMk cId="1086978629" sldId="306"/>
            <ac:picMk id="7" creationId="{00000000-0000-0000-0000-000000000000}"/>
          </ac:picMkLst>
        </pc:picChg>
        <pc:picChg chg="add del">
          <ac:chgData name="PEREZ VERGARA MELANY" userId="S::m.perezvergara@uandresbello.edu::d95698a7-632e-4c03-ab0f-564477513d69" providerId="AD" clId="Web-{0C7D88AA-1E6B-DAD5-588B-E8E99FD28D85}" dt="2024-05-27T00:11:53.315" v="2637"/>
          <ac:picMkLst>
            <pc:docMk/>
            <pc:sldMk cId="1086978629" sldId="306"/>
            <ac:picMk id="8" creationId="{640B9896-0E17-3368-F85A-5F53EC3992AC}"/>
          </ac:picMkLst>
        </pc:picChg>
      </pc:sldChg>
      <pc:sldChg chg="addSp delSp modSp ord">
        <pc:chgData name="PEREZ VERGARA MELANY" userId="S::m.perezvergara@uandresbello.edu::d95698a7-632e-4c03-ab0f-564477513d69" providerId="AD" clId="Web-{0C7D88AA-1E6B-DAD5-588B-E8E99FD28D85}" dt="2024-05-26T23:05:58.678" v="2154" actId="1076"/>
        <pc:sldMkLst>
          <pc:docMk/>
          <pc:sldMk cId="2146413309" sldId="307"/>
        </pc:sldMkLst>
        <pc:spChg chg="add mod">
          <ac:chgData name="PEREZ VERGARA MELANY" userId="S::m.perezvergara@uandresbello.edu::d95698a7-632e-4c03-ab0f-564477513d69" providerId="AD" clId="Web-{0C7D88AA-1E6B-DAD5-588B-E8E99FD28D85}" dt="2024-05-26T23:05:51.068" v="2152" actId="20577"/>
          <ac:spMkLst>
            <pc:docMk/>
            <pc:sldMk cId="2146413309" sldId="307"/>
            <ac:spMk id="3" creationId="{0BAEEE35-569A-C1B1-3DE8-7187348AFB7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05:58.678" v="2154" actId="1076"/>
          <ac:spMkLst>
            <pc:docMk/>
            <pc:sldMk cId="2146413309" sldId="307"/>
            <ac:spMk id="4" creationId="{5B7B5083-F57A-B985-7ADB-21826FFA6E75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05:37.797" v="2144" actId="14100"/>
          <ac:spMkLst>
            <pc:docMk/>
            <pc:sldMk cId="2146413309" sldId="307"/>
            <ac:spMk id="5" creationId="{63B915FF-A735-D93C-6AAE-86AF5336C87F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2:59:27.877" v="2022" actId="20577"/>
          <ac:spMkLst>
            <pc:docMk/>
            <pc:sldMk cId="2146413309" sldId="307"/>
            <ac:spMk id="6" creationId="{C4A2F7C9-0AF4-129F-070F-6E5756021AD2}"/>
          </ac:spMkLst>
        </pc:spChg>
        <pc:picChg chg="add mod">
          <ac:chgData name="PEREZ VERGARA MELANY" userId="S::m.perezvergara@uandresbello.edu::d95698a7-632e-4c03-ab0f-564477513d69" providerId="AD" clId="Web-{0C7D88AA-1E6B-DAD5-588B-E8E99FD28D85}" dt="2024-05-26T23:02:45.994" v="2081" actId="1076"/>
          <ac:picMkLst>
            <pc:docMk/>
            <pc:sldMk cId="2146413309" sldId="307"/>
            <ac:picMk id="8" creationId="{B1A89EE9-E8D2-1219-B80A-D87D46B51C10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3:01:12.912" v="2053"/>
          <ac:picMkLst>
            <pc:docMk/>
            <pc:sldMk cId="2146413309" sldId="307"/>
            <ac:picMk id="9" creationId="{9F8F5E79-7C8E-8F2F-F598-06BBE131F474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3:01:12.131" v="2052"/>
          <ac:picMkLst>
            <pc:docMk/>
            <pc:sldMk cId="2146413309" sldId="307"/>
            <ac:picMk id="10" creationId="{4C08CF47-A4CB-E7CF-09F9-53F8CD9D9E1E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3:00:56.084" v="2047"/>
          <ac:picMkLst>
            <pc:docMk/>
            <pc:sldMk cId="2146413309" sldId="307"/>
            <ac:picMk id="11" creationId="{536E4126-7476-84B8-E1E0-C935CF7650A3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6T23:02:34.509" v="2076" actId="1076"/>
          <ac:picMkLst>
            <pc:docMk/>
            <pc:sldMk cId="2146413309" sldId="307"/>
            <ac:picMk id="12" creationId="{358731CA-9DDB-8429-7152-EF2F915F03A6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6T23:02:41.400" v="2079" actId="1076"/>
          <ac:picMkLst>
            <pc:docMk/>
            <pc:sldMk cId="2146413309" sldId="307"/>
            <ac:picMk id="13" creationId="{B2E51727-3148-CD7B-EDE9-2BA4043B24B7}"/>
          </ac:picMkLst>
        </pc:picChg>
      </pc:sldChg>
      <pc:sldChg chg="addSp delSp modSp">
        <pc:chgData name="PEREZ VERGARA MELANY" userId="S::m.perezvergara@uandresbello.edu::d95698a7-632e-4c03-ab0f-564477513d69" providerId="AD" clId="Web-{0C7D88AA-1E6B-DAD5-588B-E8E99FD28D85}" dt="2024-05-27T00:11:47.299" v="2636" actId="1076"/>
        <pc:sldMkLst>
          <pc:docMk/>
          <pc:sldMk cId="1200565634" sldId="308"/>
        </pc:sldMkLst>
        <pc:spChg chg="add mod">
          <ac:chgData name="PEREZ VERGARA MELANY" userId="S::m.perezvergara@uandresbello.edu::d95698a7-632e-4c03-ab0f-564477513d69" providerId="AD" clId="Web-{0C7D88AA-1E6B-DAD5-588B-E8E99FD28D85}" dt="2024-05-27T00:08:47.621" v="2624" actId="14100"/>
          <ac:spMkLst>
            <pc:docMk/>
            <pc:sldMk cId="1200565634" sldId="308"/>
            <ac:spMk id="3" creationId="{73182A38-D6DF-453D-921E-315EFA20E2ED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7T00:08:53.762" v="2626"/>
          <ac:spMkLst>
            <pc:docMk/>
            <pc:sldMk cId="1200565634" sldId="308"/>
            <ac:spMk id="4" creationId="{8C95EEAD-54C8-6263-AF14-7814E601259B}"/>
          </ac:spMkLst>
        </pc:spChg>
        <pc:spChg chg="add">
          <ac:chgData name="PEREZ VERGARA MELANY" userId="S::m.perezvergara@uandresbello.edu::d95698a7-632e-4c03-ab0f-564477513d69" providerId="AD" clId="Web-{0C7D88AA-1E6B-DAD5-588B-E8E99FD28D85}" dt="2024-05-27T00:08:37.089" v="2623"/>
          <ac:spMkLst>
            <pc:docMk/>
            <pc:sldMk cId="1200565634" sldId="308"/>
            <ac:spMk id="5" creationId="{AFDD9D3B-922E-B5CE-0672-62FE8ECD06E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09:10.090" v="2630" actId="20577"/>
          <ac:spMkLst>
            <pc:docMk/>
            <pc:sldMk cId="1200565634" sldId="308"/>
            <ac:spMk id="8" creationId="{C2DA7589-30E4-5C76-053F-22BFDDA1FAFC}"/>
          </ac:spMkLst>
        </pc:spChg>
        <pc:picChg chg="add del">
          <ac:chgData name="PEREZ VERGARA MELANY" userId="S::m.perezvergara@uandresbello.edu::d95698a7-632e-4c03-ab0f-564477513d69" providerId="AD" clId="Web-{0C7D88AA-1E6B-DAD5-588B-E8E99FD28D85}" dt="2024-05-27T00:10:47.360" v="2631"/>
          <ac:picMkLst>
            <pc:docMk/>
            <pc:sldMk cId="1200565634" sldId="308"/>
            <ac:picMk id="6" creationId="{519FBA91-0169-1BD6-6B2D-87AD08D17B12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7T00:11:47.299" v="2636" actId="1076"/>
          <ac:picMkLst>
            <pc:docMk/>
            <pc:sldMk cId="1200565634" sldId="308"/>
            <ac:picMk id="9" creationId="{9F8735A4-EC2E-9143-984D-EB4030433F02}"/>
          </ac:picMkLst>
        </pc:picChg>
      </pc:sldChg>
      <pc:sldChg chg="addSp delSp modSp del">
        <pc:chgData name="PEREZ VERGARA MELANY" userId="S::m.perezvergara@uandresbello.edu::d95698a7-632e-4c03-ab0f-564477513d69" providerId="AD" clId="Web-{0C7D88AA-1E6B-DAD5-588B-E8E99FD28D85}" dt="2024-05-27T00:12:09.706" v="2640"/>
        <pc:sldMkLst>
          <pc:docMk/>
          <pc:sldMk cId="3699663989" sldId="311"/>
        </pc:sldMkLst>
        <pc:spChg chg="add">
          <ac:chgData name="PEREZ VERGARA MELANY" userId="S::m.perezvergara@uandresbello.edu::d95698a7-632e-4c03-ab0f-564477513d69" providerId="AD" clId="Web-{0C7D88AA-1E6B-DAD5-588B-E8E99FD28D85}" dt="2024-05-26T22:58:35.984" v="2007"/>
          <ac:spMkLst>
            <pc:docMk/>
            <pc:sldMk cId="3699663989" sldId="311"/>
            <ac:spMk id="4" creationId="{71226EC2-9380-CB10-DF4C-32CCBC68E4D3}"/>
          </ac:spMkLst>
        </pc:spChg>
        <pc:picChg chg="add del mod">
          <ac:chgData name="PEREZ VERGARA MELANY" userId="S::m.perezvergara@uandresbello.edu::d95698a7-632e-4c03-ab0f-564477513d69" providerId="AD" clId="Web-{0C7D88AA-1E6B-DAD5-588B-E8E99FD28D85}" dt="2024-05-26T22:59:18.299" v="2020"/>
          <ac:picMkLst>
            <pc:docMk/>
            <pc:sldMk cId="3699663989" sldId="311"/>
            <ac:picMk id="5" creationId="{3AE5E017-3F3C-C296-E208-02AE7E1439A2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2:59:18.299" v="2019"/>
          <ac:picMkLst>
            <pc:docMk/>
            <pc:sldMk cId="3699663989" sldId="311"/>
            <ac:picMk id="6" creationId="{33B2EF7C-6296-D1A4-67A9-DD38D7506D12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2:59:18.299" v="2018"/>
          <ac:picMkLst>
            <pc:docMk/>
            <pc:sldMk cId="3699663989" sldId="311"/>
            <ac:picMk id="8" creationId="{F4ABB164-2093-0243-7331-B951E79F9F2C}"/>
          </ac:picMkLst>
        </pc:picChg>
      </pc:sldChg>
      <pc:sldChg chg="addSp delSp modSp ord">
        <pc:chgData name="PEREZ VERGARA MELANY" userId="S::m.perezvergara@uandresbello.edu::d95698a7-632e-4c03-ab0f-564477513d69" providerId="AD" clId="Web-{0C7D88AA-1E6B-DAD5-588B-E8E99FD28D85}" dt="2024-05-27T00:04:46.346" v="2611" actId="1076"/>
        <pc:sldMkLst>
          <pc:docMk/>
          <pc:sldMk cId="2361542432" sldId="312"/>
        </pc:sldMkLst>
        <pc:spChg chg="add del mod">
          <ac:chgData name="PEREZ VERGARA MELANY" userId="S::m.perezvergara@uandresbello.edu::d95698a7-632e-4c03-ab0f-564477513d69" providerId="AD" clId="Web-{0C7D88AA-1E6B-DAD5-588B-E8E99FD28D85}" dt="2024-05-26T22:38:40.580" v="2002"/>
          <ac:spMkLst>
            <pc:docMk/>
            <pc:sldMk cId="2361542432" sldId="312"/>
            <ac:spMk id="3" creationId="{EC757A01-89A9-D4E9-171D-F0CCC5E23239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00:31.117" v="2596" actId="20577"/>
          <ac:spMkLst>
            <pc:docMk/>
            <pc:sldMk cId="2361542432" sldId="312"/>
            <ac:spMk id="4" creationId="{2484D71F-6E0D-7556-D02A-80D20B19BFE9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7T00:00:47.087" v="2599" actId="1076"/>
          <ac:spMkLst>
            <pc:docMk/>
            <pc:sldMk cId="2361542432" sldId="312"/>
            <ac:spMk id="5" creationId="{0500C325-06E5-2CB6-F3D3-E32DF18CEFA8}"/>
          </ac:spMkLst>
        </pc:spChg>
        <pc:picChg chg="add mod">
          <ac:chgData name="PEREZ VERGARA MELANY" userId="S::m.perezvergara@uandresbello.edu::d95698a7-632e-4c03-ab0f-564477513d69" providerId="AD" clId="Web-{0C7D88AA-1E6B-DAD5-588B-E8E99FD28D85}" dt="2024-05-27T00:04:38.689" v="2610" actId="1076"/>
          <ac:picMkLst>
            <pc:docMk/>
            <pc:sldMk cId="2361542432" sldId="312"/>
            <ac:picMk id="6" creationId="{26368C35-9DF6-175F-6DF3-C430C967C302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7T00:04:46.346" v="2611" actId="1076"/>
          <ac:picMkLst>
            <pc:docMk/>
            <pc:sldMk cId="2361542432" sldId="312"/>
            <ac:picMk id="8" creationId="{73FF57CB-0CD7-6AAA-94BC-20C6173C18D1}"/>
          </ac:picMkLst>
        </pc:picChg>
      </pc:sldChg>
      <pc:sldChg chg="addSp delSp modSp add ord replId">
        <pc:chgData name="PEREZ VERGARA MELANY" userId="S::m.perezvergara@uandresbello.edu::d95698a7-632e-4c03-ab0f-564477513d69" providerId="AD" clId="Web-{0C7D88AA-1E6B-DAD5-588B-E8E99FD28D85}" dt="2024-05-26T23:58:51.046" v="2573"/>
        <pc:sldMkLst>
          <pc:docMk/>
          <pc:sldMk cId="923601911" sldId="317"/>
        </pc:sldMkLst>
        <pc:spChg chg="mod">
          <ac:chgData name="PEREZ VERGARA MELANY" userId="S::m.perezvergara@uandresbello.edu::d95698a7-632e-4c03-ab0f-564477513d69" providerId="AD" clId="Web-{0C7D88AA-1E6B-DAD5-588B-E8E99FD28D85}" dt="2024-05-26T23:36:54.350" v="2343" actId="20577"/>
          <ac:spMkLst>
            <pc:docMk/>
            <pc:sldMk cId="923601911" sldId="317"/>
            <ac:spMk id="3" creationId="{23480A74-8042-3918-FB57-0ABA427747B4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3:58:28.701" v="2568" actId="20577"/>
          <ac:spMkLst>
            <pc:docMk/>
            <pc:sldMk cId="923601911" sldId="317"/>
            <ac:spMk id="5" creationId="{433DB7EB-7290-9321-AB65-AD0581FDF5EA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34:36.341" v="2331" actId="1076"/>
          <ac:spMkLst>
            <pc:docMk/>
            <pc:sldMk cId="923601911" sldId="317"/>
            <ac:spMk id="6" creationId="{2F0A0820-7017-6E36-3F5D-8BE37DD03C0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0.983" v="2569"/>
          <ac:spMkLst>
            <pc:docMk/>
            <pc:sldMk cId="923601911" sldId="317"/>
            <ac:spMk id="8" creationId="{AC6BF442-2465-90E8-1A94-82A26CD022B3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0.983" v="2570"/>
          <ac:spMkLst>
            <pc:docMk/>
            <pc:sldMk cId="923601911" sldId="317"/>
            <ac:spMk id="9" creationId="{1622D384-11BE-8D86-D3A0-E4E3883543A2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0.983" v="2571"/>
          <ac:spMkLst>
            <pc:docMk/>
            <pc:sldMk cId="923601911" sldId="317"/>
            <ac:spMk id="10" creationId="{A732730E-868A-317E-909C-A49FF404787E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0.983" v="2572"/>
          <ac:spMkLst>
            <pc:docMk/>
            <pc:sldMk cId="923601911" sldId="317"/>
            <ac:spMk id="11" creationId="{25D67DC0-543E-F78F-C21B-C0868E10CDE7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58:51.046" v="2573"/>
          <ac:spMkLst>
            <pc:docMk/>
            <pc:sldMk cId="923601911" sldId="317"/>
            <ac:spMk id="12" creationId="{4BF8DF98-36F5-A1C6-289C-2ECE63035579}"/>
          </ac:spMkLst>
        </pc:spChg>
        <pc:cxnChg chg="add del">
          <ac:chgData name="PEREZ VERGARA MELANY" userId="S::m.perezvergara@uandresbello.edu::d95698a7-632e-4c03-ab0f-564477513d69" providerId="AD" clId="Web-{0C7D88AA-1E6B-DAD5-588B-E8E99FD28D85}" dt="2024-05-26T23:45:10.823" v="2471"/>
          <ac:cxnSpMkLst>
            <pc:docMk/>
            <pc:sldMk cId="923601911" sldId="317"/>
            <ac:cxnSpMk id="13" creationId="{F74CD897-7F8F-351F-B981-004B402E5443}"/>
          </ac:cxnSpMkLst>
        </pc:cxnChg>
        <pc:cxnChg chg="add del mod">
          <ac:chgData name="PEREZ VERGARA MELANY" userId="S::m.perezvergara@uandresbello.edu::d95698a7-632e-4c03-ab0f-564477513d69" providerId="AD" clId="Web-{0C7D88AA-1E6B-DAD5-588B-E8E99FD28D85}" dt="2024-05-26T23:46:08.341" v="2487"/>
          <ac:cxnSpMkLst>
            <pc:docMk/>
            <pc:sldMk cId="923601911" sldId="317"/>
            <ac:cxnSpMk id="14" creationId="{AF32DE07-E4E4-6AB4-AF12-07A484FB9F69}"/>
          </ac:cxnSpMkLst>
        </pc:cxnChg>
        <pc:cxnChg chg="add mod">
          <ac:chgData name="PEREZ VERGARA MELANY" userId="S::m.perezvergara@uandresbello.edu::d95698a7-632e-4c03-ab0f-564477513d69" providerId="AD" clId="Web-{0C7D88AA-1E6B-DAD5-588B-E8E99FD28D85}" dt="2024-05-26T23:57:59.388" v="2552" actId="1076"/>
          <ac:cxnSpMkLst>
            <pc:docMk/>
            <pc:sldMk cId="923601911" sldId="317"/>
            <ac:cxnSpMk id="15" creationId="{805F7F63-E107-5C6B-8F1C-5B59AB2E5C24}"/>
          </ac:cxnSpMkLst>
        </pc:cxnChg>
        <pc:cxnChg chg="add mod">
          <ac:chgData name="PEREZ VERGARA MELANY" userId="S::m.perezvergara@uandresbello.edu::d95698a7-632e-4c03-ab0f-564477513d69" providerId="AD" clId="Web-{0C7D88AA-1E6B-DAD5-588B-E8E99FD28D85}" dt="2024-05-26T23:57:59.403" v="2553" actId="1076"/>
          <ac:cxnSpMkLst>
            <pc:docMk/>
            <pc:sldMk cId="923601911" sldId="317"/>
            <ac:cxnSpMk id="16" creationId="{1F24B544-EEF7-C01B-8654-B9B5F6F5F340}"/>
          </ac:cxnSpMkLst>
        </pc:cxnChg>
        <pc:cxnChg chg="add mod">
          <ac:chgData name="PEREZ VERGARA MELANY" userId="S::m.perezvergara@uandresbello.edu::d95698a7-632e-4c03-ab0f-564477513d69" providerId="AD" clId="Web-{0C7D88AA-1E6B-DAD5-588B-E8E99FD28D85}" dt="2024-05-26T23:57:59.403" v="2554" actId="1076"/>
          <ac:cxnSpMkLst>
            <pc:docMk/>
            <pc:sldMk cId="923601911" sldId="317"/>
            <ac:cxnSpMk id="17" creationId="{2F490789-88BF-675E-E92B-65B29E049B3B}"/>
          </ac:cxnSpMkLst>
        </pc:cxnChg>
        <pc:cxnChg chg="add del mod">
          <ac:chgData name="PEREZ VERGARA MELANY" userId="S::m.perezvergara@uandresbello.edu::d95698a7-632e-4c03-ab0f-564477513d69" providerId="AD" clId="Web-{0C7D88AA-1E6B-DAD5-588B-E8E99FD28D85}" dt="2024-05-26T23:55:04.193" v="2531"/>
          <ac:cxnSpMkLst>
            <pc:docMk/>
            <pc:sldMk cId="923601911" sldId="317"/>
            <ac:cxnSpMk id="18" creationId="{00B59E85-AA85-CD4A-73EC-C9D9DF9E5D35}"/>
          </ac:cxnSpMkLst>
        </pc:cxnChg>
        <pc:cxnChg chg="add mod">
          <ac:chgData name="PEREZ VERGARA MELANY" userId="S::m.perezvergara@uandresbello.edu::d95698a7-632e-4c03-ab0f-564477513d69" providerId="AD" clId="Web-{0C7D88AA-1E6B-DAD5-588B-E8E99FD28D85}" dt="2024-05-26T23:57:59.434" v="2556" actId="1076"/>
          <ac:cxnSpMkLst>
            <pc:docMk/>
            <pc:sldMk cId="923601911" sldId="317"/>
            <ac:cxnSpMk id="19" creationId="{9A78B542-F118-A190-A141-3C714236AE06}"/>
          </ac:cxnSpMkLst>
        </pc:cxnChg>
      </pc:sldChg>
      <pc:sldChg chg="add del replId">
        <pc:chgData name="PEREZ VERGARA MELANY" userId="S::m.perezvergara@uandresbello.edu::d95698a7-632e-4c03-ab0f-564477513d69" providerId="AD" clId="Web-{0C7D88AA-1E6B-DAD5-588B-E8E99FD28D85}" dt="2024-05-26T22:29:02.792" v="1808"/>
        <pc:sldMkLst>
          <pc:docMk/>
          <pc:sldMk cId="119170407" sldId="318"/>
        </pc:sldMkLst>
      </pc:sldChg>
      <pc:sldChg chg="addSp modSp add replId">
        <pc:chgData name="PEREZ VERGARA MELANY" userId="S::m.perezvergara@uandresbello.edu::d95698a7-632e-4c03-ab0f-564477513d69" providerId="AD" clId="Web-{0C7D88AA-1E6B-DAD5-588B-E8E99FD28D85}" dt="2024-05-26T23:48:33.722" v="2515" actId="14100"/>
        <pc:sldMkLst>
          <pc:docMk/>
          <pc:sldMk cId="3982118065" sldId="318"/>
        </pc:sldMkLst>
        <pc:spChg chg="mod">
          <ac:chgData name="PEREZ VERGARA MELANY" userId="S::m.perezvergara@uandresbello.edu::d95698a7-632e-4c03-ab0f-564477513d69" providerId="AD" clId="Web-{0C7D88AA-1E6B-DAD5-588B-E8E99FD28D85}" dt="2024-05-26T23:47:50.736" v="2503" actId="20577"/>
          <ac:spMkLst>
            <pc:docMk/>
            <pc:sldMk cId="3982118065" sldId="318"/>
            <ac:spMk id="3" creationId="{23480A74-8042-3918-FB57-0ABA427747B4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3:48:15.284" v="2510" actId="14100"/>
          <ac:spMkLst>
            <pc:docMk/>
            <pc:sldMk cId="3982118065" sldId="318"/>
            <ac:spMk id="5" creationId="{433DB7EB-7290-9321-AB65-AD0581FDF5EA}"/>
          </ac:spMkLst>
        </pc:spChg>
        <pc:picChg chg="add mod">
          <ac:chgData name="PEREZ VERGARA MELANY" userId="S::m.perezvergara@uandresbello.edu::d95698a7-632e-4c03-ab0f-564477513d69" providerId="AD" clId="Web-{0C7D88AA-1E6B-DAD5-588B-E8E99FD28D85}" dt="2024-05-26T23:48:33.722" v="2515" actId="14100"/>
          <ac:picMkLst>
            <pc:docMk/>
            <pc:sldMk cId="3982118065" sldId="318"/>
            <ac:picMk id="4" creationId="{3EF888D7-E455-A9CB-C2B7-4661E8B7D61D}"/>
          </ac:picMkLst>
        </pc:picChg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GAMBOA ALVARADO IGNACIO G" userId="d3d0d4b5-30dd-46e6-93bb-837ddea6ad49" providerId="ADAL" clId="{9DAC8C8D-4B4B-4350-B953-A14139F2BD17}"/>
    <pc:docChg chg="undo custSel addSld delSld modSld">
      <pc:chgData name="GAMBOA ALVARADO IGNACIO G" userId="d3d0d4b5-30dd-46e6-93bb-837ddea6ad49" providerId="ADAL" clId="{9DAC8C8D-4B4B-4350-B953-A14139F2BD17}" dt="2024-05-25T22:43:08.850" v="74" actId="20577"/>
      <pc:docMkLst>
        <pc:docMk/>
      </pc:docMkLst>
      <pc:sldChg chg="modSp mod">
        <pc:chgData name="GAMBOA ALVARADO IGNACIO G" userId="d3d0d4b5-30dd-46e6-93bb-837ddea6ad49" providerId="ADAL" clId="{9DAC8C8D-4B4B-4350-B953-A14139F2BD17}" dt="2024-05-25T22:43:08.850" v="74" actId="20577"/>
        <pc:sldMkLst>
          <pc:docMk/>
          <pc:sldMk cId="1957369981" sldId="262"/>
        </pc:sldMkLst>
        <pc:spChg chg="mod">
          <ac:chgData name="GAMBOA ALVARADO IGNACIO G" userId="d3d0d4b5-30dd-46e6-93bb-837ddea6ad49" providerId="ADAL" clId="{9DAC8C8D-4B4B-4350-B953-A14139F2BD17}" dt="2024-05-25T22:43:08.850" v="74" actId="20577"/>
          <ac:spMkLst>
            <pc:docMk/>
            <pc:sldMk cId="1957369981" sldId="262"/>
            <ac:spMk id="13" creationId="{00000000-0000-0000-0000-000000000000}"/>
          </ac:spMkLst>
        </pc:spChg>
      </pc:sldChg>
      <pc:sldChg chg="add del">
        <pc:chgData name="GAMBOA ALVARADO IGNACIO G" userId="d3d0d4b5-30dd-46e6-93bb-837ddea6ad49" providerId="ADAL" clId="{9DAC8C8D-4B4B-4350-B953-A14139F2BD17}" dt="2024-05-25T22:42:04.057" v="41" actId="47"/>
        <pc:sldMkLst>
          <pc:docMk/>
          <pc:sldMk cId="1761978179" sldId="303"/>
        </pc:sldMkLst>
      </pc:sldChg>
      <pc:sldChg chg="delSp modSp mod">
        <pc:chgData name="GAMBOA ALVARADO IGNACIO G" userId="d3d0d4b5-30dd-46e6-93bb-837ddea6ad49" providerId="ADAL" clId="{9DAC8C8D-4B4B-4350-B953-A14139F2BD17}" dt="2024-05-25T22:37:12.828" v="35" actId="478"/>
        <pc:sldMkLst>
          <pc:docMk/>
          <pc:sldMk cId="3105322462" sldId="304"/>
        </pc:sldMkLst>
        <pc:spChg chg="del">
          <ac:chgData name="GAMBOA ALVARADO IGNACIO G" userId="d3d0d4b5-30dd-46e6-93bb-837ddea6ad49" providerId="ADAL" clId="{9DAC8C8D-4B4B-4350-B953-A14139F2BD17}" dt="2024-05-25T22:37:09.824" v="34" actId="478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9DAC8C8D-4B4B-4350-B953-A14139F2BD17}" dt="2024-05-25T22:36:43.402" v="19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9DAC8C8D-4B4B-4350-B953-A14139F2BD17}" dt="2024-05-25T22:36:42.663" v="18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9DAC8C8D-4B4B-4350-B953-A14139F2BD17}" dt="2024-05-25T22:36:44.116" v="20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9DAC8C8D-4B4B-4350-B953-A14139F2BD17}" dt="2024-05-25T22:36:41.094" v="17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9DAC8C8D-4B4B-4350-B953-A14139F2BD17}" dt="2024-05-25T22:36:40.242" v="16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55" creationId="{642045FC-29C6-49BA-9E23-024D851E9FEE}"/>
          </ac:spMkLst>
        </pc:spChg>
        <pc:spChg chg="del mod">
          <ac:chgData name="GAMBOA ALVARADO IGNACIO G" userId="d3d0d4b5-30dd-46e6-93bb-837ddea6ad49" providerId="ADAL" clId="{9DAC8C8D-4B4B-4350-B953-A14139F2BD17}" dt="2024-05-25T22:36:56.942" v="30" actId="478"/>
          <ac:spMkLst>
            <pc:docMk/>
            <pc:sldMk cId="3105322462" sldId="304"/>
            <ac:spMk id="56" creationId="{A7677053-BE88-482C-AA37-4F935090C6BB}"/>
          </ac:spMkLst>
        </pc:spChg>
        <pc:spChg chg="del mod">
          <ac:chgData name="GAMBOA ALVARADO IGNACIO G" userId="d3d0d4b5-30dd-46e6-93bb-837ddea6ad49" providerId="ADAL" clId="{9DAC8C8D-4B4B-4350-B953-A14139F2BD17}" dt="2024-05-25T22:36:45.613" v="22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9DAC8C8D-4B4B-4350-B953-A14139F2BD17}" dt="2024-05-25T22:36:46.784" v="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9DAC8C8D-4B4B-4350-B953-A14139F2BD17}" dt="2024-05-25T22:36:48.410" v="24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2" creationId="{CA1C23CF-AAEB-4321-AB34-4036036E4B11}"/>
          </ac:spMkLst>
        </pc:spChg>
        <pc:spChg chg="del">
          <ac:chgData name="GAMBOA ALVARADO IGNACIO G" userId="d3d0d4b5-30dd-46e6-93bb-837ddea6ad49" providerId="ADAL" clId="{9DAC8C8D-4B4B-4350-B953-A14139F2BD17}" dt="2024-05-25T22:36:34.965" v="10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9DAC8C8D-4B4B-4350-B953-A14139F2BD17}" dt="2024-05-25T22:36:34.265" v="9" actId="478"/>
          <ac:spMkLst>
            <pc:docMk/>
            <pc:sldMk cId="3105322462" sldId="304"/>
            <ac:spMk id="64" creationId="{0D34F360-7263-4B7D-8E58-D39F203F9416}"/>
          </ac:spMkLst>
        </pc:spChg>
        <pc:spChg chg="del">
          <ac:chgData name="GAMBOA ALVARADO IGNACIO G" userId="d3d0d4b5-30dd-46e6-93bb-837ddea6ad49" providerId="ADAL" clId="{9DAC8C8D-4B4B-4350-B953-A14139F2BD17}" dt="2024-05-25T22:36:33.452" v="8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9DAC8C8D-4B4B-4350-B953-A14139F2BD17}" dt="2024-05-25T22:36:28.944" v="3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9DAC8C8D-4B4B-4350-B953-A14139F2BD17}" dt="2024-05-25T22:36:26.983" v="0" actId="478"/>
          <ac:spMkLst>
            <pc:docMk/>
            <pc:sldMk cId="3105322462" sldId="304"/>
            <ac:spMk id="67" creationId="{DE3CBAC6-9CCF-42F1-8C78-37C44C8D5678}"/>
          </ac:spMkLst>
        </pc:spChg>
        <pc:spChg chg="del mod">
          <ac:chgData name="GAMBOA ALVARADO IGNACIO G" userId="d3d0d4b5-30dd-46e6-93bb-837ddea6ad49" providerId="ADAL" clId="{9DAC8C8D-4B4B-4350-B953-A14139F2BD17}" dt="2024-05-25T22:36:32.716" v="7" actId="478"/>
          <ac:spMkLst>
            <pc:docMk/>
            <pc:sldMk cId="3105322462" sldId="304"/>
            <ac:spMk id="68" creationId="{D0DE6552-CB91-4ECD-8315-E5ECC05E8860}"/>
          </ac:spMkLst>
        </pc:spChg>
        <pc:spChg chg="del mod">
          <ac:chgData name="GAMBOA ALVARADO IGNACIO G" userId="d3d0d4b5-30dd-46e6-93bb-837ddea6ad49" providerId="ADAL" clId="{9DAC8C8D-4B4B-4350-B953-A14139F2BD17}" dt="2024-05-25T22:36:30.022" v="4" actId="478"/>
          <ac:spMkLst>
            <pc:docMk/>
            <pc:sldMk cId="3105322462" sldId="304"/>
            <ac:spMk id="76" creationId="{94F4A5D7-134C-49F3-8A39-F8341C88C2FD}"/>
          </ac:spMkLst>
        </pc:spChg>
        <pc:spChg chg="del">
          <ac:chgData name="GAMBOA ALVARADO IGNACIO G" userId="d3d0d4b5-30dd-46e6-93bb-837ddea6ad49" providerId="ADAL" clId="{9DAC8C8D-4B4B-4350-B953-A14139F2BD17}" dt="2024-05-25T22:37:07.094" v="33" actId="478"/>
          <ac:spMkLst>
            <pc:docMk/>
            <pc:sldMk cId="3105322462" sldId="304"/>
            <ac:spMk id="77" creationId="{2971289C-465B-442E-ACCB-3ADFA813459D}"/>
          </ac:spMkLst>
        </pc:spChg>
        <pc:spChg chg="del">
          <ac:chgData name="GAMBOA ALVARADO IGNACIO G" userId="d3d0d4b5-30dd-46e6-93bb-837ddea6ad49" providerId="ADAL" clId="{9DAC8C8D-4B4B-4350-B953-A14139F2BD17}" dt="2024-05-25T22:37:12.828" v="35" actId="478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9DAC8C8D-4B4B-4350-B953-A14139F2BD17}" dt="2024-05-25T22:36:39.592" v="15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9DAC8C8D-4B4B-4350-B953-A14139F2BD17}" dt="2024-05-25T22:36:38.922" v="14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9DAC8C8D-4B4B-4350-B953-A14139F2BD17}" dt="2024-05-25T22:36:49.783" v="25" actId="478"/>
          <ac:spMkLst>
            <pc:docMk/>
            <pc:sldMk cId="3105322462" sldId="304"/>
            <ac:spMk id="84" creationId="{69ED924D-E764-4E64-BB17-54169A701380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5" creationId="{28353A36-920D-497F-AD77-D104E6EE61F2}"/>
          </ac:spMkLst>
        </pc:spChg>
        <pc:picChg chg="del">
          <ac:chgData name="GAMBOA ALVARADO IGNACIO G" userId="d3d0d4b5-30dd-46e6-93bb-837ddea6ad49" providerId="ADAL" clId="{9DAC8C8D-4B4B-4350-B953-A14139F2BD17}" dt="2024-05-25T22:36:36.082" v="11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9DAC8C8D-4B4B-4350-B953-A14139F2BD17}" dt="2024-05-25T22:36:30.792" v="5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9DAC8C8D-4B4B-4350-B953-A14139F2BD17}" dt="2024-05-25T22:36:27.362" v="1" actId="478"/>
          <ac:picMkLst>
            <pc:docMk/>
            <pc:sldMk cId="3105322462" sldId="304"/>
            <ac:picMk id="70" creationId="{A11F56DC-94DD-41FB-89AA-53D0183F1A9D}"/>
          </ac:picMkLst>
        </pc:picChg>
        <pc:cxnChg chg="del mod">
          <ac:chgData name="GAMBOA ALVARADO IGNACIO G" userId="d3d0d4b5-30dd-46e6-93bb-837ddea6ad49" providerId="ADAL" clId="{9DAC8C8D-4B4B-4350-B953-A14139F2BD17}" dt="2024-05-25T22:36:37.362" v="12" actId="478"/>
          <ac:cxnSpMkLst>
            <pc:docMk/>
            <pc:sldMk cId="3105322462" sldId="304"/>
            <ac:cxnSpMk id="47" creationId="{4181175F-F92E-4346-BEF2-F4DEB204DBB1}"/>
          </ac:cxnSpMkLst>
        </pc:cxnChg>
        <pc:cxnChg chg="del mod">
          <ac:chgData name="GAMBOA ALVARADO IGNACIO G" userId="d3d0d4b5-30dd-46e6-93bb-837ddea6ad49" providerId="ADAL" clId="{9DAC8C8D-4B4B-4350-B953-A14139F2BD17}" dt="2024-05-25T22:36:51.237" v="26" actId="478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9DAC8C8D-4B4B-4350-B953-A14139F2BD17}" dt="2024-05-25T22:36:52.523" v="27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9DAC8C8D-4B4B-4350-B953-A14139F2BD17}" dt="2024-05-25T22:37:03.595" v="32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">
        <pc:chgData name="GAMBOA ALVARADO IGNACIO G" userId="d3d0d4b5-30dd-46e6-93bb-837ddea6ad49" providerId="ADAL" clId="{9DAC8C8D-4B4B-4350-B953-A14139F2BD17}" dt="2024-05-25T22:42:11.369" v="44" actId="2890"/>
        <pc:sldMkLst>
          <pc:docMk/>
          <pc:sldMk cId="743564996" sldId="305"/>
        </pc:sldMkLst>
      </pc:sldChg>
      <pc:sldChg chg="add del">
        <pc:chgData name="GAMBOA ALVARADO IGNACIO G" userId="d3d0d4b5-30dd-46e6-93bb-837ddea6ad49" providerId="ADAL" clId="{9DAC8C8D-4B4B-4350-B953-A14139F2BD17}" dt="2024-05-25T22:42:08.629" v="43" actId="47"/>
        <pc:sldMkLst>
          <pc:docMk/>
          <pc:sldMk cId="4002806811" sldId="305"/>
        </pc:sldMkLst>
      </pc:sldChg>
      <pc:sldChg chg="add">
        <pc:chgData name="GAMBOA ALVARADO IGNACIO G" userId="d3d0d4b5-30dd-46e6-93bb-837ddea6ad49" providerId="ADAL" clId="{9DAC8C8D-4B4B-4350-B953-A14139F2BD17}" dt="2024-05-25T22:42:14.519" v="45" actId="2890"/>
        <pc:sldMkLst>
          <pc:docMk/>
          <pc:sldMk cId="1086978629" sldId="306"/>
        </pc:sldMkLst>
      </pc:sldChg>
      <pc:sldChg chg="add del">
        <pc:chgData name="GAMBOA ALVARADO IGNACIO G" userId="d3d0d4b5-30dd-46e6-93bb-837ddea6ad49" providerId="ADAL" clId="{9DAC8C8D-4B4B-4350-B953-A14139F2BD17}" dt="2024-05-25T22:42:07.599" v="42" actId="47"/>
        <pc:sldMkLst>
          <pc:docMk/>
          <pc:sldMk cId="2779685119" sldId="306"/>
        </pc:sldMkLst>
      </pc:sldChg>
      <pc:sldChg chg="add">
        <pc:chgData name="GAMBOA ALVARADO IGNACIO G" userId="d3d0d4b5-30dd-46e6-93bb-837ddea6ad49" providerId="ADAL" clId="{9DAC8C8D-4B4B-4350-B953-A14139F2BD17}" dt="2024-05-25T22:42:18.068" v="46" actId="2890"/>
        <pc:sldMkLst>
          <pc:docMk/>
          <pc:sldMk cId="2146413309" sldId="307"/>
        </pc:sldMkLst>
      </pc:sldChg>
      <pc:sldChg chg="add">
        <pc:chgData name="GAMBOA ALVARADO IGNACIO G" userId="d3d0d4b5-30dd-46e6-93bb-837ddea6ad49" providerId="ADAL" clId="{9DAC8C8D-4B4B-4350-B953-A14139F2BD17}" dt="2024-05-25T22:42:24.588" v="47" actId="2890"/>
        <pc:sldMkLst>
          <pc:docMk/>
          <pc:sldMk cId="1200565634" sldId="308"/>
        </pc:sldMkLst>
      </pc:sldChg>
      <pc:sldChg chg="add">
        <pc:chgData name="GAMBOA ALVARADO IGNACIO G" userId="d3d0d4b5-30dd-46e6-93bb-837ddea6ad49" providerId="ADAL" clId="{9DAC8C8D-4B4B-4350-B953-A14139F2BD17}" dt="2024-05-25T22:42:26.209" v="48" actId="2890"/>
        <pc:sldMkLst>
          <pc:docMk/>
          <pc:sldMk cId="4018481977" sldId="309"/>
        </pc:sldMkLst>
      </pc:sldChg>
      <pc:sldChg chg="add">
        <pc:chgData name="GAMBOA ALVARADO IGNACIO G" userId="d3d0d4b5-30dd-46e6-93bb-837ddea6ad49" providerId="ADAL" clId="{9DAC8C8D-4B4B-4350-B953-A14139F2BD17}" dt="2024-05-25T22:42:27.690" v="49" actId="2890"/>
        <pc:sldMkLst>
          <pc:docMk/>
          <pc:sldMk cId="3519697008" sldId="310"/>
        </pc:sldMkLst>
      </pc:sldChg>
      <pc:sldChg chg="add">
        <pc:chgData name="GAMBOA ALVARADO IGNACIO G" userId="d3d0d4b5-30dd-46e6-93bb-837ddea6ad49" providerId="ADAL" clId="{9DAC8C8D-4B4B-4350-B953-A14139F2BD17}" dt="2024-05-25T22:42:31.100" v="50" actId="2890"/>
        <pc:sldMkLst>
          <pc:docMk/>
          <pc:sldMk cId="3699663989" sldId="311"/>
        </pc:sldMkLst>
      </pc:sldChg>
      <pc:sldChg chg="add">
        <pc:chgData name="GAMBOA ALVARADO IGNACIO G" userId="d3d0d4b5-30dd-46e6-93bb-837ddea6ad49" providerId="ADAL" clId="{9DAC8C8D-4B4B-4350-B953-A14139F2BD17}" dt="2024-05-25T22:42:33.324" v="51" actId="2890"/>
        <pc:sldMkLst>
          <pc:docMk/>
          <pc:sldMk cId="2361542432" sldId="312"/>
        </pc:sldMkLst>
      </pc:sldChg>
      <pc:sldChg chg="add">
        <pc:chgData name="GAMBOA ALVARADO IGNACIO G" userId="d3d0d4b5-30dd-46e6-93bb-837ddea6ad49" providerId="ADAL" clId="{9DAC8C8D-4B4B-4350-B953-A14139F2BD17}" dt="2024-05-25T22:42:36.729" v="52" actId="2890"/>
        <pc:sldMkLst>
          <pc:docMk/>
          <pc:sldMk cId="3036640731" sldId="313"/>
        </pc:sldMkLst>
      </pc:sldChg>
      <pc:sldChg chg="add">
        <pc:chgData name="GAMBOA ALVARADO IGNACIO G" userId="d3d0d4b5-30dd-46e6-93bb-837ddea6ad49" providerId="ADAL" clId="{9DAC8C8D-4B4B-4350-B953-A14139F2BD17}" dt="2024-05-25T22:42:39.510" v="53" actId="2890"/>
        <pc:sldMkLst>
          <pc:docMk/>
          <pc:sldMk cId="2591914574" sldId="314"/>
        </pc:sldMkLst>
      </pc:sldChg>
      <pc:sldChg chg="add">
        <pc:chgData name="GAMBOA ALVARADO IGNACIO G" userId="d3d0d4b5-30dd-46e6-93bb-837ddea6ad49" providerId="ADAL" clId="{9DAC8C8D-4B4B-4350-B953-A14139F2BD17}" dt="2024-05-25T22:42:42.410" v="54" actId="2890"/>
        <pc:sldMkLst>
          <pc:docMk/>
          <pc:sldMk cId="1385646645" sldId="315"/>
        </pc:sldMkLst>
      </pc:sldChg>
      <pc:sldChg chg="add">
        <pc:chgData name="GAMBOA ALVARADO IGNACIO G" userId="d3d0d4b5-30dd-46e6-93bb-837ddea6ad49" providerId="ADAL" clId="{9DAC8C8D-4B4B-4350-B953-A14139F2BD17}" dt="2024-05-25T22:42:46.800" v="55" actId="2890"/>
        <pc:sldMkLst>
          <pc:docMk/>
          <pc:sldMk cId="3846956206" sldId="316"/>
        </pc:sldMkLst>
      </pc:sldChg>
    </pc:docChg>
  </pc:docChgLst>
  <pc:docChgLst>
    <pc:chgData name="GAMBOA ALVARADO IGNACIO G" userId="d3d0d4b5-30dd-46e6-93bb-837ddea6ad49" providerId="ADAL" clId="{8CBB8C90-6B1F-4992-B562-0E68CFD0F3DC}"/>
    <pc:docChg chg="undo custSel addSld delSld modSld">
      <pc:chgData name="GAMBOA ALVARADO IGNACIO G" userId="d3d0d4b5-30dd-46e6-93bb-837ddea6ad49" providerId="ADAL" clId="{8CBB8C90-6B1F-4992-B562-0E68CFD0F3DC}" dt="2024-05-29T02:47:27.401" v="1433" actId="20577"/>
      <pc:docMkLst>
        <pc:docMk/>
      </pc:docMkLst>
      <pc:sldChg chg="addSp delSp modSp mod modNotesTx">
        <pc:chgData name="GAMBOA ALVARADO IGNACIO G" userId="d3d0d4b5-30dd-46e6-93bb-837ddea6ad49" providerId="ADAL" clId="{8CBB8C90-6B1F-4992-B562-0E68CFD0F3DC}" dt="2024-05-25T22:53:27.534" v="155" actId="20577"/>
        <pc:sldMkLst>
          <pc:docMk/>
          <pc:sldMk cId="1957369981" sldId="262"/>
        </pc:sldMkLst>
        <pc:spChg chg="add mod">
          <ac:chgData name="GAMBOA ALVARADO IGNACIO G" userId="d3d0d4b5-30dd-46e6-93bb-837ddea6ad49" providerId="ADAL" clId="{8CBB8C90-6B1F-4992-B562-0E68CFD0F3DC}" dt="2024-05-25T22:51:06.440" v="51" actId="1076"/>
          <ac:spMkLst>
            <pc:docMk/>
            <pc:sldMk cId="1957369981" sldId="262"/>
            <ac:spMk id="3" creationId="{14CE27E0-12EF-847D-668C-1C37A72AC54A}"/>
          </ac:spMkLst>
        </pc:spChg>
        <pc:spChg chg="add mod">
          <ac:chgData name="GAMBOA ALVARADO IGNACIO G" userId="d3d0d4b5-30dd-46e6-93bb-837ddea6ad49" providerId="ADAL" clId="{8CBB8C90-6B1F-4992-B562-0E68CFD0F3DC}" dt="2024-05-25T22:53:08.941" v="125" actId="115"/>
          <ac:spMkLst>
            <pc:docMk/>
            <pc:sldMk cId="1957369981" sldId="262"/>
            <ac:spMk id="4" creationId="{2A5B1E45-4D0E-297A-AB3D-9607063D7ABF}"/>
          </ac:spMkLst>
        </pc:spChg>
        <pc:spChg chg="mod">
          <ac:chgData name="GAMBOA ALVARADO IGNACIO G" userId="d3d0d4b5-30dd-46e6-93bb-837ddea6ad49" providerId="ADAL" clId="{8CBB8C90-6B1F-4992-B562-0E68CFD0F3DC}" dt="2024-05-25T22:49:46.327" v="22" actId="1076"/>
          <ac:spMkLst>
            <pc:docMk/>
            <pc:sldMk cId="1957369981" sldId="262"/>
            <ac:spMk id="13" creationId="{00000000-0000-0000-0000-000000000000}"/>
          </ac:spMkLst>
        </pc:spChg>
        <pc:picChg chg="add mod">
          <ac:chgData name="GAMBOA ALVARADO IGNACIO G" userId="d3d0d4b5-30dd-46e6-93bb-837ddea6ad49" providerId="ADAL" clId="{8CBB8C90-6B1F-4992-B562-0E68CFD0F3DC}" dt="2024-05-25T22:49:39.514" v="21" actId="1076"/>
          <ac:picMkLst>
            <pc:docMk/>
            <pc:sldMk cId="1957369981" sldId="262"/>
            <ac:picMk id="2" creationId="{AB648918-9FDB-46EB-F89C-E9D3FFF1273B}"/>
          </ac:picMkLst>
        </pc:picChg>
        <pc:picChg chg="del">
          <ac:chgData name="GAMBOA ALVARADO IGNACIO G" userId="d3d0d4b5-30dd-46e6-93bb-837ddea6ad49" providerId="ADAL" clId="{8CBB8C90-6B1F-4992-B562-0E68CFD0F3DC}" dt="2024-05-25T22:45:54.098" v="0" actId="478"/>
          <ac:picMkLst>
            <pc:docMk/>
            <pc:sldMk cId="1957369981" sldId="262"/>
            <ac:picMk id="8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8:55.182" v="17" actId="1076"/>
          <ac:picMkLst>
            <pc:docMk/>
            <pc:sldMk cId="1957369981" sldId="262"/>
            <ac:picMk id="9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9:24.864" v="20" actId="1076"/>
          <ac:picMkLst>
            <pc:docMk/>
            <pc:sldMk cId="1957369981" sldId="262"/>
            <ac:picMk id="10" creationId="{00000000-0000-0000-0000-000000000000}"/>
          </ac:picMkLst>
        </pc:picChg>
      </pc:sldChg>
      <pc:sldChg chg="addSp delSp modSp mod modNotesTx">
        <pc:chgData name="GAMBOA ALVARADO IGNACIO G" userId="d3d0d4b5-30dd-46e6-93bb-837ddea6ad49" providerId="ADAL" clId="{8CBB8C90-6B1F-4992-B562-0E68CFD0F3DC}" dt="2024-05-25T23:12:26.814" v="1428" actId="20577"/>
        <pc:sldMkLst>
          <pc:docMk/>
          <pc:sldMk cId="1761978179" sldId="303"/>
        </pc:sldMkLst>
        <pc:spChg chg="mod">
          <ac:chgData name="GAMBOA ALVARADO IGNACIO G" userId="d3d0d4b5-30dd-46e6-93bb-837ddea6ad49" providerId="ADAL" clId="{8CBB8C90-6B1F-4992-B562-0E68CFD0F3DC}" dt="2024-05-25T23:01:26.637" v="850" actId="313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8CBB8C90-6B1F-4992-B562-0E68CFD0F3DC}" dt="2024-05-25T23:05:17.306" v="1108" actId="2057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8CBB8C90-6B1F-4992-B562-0E68CFD0F3DC}" dt="2024-05-25T23:12:26.814" v="1428" actId="20577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8CBB8C90-6B1F-4992-B562-0E68CFD0F3DC}" dt="2024-05-25T22:59:54.044" v="747" actId="20577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8CBB8C90-6B1F-4992-B562-0E68CFD0F3DC}" dt="2024-05-25T23:03:38.271" v="875" actId="20577"/>
          <ac:spMkLst>
            <pc:docMk/>
            <pc:sldMk cId="1761978179" sldId="303"/>
            <ac:spMk id="11" creationId="{ACB6F962-DADC-4482-8A69-766A19968AF5}"/>
          </ac:spMkLst>
        </pc:spChg>
        <pc:spChg chg="add del mod">
          <ac:chgData name="GAMBOA ALVARADO IGNACIO G" userId="d3d0d4b5-30dd-46e6-93bb-837ddea6ad49" providerId="ADAL" clId="{8CBB8C90-6B1F-4992-B562-0E68CFD0F3DC}" dt="2024-05-25T23:10:21.783" v="1180" actId="20577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8CBB8C90-6B1F-4992-B562-0E68CFD0F3DC}" dt="2024-05-25T23:05:32.844" v="1111" actId="1076"/>
          <ac:spMkLst>
            <pc:docMk/>
            <pc:sldMk cId="1761978179" sldId="303"/>
            <ac:spMk id="21" creationId="{6A548F58-8CF8-4D0C-8871-44C1700A4D4B}"/>
          </ac:spMkLst>
        </pc:spChg>
        <pc:spChg chg="mod">
          <ac:chgData name="GAMBOA ALVARADO IGNACIO G" userId="d3d0d4b5-30dd-46e6-93bb-837ddea6ad49" providerId="ADAL" clId="{8CBB8C90-6B1F-4992-B562-0E68CFD0F3DC}" dt="2024-05-25T23:11:36.767" v="1182" actId="1076"/>
          <ac:spMkLst>
            <pc:docMk/>
            <pc:sldMk cId="1761978179" sldId="303"/>
            <ac:spMk id="23" creationId="{73182A38-D6DF-453D-921E-315EFA20E2ED}"/>
          </ac:spMkLst>
        </pc:spChg>
        <pc:cxnChg chg="mod">
          <ac:chgData name="GAMBOA ALVARADO IGNACIO G" userId="d3d0d4b5-30dd-46e6-93bb-837ddea6ad49" providerId="ADAL" clId="{8CBB8C90-6B1F-4992-B562-0E68CFD0F3DC}" dt="2024-05-25T23:05:28.013" v="1110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modNotesTx">
        <pc:chgData name="GAMBOA ALVARADO IGNACIO G" userId="d3d0d4b5-30dd-46e6-93bb-837ddea6ad49" providerId="ADAL" clId="{8CBB8C90-6B1F-4992-B562-0E68CFD0F3DC}" dt="2024-05-29T02:47:27.401" v="1433" actId="20577"/>
        <pc:sldMkLst>
          <pc:docMk/>
          <pc:sldMk cId="3105322462" sldId="304"/>
        </pc:sldMkLst>
      </pc:sldChg>
      <pc:sldChg chg="addSp delSp modSp mod modNotesTx">
        <pc:chgData name="GAMBOA ALVARADO IGNACIO G" userId="d3d0d4b5-30dd-46e6-93bb-837ddea6ad49" providerId="ADAL" clId="{8CBB8C90-6B1F-4992-B562-0E68CFD0F3DC}" dt="2024-05-29T02:40:54.514" v="1432" actId="14100"/>
        <pc:sldMkLst>
          <pc:docMk/>
          <pc:sldMk cId="743564996" sldId="305"/>
        </pc:sldMkLst>
        <pc:spChg chg="mod">
          <ac:chgData name="GAMBOA ALVARADO IGNACIO G" userId="d3d0d4b5-30dd-46e6-93bb-837ddea6ad49" providerId="ADAL" clId="{8CBB8C90-6B1F-4992-B562-0E68CFD0F3DC}" dt="2024-05-29T02:40:54.514" v="1432" actId="14100"/>
          <ac:spMkLst>
            <pc:docMk/>
            <pc:sldMk cId="743564996" sldId="305"/>
            <ac:spMk id="6" creationId="{FB8A4123-D4C1-6BEA-4F37-6EBC698865AE}"/>
          </ac:spMkLst>
        </pc:spChg>
        <pc:spChg chg="add del">
          <ac:chgData name="GAMBOA ALVARADO IGNACIO G" userId="d3d0d4b5-30dd-46e6-93bb-837ddea6ad49" providerId="ADAL" clId="{8CBB8C90-6B1F-4992-B562-0E68CFD0F3DC}" dt="2024-05-26T21:24:52.958" v="1430" actId="22"/>
          <ac:spMkLst>
            <pc:docMk/>
            <pc:sldMk cId="743564996" sldId="305"/>
            <ac:spMk id="8" creationId="{9087CC75-65C4-2427-163E-A49E235D6F83}"/>
          </ac:spMkLst>
        </pc:spChg>
      </pc:sldChg>
      <pc:sldChg chg="modNotesTx">
        <pc:chgData name="GAMBOA ALVARADO IGNACIO G" userId="d3d0d4b5-30dd-46e6-93bb-837ddea6ad49" providerId="ADAL" clId="{8CBB8C90-6B1F-4992-B562-0E68CFD0F3DC}" dt="2024-05-25T22:58:38.633" v="727" actId="5793"/>
        <pc:sldMkLst>
          <pc:docMk/>
          <pc:sldMk cId="2146413309" sldId="307"/>
        </pc:sldMkLst>
      </pc:sldChg>
      <pc:sldChg chg="add del">
        <pc:chgData name="GAMBOA ALVARADO IGNACIO G" userId="d3d0d4b5-30dd-46e6-93bb-837ddea6ad49" providerId="ADAL" clId="{8CBB8C90-6B1F-4992-B562-0E68CFD0F3DC}" dt="2024-05-25T23:00:35.106" v="784" actId="2890"/>
        <pc:sldMkLst>
          <pc:docMk/>
          <pc:sldMk cId="3835194171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Portada de la </a:t>
            </a:r>
            <a:r>
              <a:rPr lang="es-CL" err="1"/>
              <a:t>Presentacion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640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0998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62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6672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862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60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5636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84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601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 la presentación anterior y resumen de los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840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6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Variable dependiente: Precio.</a:t>
            </a:r>
          </a:p>
          <a:p>
            <a:r>
              <a:rPr lang="es-ES_tradnl"/>
              <a:t>Variables independientes: Todas las demás.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083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166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Primer match con las conclusiones anteriores, de preferencia mostrar aquí lo </a:t>
            </a:r>
            <a:r>
              <a:rPr lang="es-ES_tradnl" dirty="0" err="1"/>
              <a:t>faaltante</a:t>
            </a:r>
            <a:r>
              <a:rPr lang="es-ES_tradnl" dirty="0"/>
              <a:t> de la presentación 1 (LA REGRESION LINEAL)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7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28/05/2024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0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28026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697770" y="5209720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01 de junio de 2024</a:t>
            </a: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648918-9FDB-46EB-F89C-E9D3FFF127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26" y="1435697"/>
            <a:ext cx="3005195" cy="11783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CE27E0-12EF-847D-668C-1C37A72AC54A}"/>
              </a:ext>
            </a:extLst>
          </p:cNvPr>
          <p:cNvSpPr txBox="1"/>
          <p:nvPr/>
        </p:nvSpPr>
        <p:spPr>
          <a:xfrm>
            <a:off x="-28026" y="2611931"/>
            <a:ext cx="2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Minería de Datos.</a:t>
            </a:r>
            <a:endParaRPr lang="es-MX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5B1E45-4D0E-297A-AB3D-9607063D7ABF}"/>
              </a:ext>
            </a:extLst>
          </p:cNvPr>
          <p:cNvSpPr txBox="1"/>
          <p:nvPr/>
        </p:nvSpPr>
        <p:spPr>
          <a:xfrm>
            <a:off x="3099816" y="3429000"/>
            <a:ext cx="320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Ignacio Gamboa.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Melany Pérez.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Gonzalo Vásquez.</a:t>
            </a:r>
            <a:endParaRPr lang="es-MX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5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390" y="-115018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47" y="3289"/>
            <a:ext cx="719254" cy="600029"/>
          </a:xfrm>
          <a:prstGeom prst="rect">
            <a:avLst/>
          </a:prstGeom>
        </p:spPr>
      </p:pic>
      <p:sp>
        <p:nvSpPr>
          <p:cNvPr id="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-28754" y="673950"/>
            <a:ext cx="9177960" cy="6182264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22D82BC-67B0-4F5D-9A8F-C3B94B9A014B}"/>
              </a:ext>
            </a:extLst>
          </p:cNvPr>
          <p:cNvSpPr txBox="1">
            <a:spLocks/>
          </p:cNvSpPr>
          <p:nvPr/>
        </p:nvSpPr>
        <p:spPr>
          <a:xfrm>
            <a:off x="483489" y="1282701"/>
            <a:ext cx="8180682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sadasda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26730-FF23-6089-FC6D-D6D817217CF2}"/>
              </a:ext>
            </a:extLst>
          </p:cNvPr>
          <p:cNvSpPr txBox="1"/>
          <p:nvPr/>
        </p:nvSpPr>
        <p:spPr>
          <a:xfrm>
            <a:off x="253042" y="66136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rgbClr val="FFFFFF"/>
                </a:solidFill>
                <a:latin typeface="Arial"/>
              </a:rPr>
              <a:t>Conclusiones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7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-14377" y="774591"/>
            <a:ext cx="9177960" cy="6081623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L"/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AFDD9D3B-922E-B5CE-0672-62FE8ECD06ED}"/>
              </a:ext>
            </a:extLst>
          </p:cNvPr>
          <p:cNvSpPr txBox="1"/>
          <p:nvPr/>
        </p:nvSpPr>
        <p:spPr>
          <a:xfrm>
            <a:off x="2517323" y="1177813"/>
            <a:ext cx="6518609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600">
                <a:solidFill>
                  <a:schemeClr val="bg1"/>
                </a:solidFill>
              </a:rPr>
              <a:t>EMC, E. S. (2015). </a:t>
            </a:r>
          </a:p>
          <a:p>
            <a:r>
              <a:rPr lang="es-CL" sz="1600" i="1">
                <a:solidFill>
                  <a:schemeClr val="bg1"/>
                </a:solidFill>
              </a:rPr>
              <a:t>Data science and big data analytics: Discovering, analyzing, visualizing and presenting data.</a:t>
            </a:r>
          </a:p>
          <a:p>
            <a:endParaRPr lang="es-CL" sz="1600">
              <a:solidFill>
                <a:schemeClr val="bg1"/>
              </a:solidFill>
            </a:endParaRPr>
          </a:p>
          <a:p>
            <a:r>
              <a:rPr lang="es-CL" sz="1600">
                <a:solidFill>
                  <a:schemeClr val="bg1"/>
                </a:solidFill>
              </a:rPr>
              <a:t>Hernández, J., Quintana, M., &amp; Ramírez, C. (2004). </a:t>
            </a:r>
          </a:p>
          <a:p>
            <a:r>
              <a:rPr lang="es-CL" sz="1600" i="1">
                <a:solidFill>
                  <a:schemeClr val="bg1"/>
                </a:solidFill>
              </a:rPr>
              <a:t>Introducción a la minería de datos. </a:t>
            </a:r>
          </a:p>
          <a:p>
            <a:r>
              <a:rPr lang="es-CL" sz="1600">
                <a:solidFill>
                  <a:schemeClr val="bg1"/>
                </a:solidFill>
              </a:rPr>
              <a:t>Pearson Educación.</a:t>
            </a:r>
          </a:p>
          <a:p>
            <a:endParaRPr lang="es-CL" sz="1600">
              <a:solidFill>
                <a:schemeClr val="bg1"/>
              </a:solidFill>
            </a:endParaRPr>
          </a:p>
          <a:p>
            <a:r>
              <a:rPr lang="es-CL" sz="1600">
                <a:solidFill>
                  <a:schemeClr val="bg1"/>
                </a:solidFill>
              </a:rPr>
              <a:t>Kantardzic, M. (2020). </a:t>
            </a:r>
          </a:p>
          <a:p>
            <a:r>
              <a:rPr lang="es-CL" sz="1600" i="1">
                <a:solidFill>
                  <a:schemeClr val="bg1"/>
                </a:solidFill>
              </a:rPr>
              <a:t>Data Mining: Concepts, Models, Methods, and Algorithms. </a:t>
            </a:r>
          </a:p>
          <a:p>
            <a:r>
              <a:rPr lang="es-CL" sz="1600">
                <a:solidFill>
                  <a:schemeClr val="bg1"/>
                </a:solidFill>
              </a:rPr>
              <a:t>Wiley.</a:t>
            </a:r>
          </a:p>
          <a:p>
            <a:endParaRPr lang="es-CL" sz="1600">
              <a:solidFill>
                <a:schemeClr val="bg1"/>
              </a:solidFill>
            </a:endParaRPr>
          </a:p>
          <a:p>
            <a:r>
              <a:rPr lang="es-CL" sz="1600">
                <a:solidFill>
                  <a:schemeClr val="bg1"/>
                </a:solidFill>
              </a:rPr>
              <a:t>Provost, F., &amp; Fawcett, T. (2013). </a:t>
            </a:r>
          </a:p>
          <a:p>
            <a:r>
              <a:rPr lang="es-CL" sz="1600" i="1">
                <a:solidFill>
                  <a:schemeClr val="bg1"/>
                </a:solidFill>
              </a:rPr>
              <a:t>Data Science for Business. </a:t>
            </a:r>
          </a:p>
          <a:p>
            <a:r>
              <a:rPr lang="es-CL" sz="1600">
                <a:solidFill>
                  <a:schemeClr val="bg1"/>
                </a:solidFill>
              </a:rPr>
              <a:t>O’Reilly, Beijing.</a:t>
            </a:r>
          </a:p>
          <a:p>
            <a:endParaRPr lang="es-CL" sz="1600">
              <a:solidFill>
                <a:schemeClr val="bg1"/>
              </a:solidFill>
            </a:endParaRPr>
          </a:p>
          <a:p>
            <a:r>
              <a:rPr lang="es-CL" sz="1600">
                <a:solidFill>
                  <a:schemeClr val="bg1"/>
                </a:solidFill>
              </a:rPr>
              <a:t>Sampieri, R., Collado, C., &amp; Lucio, P. (2006). </a:t>
            </a:r>
          </a:p>
          <a:p>
            <a:r>
              <a:rPr lang="es-CL" sz="1600" i="1">
                <a:solidFill>
                  <a:schemeClr val="bg1"/>
                </a:solidFill>
              </a:rPr>
              <a:t>Metodología de la investigación. </a:t>
            </a:r>
          </a:p>
          <a:p>
            <a:r>
              <a:rPr lang="es-CL" sz="1600">
                <a:solidFill>
                  <a:schemeClr val="bg1"/>
                </a:solidFill>
              </a:rPr>
              <a:t>Elibro Catedra. MacGraw-Hill/Interamerican.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A7589-30E4-5C76-053F-22BFDDA1FAFC}"/>
              </a:ext>
            </a:extLst>
          </p:cNvPr>
          <p:cNvSpPr txBox="1"/>
          <p:nvPr/>
        </p:nvSpPr>
        <p:spPr>
          <a:xfrm>
            <a:off x="253042" y="166777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solidFill>
                  <a:srgbClr val="FFFFFF"/>
                </a:solidFill>
              </a:rPr>
              <a:t>Bibliografía</a:t>
            </a:r>
            <a:r>
              <a:rPr lang="en-US" sz="2400">
                <a:cs typeface="Calibri"/>
              </a:rPr>
              <a:t>​</a:t>
            </a:r>
          </a:p>
        </p:txBody>
      </p:sp>
      <p:pic>
        <p:nvPicPr>
          <p:cNvPr id="9" name="Picture 8" descr="A white circle with a book in it&#10;&#10;Description automatically generated">
            <a:extLst>
              <a:ext uri="{FF2B5EF4-FFF2-40B4-BE49-F238E27FC236}">
                <a16:creationId xmlns:a16="http://schemas.microsoft.com/office/drawing/2014/main" id="{9F8735A4-EC2E-9143-984D-EB4030433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67035" y="1559924"/>
            <a:ext cx="7346830" cy="41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061FC-9CCE-8430-1E8E-6BC007CA3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82280" y="239549"/>
            <a:ext cx="10121659" cy="6367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80A74-8042-3918-FB57-0ABA427747B4}"/>
              </a:ext>
            </a:extLst>
          </p:cNvPr>
          <p:cNvSpPr txBox="1"/>
          <p:nvPr/>
        </p:nvSpPr>
        <p:spPr>
          <a:xfrm>
            <a:off x="225478" y="4922668"/>
            <a:ext cx="2777636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9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Para crear nuestro modelo de predicción se trabaja con la variable dependiente que es el precio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A4123-D4C1-6BEA-4F37-6EBC698865AE}"/>
              </a:ext>
            </a:extLst>
          </p:cNvPr>
          <p:cNvSpPr txBox="1"/>
          <p:nvPr/>
        </p:nvSpPr>
        <p:spPr>
          <a:xfrm>
            <a:off x="6392173" y="727495"/>
            <a:ext cx="2440931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900">
                <a:solidFill>
                  <a:schemeClr val="bg1"/>
                </a:solidFill>
                <a:latin typeface="Segoe UI"/>
              </a:rPr>
              <a:t>Se identificaron y clasificaron las características y variables identificando sus grados de correlación.</a:t>
            </a:r>
            <a:endParaRPr lang="en-US" sz="19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66CC3-ACAA-E53E-344F-63616DF083CF}"/>
              </a:ext>
            </a:extLst>
          </p:cNvPr>
          <p:cNvSpPr txBox="1"/>
          <p:nvPr/>
        </p:nvSpPr>
        <p:spPr>
          <a:xfrm>
            <a:off x="224287" y="2337759"/>
            <a:ext cx="30307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000">
                <a:solidFill>
                  <a:srgbClr val="19202E"/>
                </a:solidFill>
                <a:latin typeface="Segoe UI"/>
              </a:rPr>
              <a:t>Se representa el comportamiento de los datos mediante 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s-CL" sz="2000">
                <a:solidFill>
                  <a:srgbClr val="19202E"/>
                </a:solidFill>
                <a:latin typeface="Segoe UI"/>
              </a:rPr>
              <a:t>Gráficos.</a:t>
            </a:r>
            <a:endParaRPr lang="es-CL" sz="2000" err="1">
              <a:solidFill>
                <a:srgbClr val="19202E"/>
              </a:solidFill>
              <a:latin typeface="Segoe UI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6A29F-323F-9FF5-00C0-05DC1B14123E}"/>
              </a:ext>
            </a:extLst>
          </p:cNvPr>
          <p:cNvSpPr txBox="1"/>
          <p:nvPr/>
        </p:nvSpPr>
        <p:spPr>
          <a:xfrm>
            <a:off x="6234023" y="3660476"/>
            <a:ext cx="2915728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000">
                <a:solidFill>
                  <a:srgbClr val="19202E"/>
                </a:solidFill>
                <a:latin typeface="Segoe UI"/>
              </a:rPr>
              <a:t> </a:t>
            </a:r>
            <a:r>
              <a:rPr lang="es-CL" sz="1900">
                <a:solidFill>
                  <a:srgbClr val="19202E"/>
                </a:solidFill>
                <a:latin typeface="Segoe UI"/>
              </a:rPr>
              <a:t>Se eliminan los datos iguales a cero en los ejes X,Y, Z  y considerando esta información 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74356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-7118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600">
                <a:solidFill>
                  <a:schemeClr val="bg1"/>
                </a:solidFill>
                <a:latin typeface="Arial Narrow"/>
              </a:rPr>
              <a:t>Diamantes:</a:t>
            </a:r>
          </a:p>
          <a:p>
            <a:pPr algn="just"/>
            <a:r>
              <a:rPr lang="es-CL" sz="1600">
                <a:solidFill>
                  <a:schemeClr val="bg1"/>
                </a:solidFill>
                <a:latin typeface="Arial Narrow"/>
              </a:rPr>
              <a:t>Contiene un total de 53.940 datos, 10 variables (3 cualitativas y 7 cuantitativas) </a:t>
            </a:r>
          </a:p>
          <a:p>
            <a:pPr algn="just"/>
            <a:r>
              <a:rPr lang="es-CL" sz="1600">
                <a:solidFill>
                  <a:schemeClr val="bg1"/>
                </a:solidFill>
                <a:latin typeface="Arial Narrow"/>
              </a:rPr>
              <a:t>Precio variable dependiente</a:t>
            </a:r>
          </a:p>
          <a:p>
            <a:pPr algn="just"/>
            <a:endParaRPr lang="es-CL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1692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Establecer un modelo que nos permita predecir de manera efectiva el precio de cualquier diamante a partir de correlaciones entre alguna de sus variables.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600" err="1">
                <a:solidFill>
                  <a:schemeClr val="bg1"/>
                </a:solidFill>
                <a:latin typeface="Arial Narrow"/>
              </a:rPr>
              <a:t>Definicion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del modelo de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Regresion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Lineal</a:t>
            </a:r>
          </a:p>
          <a:p>
            <a:pPr marL="0" indent="0" algn="just">
              <a:buNone/>
            </a:pPr>
            <a:r>
              <a:rPr lang="es-MX" sz="1600" err="1">
                <a:solidFill>
                  <a:schemeClr val="bg1"/>
                </a:solidFill>
                <a:latin typeface="Arial Narrow"/>
              </a:rPr>
              <a:t>Normalizacion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de los Datos</a:t>
            </a:r>
          </a:p>
          <a:p>
            <a:pPr marL="0" indent="0" algn="just">
              <a:buNone/>
            </a:pPr>
            <a:r>
              <a:rPr lang="es-MX" sz="1600" err="1">
                <a:solidFill>
                  <a:schemeClr val="bg1"/>
                </a:solidFill>
                <a:latin typeface="Arial Narrow"/>
              </a:rPr>
              <a:t>Aplicacion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dle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Modelo de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Arbol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de 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decision</a:t>
            </a:r>
          </a:p>
          <a:p>
            <a:pPr marL="0" indent="0" algn="just">
              <a:buNone/>
            </a:pPr>
            <a:endParaRPr lang="es-MX" sz="160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MX" sz="1600">
                <a:solidFill>
                  <a:schemeClr val="bg1"/>
                </a:solidFill>
                <a:latin typeface="Arial Narrow"/>
              </a:rPr>
              <a:t>Aplicación de Redes neuronales</a:t>
            </a:r>
            <a:endParaRPr lang="es-MX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 General</a:t>
            </a:r>
            <a:endParaRPr lang="es-E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 Específico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81" y="3659386"/>
            <a:ext cx="3302752" cy="2959774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1007144" y="5636516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680948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</p:cNvCxnSpPr>
          <p:nvPr/>
        </p:nvCxnSpPr>
        <p:spPr>
          <a:xfrm flipV="1">
            <a:off x="4846257" y="2828588"/>
            <a:ext cx="0" cy="8307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pentágono 7">
            <a:extLst>
              <a:ext uri="{FF2B5EF4-FFF2-40B4-BE49-F238E27FC236}">
                <a16:creationId xmlns:a16="http://schemas.microsoft.com/office/drawing/2014/main" id="{BCB3922B-C2DC-EB08-0E39-D79B2646FD4D}"/>
              </a:ext>
            </a:extLst>
          </p:cNvPr>
          <p:cNvSpPr/>
          <p:nvPr/>
        </p:nvSpPr>
        <p:spPr>
          <a:xfrm>
            <a:off x="242328" y="3843608"/>
            <a:ext cx="1676690" cy="441726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Profundidad</a:t>
            </a:r>
          </a:p>
        </p:txBody>
      </p:sp>
      <p:sp>
        <p:nvSpPr>
          <p:cNvPr id="3" name="Flecha: pentágono 8">
            <a:extLst>
              <a:ext uri="{FF2B5EF4-FFF2-40B4-BE49-F238E27FC236}">
                <a16:creationId xmlns:a16="http://schemas.microsoft.com/office/drawing/2014/main" id="{53A07681-A1E1-2E20-06A1-7D9C8965BE78}"/>
              </a:ext>
            </a:extLst>
          </p:cNvPr>
          <p:cNvSpPr/>
          <p:nvPr/>
        </p:nvSpPr>
        <p:spPr>
          <a:xfrm>
            <a:off x="2054549" y="3843608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Ancho</a:t>
            </a:r>
          </a:p>
        </p:txBody>
      </p:sp>
      <p:sp>
        <p:nvSpPr>
          <p:cNvPr id="4" name="Flecha: pentágono 9">
            <a:extLst>
              <a:ext uri="{FF2B5EF4-FFF2-40B4-BE49-F238E27FC236}">
                <a16:creationId xmlns:a16="http://schemas.microsoft.com/office/drawing/2014/main" id="{B420626F-7183-5B69-CC17-50E83C0AF8B0}"/>
              </a:ext>
            </a:extLst>
          </p:cNvPr>
          <p:cNvSpPr/>
          <p:nvPr/>
        </p:nvSpPr>
        <p:spPr>
          <a:xfrm>
            <a:off x="1116616" y="4495226"/>
            <a:ext cx="1115974" cy="441727"/>
          </a:xfrm>
          <a:prstGeom prst="homePlate">
            <a:avLst/>
          </a:prstGeom>
          <a:solidFill>
            <a:srgbClr val="002060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Precio</a:t>
            </a:r>
          </a:p>
        </p:txBody>
      </p:sp>
      <p:sp>
        <p:nvSpPr>
          <p:cNvPr id="7" name="Flecha: pentágono 10">
            <a:extLst>
              <a:ext uri="{FF2B5EF4-FFF2-40B4-BE49-F238E27FC236}">
                <a16:creationId xmlns:a16="http://schemas.microsoft.com/office/drawing/2014/main" id="{AFFEA349-59DA-112C-3E6F-80A06484C65C}"/>
              </a:ext>
            </a:extLst>
          </p:cNvPr>
          <p:cNvSpPr/>
          <p:nvPr/>
        </p:nvSpPr>
        <p:spPr>
          <a:xfrm>
            <a:off x="242328" y="5003071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X</a:t>
            </a:r>
          </a:p>
        </p:txBody>
      </p:sp>
      <p:sp>
        <p:nvSpPr>
          <p:cNvPr id="17" name="Flecha: pentágono 11">
            <a:extLst>
              <a:ext uri="{FF2B5EF4-FFF2-40B4-BE49-F238E27FC236}">
                <a16:creationId xmlns:a16="http://schemas.microsoft.com/office/drawing/2014/main" id="{58C34E86-807D-A536-4841-E34D9BE399E2}"/>
              </a:ext>
            </a:extLst>
          </p:cNvPr>
          <p:cNvSpPr/>
          <p:nvPr/>
        </p:nvSpPr>
        <p:spPr>
          <a:xfrm>
            <a:off x="1767002" y="5003071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Y</a:t>
            </a:r>
          </a:p>
        </p:txBody>
      </p:sp>
      <p:sp>
        <p:nvSpPr>
          <p:cNvPr id="24" name="Flecha: pentágono 12">
            <a:extLst>
              <a:ext uri="{FF2B5EF4-FFF2-40B4-BE49-F238E27FC236}">
                <a16:creationId xmlns:a16="http://schemas.microsoft.com/office/drawing/2014/main" id="{B558E4C3-58FD-2962-9E56-66C0A77F77A5}"/>
              </a:ext>
            </a:extLst>
          </p:cNvPr>
          <p:cNvSpPr/>
          <p:nvPr/>
        </p:nvSpPr>
        <p:spPr>
          <a:xfrm>
            <a:off x="1116616" y="3307008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Peso</a:t>
            </a:r>
          </a:p>
        </p:txBody>
      </p:sp>
      <p:sp>
        <p:nvSpPr>
          <p:cNvPr id="25" name="Flecha: pentágono 13">
            <a:extLst>
              <a:ext uri="{FF2B5EF4-FFF2-40B4-BE49-F238E27FC236}">
                <a16:creationId xmlns:a16="http://schemas.microsoft.com/office/drawing/2014/main" id="{A8B32074-C045-5934-176F-E42A90AFDD47}"/>
              </a:ext>
            </a:extLst>
          </p:cNvPr>
          <p:cNvSpPr/>
          <p:nvPr/>
        </p:nvSpPr>
        <p:spPr>
          <a:xfrm>
            <a:off x="1001597" y="5525293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619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80A74-8042-3918-FB57-0ABA427747B4}"/>
              </a:ext>
            </a:extLst>
          </p:cNvPr>
          <p:cNvSpPr txBox="1"/>
          <p:nvPr/>
        </p:nvSpPr>
        <p:spPr>
          <a:xfrm>
            <a:off x="398006" y="1112667"/>
            <a:ext cx="83416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Es una técnica aplicada en la rama del Machine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Learning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DB7EB-7290-9321-AB65-AD0581FDF5EA}"/>
              </a:ext>
            </a:extLst>
          </p:cNvPr>
          <p:cNvSpPr txBox="1"/>
          <p:nvPr/>
        </p:nvSpPr>
        <p:spPr>
          <a:xfrm>
            <a:off x="23005" y="5198853"/>
            <a:ext cx="918425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Asimismo, con la función definida, el modelo usa los datos etiquetados para medir la relevancia de diferentes características a fin de mejorar gradualmente el ajuste del modelo al resultado conocido</a:t>
            </a:r>
            <a:r>
              <a:rPr lang="en-US" sz="2400">
                <a:latin typeface="Segoe UI"/>
                <a:cs typeface="Segoe UI"/>
              </a:rPr>
              <a:t>​.</a:t>
            </a:r>
          </a:p>
          <a:p>
            <a:r>
              <a:rPr lang="es-CL" sz="2400">
                <a:latin typeface="Segoe UI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A0820-7017-6E36-3F5D-8BE37DD03C0D}"/>
              </a:ext>
            </a:extLst>
          </p:cNvPr>
          <p:cNvSpPr txBox="1"/>
          <p:nvPr/>
        </p:nvSpPr>
        <p:spPr>
          <a:xfrm>
            <a:off x="66137" y="94891"/>
            <a:ext cx="90261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3600" b="1">
                <a:solidFill>
                  <a:schemeClr val="bg1"/>
                </a:solidFill>
                <a:latin typeface="Segoe UI"/>
              </a:rPr>
              <a:t>Aprendizaje Supervisado</a:t>
            </a:r>
            <a:endParaRPr lang="en-US" sz="280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BF442-2465-90E8-1A94-82A26CD022B3}"/>
              </a:ext>
            </a:extLst>
          </p:cNvPr>
          <p:cNvSpPr txBox="1"/>
          <p:nvPr/>
        </p:nvSpPr>
        <p:spPr>
          <a:xfrm>
            <a:off x="296174" y="1705154"/>
            <a:ext cx="2311878" cy="442674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2B040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000">
                <a:solidFill>
                  <a:srgbClr val="FFFFFF"/>
                </a:solidFill>
                <a:latin typeface="Segoe UI"/>
              </a:rPr>
              <a:t> usa </a:t>
            </a:r>
            <a:r>
              <a:rPr lang="es-CL" sz="2000" b="1">
                <a:solidFill>
                  <a:srgbClr val="FFFFFF"/>
                </a:solidFill>
                <a:latin typeface="Segoe UI"/>
              </a:rPr>
              <a:t>algoritmos</a:t>
            </a:r>
            <a:r>
              <a:rPr lang="es-CL" sz="2000">
                <a:solidFill>
                  <a:srgbClr val="FFFFFF"/>
                </a:solidFill>
                <a:latin typeface="Segoe UI"/>
              </a:rPr>
              <a:t> </a:t>
            </a:r>
            <a:endParaRPr lang="en-US" sz="20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2D384-11BE-8D86-D3A0-E4E3883543A2}"/>
              </a:ext>
            </a:extLst>
          </p:cNvPr>
          <p:cNvSpPr txBox="1"/>
          <p:nvPr/>
        </p:nvSpPr>
        <p:spPr>
          <a:xfrm>
            <a:off x="411192" y="3042248"/>
            <a:ext cx="1909314" cy="783193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2B040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000">
                <a:solidFill>
                  <a:srgbClr val="FFFFFF"/>
                </a:solidFill>
                <a:latin typeface="Segoe UI"/>
              </a:rPr>
              <a:t>que </a:t>
            </a:r>
            <a:r>
              <a:rPr lang="es-CL" sz="2000" b="1">
                <a:solidFill>
                  <a:srgbClr val="FFFFFF"/>
                </a:solidFill>
                <a:latin typeface="Segoe UI"/>
              </a:rPr>
              <a:t>se debe</a:t>
            </a:r>
            <a:r>
              <a:rPr lang="es-CL" sz="2000">
                <a:solidFill>
                  <a:srgbClr val="FFFFFF"/>
                </a:solidFill>
                <a:latin typeface="Segoe UI"/>
              </a:rPr>
              <a:t> o </a:t>
            </a:r>
            <a:r>
              <a:rPr lang="es-CL" sz="2000" b="1">
                <a:solidFill>
                  <a:srgbClr val="FFFFFF"/>
                </a:solidFill>
                <a:latin typeface="Segoe UI"/>
              </a:rPr>
              <a:t>no</a:t>
            </a:r>
            <a:r>
              <a:rPr lang="es-CL" sz="2000">
                <a:solidFill>
                  <a:srgbClr val="FFFFFF"/>
                </a:solidFill>
                <a:latin typeface="Segoe UI"/>
              </a:rPr>
              <a:t> aprender 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2730E-868A-317E-909C-A49FF404787E}"/>
              </a:ext>
            </a:extLst>
          </p:cNvPr>
          <p:cNvSpPr txBox="1"/>
          <p:nvPr/>
        </p:nvSpPr>
        <p:spPr>
          <a:xfrm>
            <a:off x="3401684" y="3186022"/>
            <a:ext cx="2426898" cy="1464231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2B040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000">
                <a:solidFill>
                  <a:srgbClr val="FFFFFF"/>
                </a:solidFill>
                <a:latin typeface="Segoe UI"/>
              </a:rPr>
              <a:t>serie de </a:t>
            </a:r>
            <a:r>
              <a:rPr lang="es-CL" sz="2000" b="1">
                <a:solidFill>
                  <a:srgbClr val="FFFFFF"/>
                </a:solidFill>
                <a:latin typeface="Segoe UI"/>
              </a:rPr>
              <a:t>datos etiquetados</a:t>
            </a:r>
            <a:r>
              <a:rPr lang="es-CL" sz="2000">
                <a:solidFill>
                  <a:srgbClr val="FFFFFF"/>
                </a:solidFill>
                <a:latin typeface="Segoe UI"/>
              </a:rPr>
              <a:t> / </a:t>
            </a:r>
            <a:r>
              <a:rPr lang="es-CL" sz="2000" b="1">
                <a:solidFill>
                  <a:srgbClr val="FFFFFF"/>
                </a:solidFill>
                <a:latin typeface="Segoe UI"/>
              </a:rPr>
              <a:t>conjunto de entrenamiento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67DC0-543E-F78F-C21B-C0868E10CDE7}"/>
              </a:ext>
            </a:extLst>
          </p:cNvPr>
          <p:cNvSpPr txBox="1"/>
          <p:nvPr/>
        </p:nvSpPr>
        <p:spPr>
          <a:xfrm>
            <a:off x="3401683" y="1719531"/>
            <a:ext cx="2585048" cy="783193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2B040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000">
                <a:solidFill>
                  <a:srgbClr val="FFFFFF"/>
                </a:solidFill>
                <a:latin typeface="Segoe UI"/>
              </a:rPr>
              <a:t>definir una </a:t>
            </a:r>
            <a:r>
              <a:rPr lang="es-CL" sz="2000" b="1">
                <a:solidFill>
                  <a:srgbClr val="FFFFFF"/>
                </a:solidFill>
                <a:latin typeface="Segoe UI"/>
              </a:rPr>
              <a:t>función</a:t>
            </a:r>
            <a:endParaRPr lang="en-US" sz="2000" b="1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s-CL" sz="2000" b="1">
                <a:solidFill>
                  <a:srgbClr val="FFFFFF"/>
                </a:solidFill>
                <a:latin typeface="Segoe UI"/>
              </a:rPr>
              <a:t> predictiva</a:t>
            </a:r>
            <a:endParaRPr lang="en-US" sz="200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8DF98-36F5-A1C6-289C-2ECE63035579}"/>
              </a:ext>
            </a:extLst>
          </p:cNvPr>
          <p:cNvSpPr txBox="1"/>
          <p:nvPr/>
        </p:nvSpPr>
        <p:spPr>
          <a:xfrm>
            <a:off x="6406552" y="1719530"/>
            <a:ext cx="2585048" cy="1478608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2B040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000">
                <a:solidFill>
                  <a:srgbClr val="FFFFFF"/>
                </a:solidFill>
                <a:latin typeface="Segoe UI"/>
              </a:rPr>
              <a:t>enseñar al </a:t>
            </a:r>
            <a:r>
              <a:rPr lang="es-CL" sz="2000" b="1">
                <a:solidFill>
                  <a:srgbClr val="FFFFFF"/>
                </a:solidFill>
                <a:latin typeface="Segoe UI"/>
              </a:rPr>
              <a:t>modelo a predecir</a:t>
            </a:r>
            <a:r>
              <a:rPr lang="es-CL" sz="2000">
                <a:solidFill>
                  <a:srgbClr val="FFFFFF"/>
                </a:solidFill>
                <a:latin typeface="Segoe UI"/>
              </a:rPr>
              <a:t> los resultados con precisión.</a:t>
            </a:r>
            <a:r>
              <a:rPr lang="en-US" sz="2000">
                <a:solidFill>
                  <a:srgbClr val="FFFFFF"/>
                </a:solidFill>
                <a:latin typeface="Segoe UI"/>
              </a:rPr>
              <a:t>​</a:t>
            </a:r>
            <a:r>
              <a:rPr lang="en-US" sz="2000">
                <a:solidFill>
                  <a:srgbClr val="FFFFFF"/>
                </a:solidFill>
                <a:latin typeface="Segoe UI"/>
                <a:cs typeface="Segoe UI"/>
              </a:rPr>
              <a:t>​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5F7F63-E107-5C6B-8F1C-5B59AB2E5C24}"/>
              </a:ext>
            </a:extLst>
          </p:cNvPr>
          <p:cNvCxnSpPr/>
          <p:nvPr/>
        </p:nvCxnSpPr>
        <p:spPr>
          <a:xfrm flipH="1">
            <a:off x="1363260" y="2192808"/>
            <a:ext cx="4026" cy="618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F24B544-EEF7-C01B-8654-B9B5F6F5F340}"/>
              </a:ext>
            </a:extLst>
          </p:cNvPr>
          <p:cNvCxnSpPr/>
          <p:nvPr/>
        </p:nvCxnSpPr>
        <p:spPr>
          <a:xfrm flipV="1">
            <a:off x="2190863" y="2071562"/>
            <a:ext cx="1078301" cy="186905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490789-88BF-675E-E92B-65B29E049B3B}"/>
              </a:ext>
            </a:extLst>
          </p:cNvPr>
          <p:cNvCxnSpPr>
            <a:cxnSpLocks/>
          </p:cNvCxnSpPr>
          <p:nvPr/>
        </p:nvCxnSpPr>
        <p:spPr>
          <a:xfrm flipH="1">
            <a:off x="4670051" y="2509109"/>
            <a:ext cx="4026" cy="618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A78B542-F118-A190-A141-3C714236AE06}"/>
              </a:ext>
            </a:extLst>
          </p:cNvPr>
          <p:cNvCxnSpPr/>
          <p:nvPr/>
        </p:nvCxnSpPr>
        <p:spPr>
          <a:xfrm flipV="1">
            <a:off x="5815184" y="2570183"/>
            <a:ext cx="589471" cy="16390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0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80A74-8042-3918-FB57-0ABA427747B4}"/>
              </a:ext>
            </a:extLst>
          </p:cNvPr>
          <p:cNvSpPr txBox="1"/>
          <p:nvPr/>
        </p:nvSpPr>
        <p:spPr>
          <a:xfrm>
            <a:off x="398006" y="1112667"/>
            <a:ext cx="83416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Es una técnica aplicada en la rama del Machine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Learning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en la que se aplican el uso de </a:t>
            </a:r>
            <a:r>
              <a:rPr lang="es-CL" sz="2400" b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algoritmos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definiendo que </a:t>
            </a:r>
            <a:r>
              <a:rPr lang="es-CL" sz="2400" b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se debe o no aprender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en una serie de </a:t>
            </a:r>
            <a:r>
              <a:rPr lang="es-CL" sz="2400" b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datos etiquetados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también llamados conjunto de entrenamiento que permiten definir una función predictiva y enseñar al modelo a predecir los resultados con precisión.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DB7EB-7290-9321-AB65-AD0581FDF5EA}"/>
              </a:ext>
            </a:extLst>
          </p:cNvPr>
          <p:cNvSpPr txBox="1"/>
          <p:nvPr/>
        </p:nvSpPr>
        <p:spPr>
          <a:xfrm>
            <a:off x="4968816" y="3430438"/>
            <a:ext cx="420968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Asimismo, con la función definida, el modelo usa los datos etiquetados para medir la relevancia de diferentes características a fin de mejorar gradualmente el ajuste del modelo al resultado conocido</a:t>
            </a:r>
            <a:r>
              <a:rPr lang="en-US" sz="2400">
                <a:latin typeface="Segoe UI"/>
                <a:cs typeface="Segoe UI"/>
              </a:rPr>
              <a:t>​.</a:t>
            </a:r>
          </a:p>
          <a:p>
            <a:r>
              <a:rPr lang="es-CL" sz="2400">
                <a:latin typeface="Segoe UI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A0820-7017-6E36-3F5D-8BE37DD03C0D}"/>
              </a:ext>
            </a:extLst>
          </p:cNvPr>
          <p:cNvSpPr txBox="1"/>
          <p:nvPr/>
        </p:nvSpPr>
        <p:spPr>
          <a:xfrm>
            <a:off x="66137" y="94891"/>
            <a:ext cx="90261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3600" b="1">
                <a:solidFill>
                  <a:schemeClr val="bg1"/>
                </a:solidFill>
                <a:latin typeface="Segoe UI"/>
              </a:rPr>
              <a:t>Aprendizaje Supervisado</a:t>
            </a:r>
            <a:endParaRPr lang="en-US" sz="28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Picture 3" descr="A robot holding a cell phone&#10;&#10;Description automatically generated">
            <a:extLst>
              <a:ext uri="{FF2B5EF4-FFF2-40B4-BE49-F238E27FC236}">
                <a16:creationId xmlns:a16="http://schemas.microsoft.com/office/drawing/2014/main" id="{3EF888D7-E455-A9CB-C2B7-4661E8B7D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57572" y="2274510"/>
            <a:ext cx="8554527" cy="47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1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0BAEEE35-569A-C1B1-3DE8-7187348AFB7D}"/>
              </a:ext>
            </a:extLst>
          </p:cNvPr>
          <p:cNvSpPr txBox="1"/>
          <p:nvPr/>
        </p:nvSpPr>
        <p:spPr>
          <a:xfrm>
            <a:off x="-4559" y="810743"/>
            <a:ext cx="3007672" cy="489364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/>
              <a:buChar char="•"/>
            </a:pPr>
            <a:r>
              <a:rPr lang="es-CL" sz="2400" b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Regresión lineal múltiple</a:t>
            </a:r>
            <a:endParaRPr lang="en-US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algn="ctr"/>
            <a:endParaRPr lang="es-CL" sz="2400">
              <a:solidFill>
                <a:srgbClr val="19202E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 Modela la relación entre una variable dependiente e  independientes mediante una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linea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recta, predice valores continuos basado en datos observados. </a:t>
            </a:r>
            <a:endParaRPr lang="en-US">
              <a:cs typeface="Calibri"/>
            </a:endParaRPr>
          </a:p>
          <a:p>
            <a:pPr algn="ctr"/>
            <a:endParaRPr lang="es-CL" sz="2400">
              <a:solidFill>
                <a:srgbClr val="19202E"/>
              </a:solidFill>
              <a:latin typeface="Segoe UI"/>
              <a:ea typeface="Calibri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B5083-F57A-B985-7ADB-21826FFA6E75}"/>
              </a:ext>
            </a:extLst>
          </p:cNvPr>
          <p:cNvSpPr txBox="1"/>
          <p:nvPr/>
        </p:nvSpPr>
        <p:spPr>
          <a:xfrm>
            <a:off x="2812212" y="813759"/>
            <a:ext cx="317451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Arial"/>
              <a:buChar char="•"/>
            </a:pPr>
            <a:r>
              <a:rPr lang="es-CL" sz="2400" b="1" err="1">
                <a:solidFill>
                  <a:srgbClr val="19202E"/>
                </a:solidFill>
                <a:latin typeface="Segoe UI"/>
              </a:rPr>
              <a:t>Arbol</a:t>
            </a:r>
            <a:r>
              <a:rPr lang="es-CL" sz="2400" b="1">
                <a:solidFill>
                  <a:srgbClr val="19202E"/>
                </a:solidFill>
                <a:latin typeface="Segoe UI"/>
              </a:rPr>
              <a:t> de </a:t>
            </a:r>
            <a:r>
              <a:rPr lang="es-CL" sz="2400" b="1" err="1">
                <a:solidFill>
                  <a:srgbClr val="19202E"/>
                </a:solidFill>
                <a:latin typeface="Segoe UI"/>
              </a:rPr>
              <a:t>decisón</a:t>
            </a:r>
            <a:endParaRPr lang="es-CL" sz="2400" err="1">
              <a:solidFill>
                <a:srgbClr val="19202E"/>
              </a:solidFill>
              <a:latin typeface="Segoe UI"/>
            </a:endParaRPr>
          </a:p>
          <a:p>
            <a:pPr algn="ctr"/>
            <a:endParaRPr lang="es-CL" sz="2400">
              <a:solidFill>
                <a:srgbClr val="19202E"/>
              </a:solidFill>
              <a:latin typeface="Segoe UI"/>
              <a:cs typeface="Segoe UI"/>
            </a:endParaRPr>
          </a:p>
          <a:p>
            <a:pPr algn="ctr"/>
            <a:r>
              <a:rPr lang="es-CL" sz="2400">
                <a:solidFill>
                  <a:srgbClr val="19202E"/>
                </a:solidFill>
                <a:latin typeface="Segoe UI"/>
              </a:rPr>
              <a:t>Modelo no paramétrico con estructura en forma de árbol donde se crean reglas de decisión y clasifica o predice valores a partir de la división recursiva de los datos.</a:t>
            </a:r>
            <a:endParaRPr lang="es-CL" sz="2400">
              <a:solidFill>
                <a:srgbClr val="19202E"/>
              </a:solidFill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915FF-A735-D93C-6AAE-86AF5336C87F}"/>
              </a:ext>
            </a:extLst>
          </p:cNvPr>
          <p:cNvSpPr txBox="1"/>
          <p:nvPr/>
        </p:nvSpPr>
        <p:spPr>
          <a:xfrm>
            <a:off x="5975231" y="799381"/>
            <a:ext cx="317452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CL" sz="2400" b="1">
                <a:solidFill>
                  <a:srgbClr val="19202E"/>
                </a:solidFill>
                <a:latin typeface="Segoe UI"/>
              </a:rPr>
              <a:t>Redes Neuronales</a:t>
            </a:r>
            <a:endParaRPr lang="es-CL" sz="2400">
              <a:solidFill>
                <a:srgbClr val="000000"/>
              </a:solidFill>
              <a:latin typeface="Segoe UI"/>
            </a:endParaRPr>
          </a:p>
          <a:p>
            <a:pPr algn="ctr"/>
            <a:endParaRPr lang="es-CL" sz="2400" b="1">
              <a:solidFill>
                <a:srgbClr val="19202E"/>
              </a:solidFill>
              <a:latin typeface="Segoe UI"/>
            </a:endParaRPr>
          </a:p>
          <a:p>
            <a:pPr algn="ctr"/>
            <a:r>
              <a:rPr lang="es-CL" sz="2400" b="1">
                <a:solidFill>
                  <a:srgbClr val="19202E"/>
                </a:solidFill>
                <a:latin typeface="Segoe UI"/>
              </a:rPr>
              <a:t> </a:t>
            </a:r>
            <a:r>
              <a:rPr lang="es-CL" sz="2400">
                <a:solidFill>
                  <a:srgbClr val="19202E"/>
                </a:solidFill>
                <a:latin typeface="Segoe UI"/>
              </a:rPr>
              <a:t>Modelo de Aprendizaje automático que imita el funcionamiento del cerebro humano, aplica unidades de procesamiento que se organizan en capas interconectadas.</a:t>
            </a:r>
            <a:endParaRPr lang="es-CL" sz="2400">
              <a:solidFill>
                <a:srgbClr val="000000"/>
              </a:solidFill>
              <a:latin typeface="Segoe UI"/>
              <a:cs typeface="Segoe U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F7C9-0AF4-129F-070F-6E5756021AD2}"/>
              </a:ext>
            </a:extLst>
          </p:cNvPr>
          <p:cNvSpPr txBox="1"/>
          <p:nvPr/>
        </p:nvSpPr>
        <p:spPr>
          <a:xfrm>
            <a:off x="8628" y="8627"/>
            <a:ext cx="90261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200" b="1">
                <a:solidFill>
                  <a:schemeClr val="bg1"/>
                </a:solidFill>
                <a:latin typeface="Segoe UI"/>
              </a:rPr>
              <a:t>En el caso de estudio presente trabajamos un modelo de Regresión lineal, para el cual aplicamos los siguientes algoritmos:</a:t>
            </a:r>
            <a:endParaRPr lang="en-US" sz="2200" b="1">
              <a:solidFill>
                <a:schemeClr val="bg1"/>
              </a:solidFill>
            </a:endParaRPr>
          </a:p>
        </p:txBody>
      </p:sp>
      <p:pic>
        <p:nvPicPr>
          <p:cNvPr id="8" name="Picture 7" descr="A network with colored dots and lines&#10;&#10;Description automatically generated">
            <a:extLst>
              <a:ext uri="{FF2B5EF4-FFF2-40B4-BE49-F238E27FC236}">
                <a16:creationId xmlns:a16="http://schemas.microsoft.com/office/drawing/2014/main" id="{B1A89EE9-E8D2-1219-B80A-D87D46B51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886" y="5013834"/>
            <a:ext cx="3594342" cy="1919917"/>
          </a:xfrm>
          <a:prstGeom prst="rect">
            <a:avLst/>
          </a:prstGeom>
        </p:spPr>
      </p:pic>
      <p:pic>
        <p:nvPicPr>
          <p:cNvPr id="12" name="Picture 11" descr="A red arrow pointing up&#10;&#10;Description automatically generated">
            <a:extLst>
              <a:ext uri="{FF2B5EF4-FFF2-40B4-BE49-F238E27FC236}">
                <a16:creationId xmlns:a16="http://schemas.microsoft.com/office/drawing/2014/main" id="{358731CA-9DDB-8429-7152-EF2F915F0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790" y="5006738"/>
            <a:ext cx="3594340" cy="2025411"/>
          </a:xfrm>
          <a:prstGeom prst="rect">
            <a:avLst/>
          </a:prstGeom>
        </p:spPr>
      </p:pic>
      <p:pic>
        <p:nvPicPr>
          <p:cNvPr id="13" name="Picture 12" descr="A group of colorful dots&#10;&#10;Description automatically generated">
            <a:extLst>
              <a:ext uri="{FF2B5EF4-FFF2-40B4-BE49-F238E27FC236}">
                <a16:creationId xmlns:a16="http://schemas.microsoft.com/office/drawing/2014/main" id="{B2E51727-3148-CD7B-EDE9-2BA4043B2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332" y="5096595"/>
            <a:ext cx="3378680" cy="18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1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4D71F-6E0D-7556-D02A-80D20B19BFE9}"/>
              </a:ext>
            </a:extLst>
          </p:cNvPr>
          <p:cNvSpPr txBox="1"/>
          <p:nvPr/>
        </p:nvSpPr>
        <p:spPr>
          <a:xfrm>
            <a:off x="684363" y="1288211"/>
            <a:ext cx="50004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En el caso de conjunto de datos de diamantes, donde la variable de </a:t>
            </a:r>
            <a:r>
              <a:rPr lang="es-CL" sz="2400" b="1">
                <a:solidFill>
                  <a:srgbClr val="19202E"/>
                </a:solidFill>
                <a:latin typeface="Segoe UI"/>
                <a:cs typeface="Segoe UI"/>
              </a:rPr>
              <a:t>precio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es </a:t>
            </a:r>
            <a:r>
              <a:rPr lang="es-CL" sz="2400" b="1">
                <a:solidFill>
                  <a:srgbClr val="19202E"/>
                </a:solidFill>
                <a:latin typeface="Segoe UI"/>
                <a:cs typeface="Segoe UI"/>
              </a:rPr>
              <a:t>dependiente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y las demás son independientes, el tipo de problema a resolver es el de </a:t>
            </a:r>
            <a:r>
              <a:rPr lang="es-CL" sz="2400" b="1">
                <a:solidFill>
                  <a:srgbClr val="19202E"/>
                </a:solidFill>
                <a:latin typeface="Segoe UI"/>
                <a:cs typeface="Segoe UI"/>
              </a:rPr>
              <a:t>regresión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0C325-06E5-2CB6-F3D3-E32DF18CEFA8}"/>
              </a:ext>
            </a:extLst>
          </p:cNvPr>
          <p:cNvSpPr txBox="1"/>
          <p:nvPr/>
        </p:nvSpPr>
        <p:spPr>
          <a:xfrm>
            <a:off x="4566249" y="4479984"/>
            <a:ext cx="39796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</a:rPr>
              <a:t>Porque se busca </a:t>
            </a:r>
            <a:r>
              <a:rPr lang="es-CL" sz="2400" b="1">
                <a:solidFill>
                  <a:srgbClr val="19202E"/>
                </a:solidFill>
                <a:latin typeface="Segoe UI"/>
              </a:rPr>
              <a:t>predecir</a:t>
            </a:r>
            <a:r>
              <a:rPr lang="es-CL" sz="2400">
                <a:solidFill>
                  <a:srgbClr val="19202E"/>
                </a:solidFill>
                <a:latin typeface="Segoe UI"/>
              </a:rPr>
              <a:t> el </a:t>
            </a:r>
            <a:r>
              <a:rPr lang="es-CL" sz="2400" b="1">
                <a:solidFill>
                  <a:srgbClr val="19202E"/>
                </a:solidFill>
                <a:latin typeface="Segoe UI"/>
              </a:rPr>
              <a:t>valor numérico del precio</a:t>
            </a:r>
            <a:r>
              <a:rPr lang="es-CL" sz="2400">
                <a:solidFill>
                  <a:srgbClr val="19202E"/>
                </a:solidFill>
                <a:latin typeface="Segoe UI"/>
              </a:rPr>
              <a:t> del diamante en función de las otras variables.</a:t>
            </a:r>
            <a:r>
              <a:rPr lang="en-US" sz="2400">
                <a:latin typeface="Segoe UI"/>
                <a:cs typeface="Segoe UI"/>
              </a:rPr>
              <a:t>​</a:t>
            </a:r>
            <a:endParaRPr lang="en-US"/>
          </a:p>
        </p:txBody>
      </p:sp>
      <p:pic>
        <p:nvPicPr>
          <p:cNvPr id="6" name="Picture 5" descr="A computer screen with a diamond&#10;&#10;Description automatically generated">
            <a:extLst>
              <a:ext uri="{FF2B5EF4-FFF2-40B4-BE49-F238E27FC236}">
                <a16:creationId xmlns:a16="http://schemas.microsoft.com/office/drawing/2014/main" id="{26368C35-9DF6-175F-6DF3-C430C967C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5" y="-278370"/>
            <a:ext cx="8511396" cy="4757108"/>
          </a:xfrm>
          <a:prstGeom prst="rect">
            <a:avLst/>
          </a:prstGeom>
        </p:spPr>
      </p:pic>
      <p:pic>
        <p:nvPicPr>
          <p:cNvPr id="8" name="Picture 7" descr="A white circle with blue dots and a question mark&#10;&#10;Description automatically generated">
            <a:extLst>
              <a:ext uri="{FF2B5EF4-FFF2-40B4-BE49-F238E27FC236}">
                <a16:creationId xmlns:a16="http://schemas.microsoft.com/office/drawing/2014/main" id="{73FF57CB-0CD7-6AAA-94BC-20C6173C1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31665" y="3592733"/>
            <a:ext cx="7246189" cy="40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866F9F-102C-0AFC-BCE5-4E8C73321E74}"/>
              </a:ext>
            </a:extLst>
          </p:cNvPr>
          <p:cNvSpPr txBox="1"/>
          <p:nvPr/>
        </p:nvSpPr>
        <p:spPr>
          <a:xfrm>
            <a:off x="973101" y="1083913"/>
            <a:ext cx="6846427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1: Logo de la universidad, facultad, Carrera, Nombre de integrantes del grupo.</a:t>
            </a:r>
            <a:endParaRPr lang="en-US" sz="2400">
              <a:solidFill>
                <a:srgbClr val="19202E"/>
              </a:solidFill>
              <a:latin typeface="Segoe UI"/>
              <a:cs typeface="Segoe UI"/>
            </a:endParaRPr>
          </a:p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2, 3, 4: Introducción: de una breve reseña del contenido del trabajo; explicación en qué consiste el aprendizaje supervisado y breve explicación de los algoritmos utilizados, objetivos del estudio.</a:t>
            </a:r>
            <a:endParaRPr lang="en-US" sz="2400">
              <a:solidFill>
                <a:srgbClr val="19202E"/>
              </a:solidFill>
              <a:latin typeface="Segoe UI"/>
              <a:cs typeface="Segoe UI"/>
            </a:endParaRPr>
          </a:p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5: Defina variable dependiente y variables independientes; y justifique si tiene que utilizar algoritmos de regresión o clasificación.</a:t>
            </a:r>
            <a:endParaRPr lang="en-US" sz="2400">
              <a:solidFill>
                <a:srgbClr val="19202E"/>
              </a:solidFill>
              <a:latin typeface="Segoe UI"/>
              <a:cs typeface="Segoe UI"/>
            </a:endParaRPr>
          </a:p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6: Tiempo de entrenamiento en la validación cruzada para cada algoritmo de cada estudiante del grupo</a:t>
            </a:r>
            <a:endParaRPr lang="en-US" sz="2400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840</Words>
  <Application>Microsoft Office PowerPoint</Application>
  <PresentationFormat>Carta (216 x 279 mm)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Gungsuh</vt:lpstr>
      <vt:lpstr>Arial</vt:lpstr>
      <vt:lpstr>Arial Narrow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Ignacio Gamboa</cp:lastModifiedBy>
  <cp:revision>1</cp:revision>
  <dcterms:created xsi:type="dcterms:W3CDTF">2018-06-26T20:44:09Z</dcterms:created>
  <dcterms:modified xsi:type="dcterms:W3CDTF">2024-05-29T02:47:38Z</dcterms:modified>
</cp:coreProperties>
</file>