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62" r:id="rId2"/>
    <p:sldId id="305" r:id="rId3"/>
    <p:sldId id="303" r:id="rId4"/>
    <p:sldId id="318" r:id="rId5"/>
    <p:sldId id="307" r:id="rId6"/>
    <p:sldId id="320" r:id="rId7"/>
    <p:sldId id="312" r:id="rId8"/>
    <p:sldId id="304" r:id="rId9"/>
    <p:sldId id="310" r:id="rId10"/>
    <p:sldId id="309" r:id="rId11"/>
    <p:sldId id="319" r:id="rId12"/>
    <p:sldId id="316" r:id="rId13"/>
    <p:sldId id="315" r:id="rId14"/>
    <p:sldId id="314" r:id="rId15"/>
    <p:sldId id="313" r:id="rId16"/>
    <p:sldId id="306" r:id="rId17"/>
    <p:sldId id="308" r:id="rId18"/>
  </p:sldIdLst>
  <p:sldSz cx="9144000" cy="6858000" type="letter"/>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0404"/>
    <a:srgbClr val="E35F65"/>
    <a:srgbClr val="E30000"/>
    <a:srgbClr val="E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10A51A-5D7E-257F-86B7-ED62D1DAE4B1}" v="1321" dt="2024-06-01T05:26:28.105"/>
    <p1510:client id="{8CBB8C90-6B1F-4992-B562-0E68CFD0F3DC}" v="1441" dt="2024-06-01T05:22:10.813"/>
    <p1510:client id="{D2FEB935-2DDA-44B2-BCF4-E7E38F85F4C1}" v="77" dt="2024-06-01T04:27:25.6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ÁSQUEZ CARVAJAL GONZALO A" userId="fdf6c519-ebfd-465d-b4fa-917b5c704028" providerId="ADAL" clId="{D2FEB935-2DDA-44B2-BCF4-E7E38F85F4C1}"/>
    <pc:docChg chg="custSel modSld">
      <pc:chgData name="VÁSQUEZ CARVAJAL GONZALO A" userId="fdf6c519-ebfd-465d-b4fa-917b5c704028" providerId="ADAL" clId="{D2FEB935-2DDA-44B2-BCF4-E7E38F85F4C1}" dt="2024-06-01T04:27:25.617" v="76" actId="14734"/>
      <pc:docMkLst>
        <pc:docMk/>
      </pc:docMkLst>
      <pc:sldChg chg="modSp mod">
        <pc:chgData name="VÁSQUEZ CARVAJAL GONZALO A" userId="fdf6c519-ebfd-465d-b4fa-917b5c704028" providerId="ADAL" clId="{D2FEB935-2DDA-44B2-BCF4-E7E38F85F4C1}" dt="2024-06-01T04:27:25.617" v="76" actId="14734"/>
        <pc:sldMkLst>
          <pc:docMk/>
          <pc:sldMk cId="3105322462" sldId="304"/>
        </pc:sldMkLst>
        <pc:graphicFrameChg chg="modGraphic">
          <ac:chgData name="VÁSQUEZ CARVAJAL GONZALO A" userId="fdf6c519-ebfd-465d-b4fa-917b5c704028" providerId="ADAL" clId="{D2FEB935-2DDA-44B2-BCF4-E7E38F85F4C1}" dt="2024-06-01T04:27:25.617" v="76" actId="14734"/>
          <ac:graphicFrameMkLst>
            <pc:docMk/>
            <pc:sldMk cId="3105322462" sldId="304"/>
            <ac:graphicFrameMk id="5" creationId="{959537D5-D76F-6DF9-5CB3-DF6A44E57EB5}"/>
          </ac:graphicFrameMkLst>
        </pc:graphicFrameChg>
      </pc:sldChg>
    </pc:docChg>
  </pc:docChgLst>
  <pc:docChgLst>
    <pc:chgData name="PEREZ VERGARA MELANY" userId="S::m.perezvergara@uandresbello.edu::d95698a7-632e-4c03-ab0f-564477513d69" providerId="AD" clId="Web-{8B2F917D-2423-460C-A75A-8077774D9459}"/>
    <pc:docChg chg="addSld modSld">
      <pc:chgData name="PEREZ VERGARA MELANY" userId="S::m.perezvergara@uandresbello.edu::d95698a7-632e-4c03-ab0f-564477513d69" providerId="AD" clId="Web-{8B2F917D-2423-460C-A75A-8077774D9459}" dt="2024-05-31T03:50:00.088" v="1163" actId="20577"/>
      <pc:docMkLst>
        <pc:docMk/>
      </pc:docMkLst>
      <pc:sldChg chg="modSp">
        <pc:chgData name="PEREZ VERGARA MELANY" userId="S::m.perezvergara@uandresbello.edu::d95698a7-632e-4c03-ab0f-564477513d69" providerId="AD" clId="Web-{8B2F917D-2423-460C-A75A-8077774D9459}" dt="2024-05-31T03:50:00.088" v="1163" actId="20577"/>
        <pc:sldMkLst>
          <pc:docMk/>
          <pc:sldMk cId="1761978179" sldId="303"/>
        </pc:sldMkLst>
        <pc:spChg chg="mod">
          <ac:chgData name="PEREZ VERGARA MELANY" userId="S::m.perezvergara@uandresbello.edu::d95698a7-632e-4c03-ab0f-564477513d69" providerId="AD" clId="Web-{8B2F917D-2423-460C-A75A-8077774D9459}" dt="2024-05-31T01:46:08.509" v="345" actId="20577"/>
          <ac:spMkLst>
            <pc:docMk/>
            <pc:sldMk cId="1761978179" sldId="303"/>
            <ac:spMk id="6" creationId="{9DEC9D77-6AA7-4B6B-881C-F31DAAE1DB2A}"/>
          </ac:spMkLst>
        </pc:spChg>
        <pc:spChg chg="mod">
          <ac:chgData name="PEREZ VERGARA MELANY" userId="S::m.perezvergara@uandresbello.edu::d95698a7-632e-4c03-ab0f-564477513d69" providerId="AD" clId="Web-{8B2F917D-2423-460C-A75A-8077774D9459}" dt="2024-05-31T03:50:00.088" v="1163" actId="20577"/>
          <ac:spMkLst>
            <pc:docMk/>
            <pc:sldMk cId="1761978179" sldId="303"/>
            <ac:spMk id="8" creationId="{8E5AB793-981F-4F0C-993F-B574912D895B}"/>
          </ac:spMkLst>
        </pc:spChg>
      </pc:sldChg>
      <pc:sldChg chg="modSp">
        <pc:chgData name="PEREZ VERGARA MELANY" userId="S::m.perezvergara@uandresbello.edu::d95698a7-632e-4c03-ab0f-564477513d69" providerId="AD" clId="Web-{8B2F917D-2423-460C-A75A-8077774D9459}" dt="2024-05-31T03:46:46.628" v="1135" actId="20577"/>
        <pc:sldMkLst>
          <pc:docMk/>
          <pc:sldMk cId="3105322462" sldId="304"/>
        </pc:sldMkLst>
        <pc:spChg chg="mod">
          <ac:chgData name="PEREZ VERGARA MELANY" userId="S::m.perezvergara@uandresbello.edu::d95698a7-632e-4c03-ab0f-564477513d69" providerId="AD" clId="Web-{8B2F917D-2423-460C-A75A-8077774D9459}" dt="2024-05-31T03:46:46.628" v="1135" actId="20577"/>
          <ac:spMkLst>
            <pc:docMk/>
            <pc:sldMk cId="3105322462" sldId="304"/>
            <ac:spMk id="3" creationId="{70866F9F-102C-0AFC-BCE5-4E8C73321E74}"/>
          </ac:spMkLst>
        </pc:spChg>
      </pc:sldChg>
      <pc:sldChg chg="modSp">
        <pc:chgData name="PEREZ VERGARA MELANY" userId="S::m.perezvergara@uandresbello.edu::d95698a7-632e-4c03-ab0f-564477513d69" providerId="AD" clId="Web-{8B2F917D-2423-460C-A75A-8077774D9459}" dt="2024-05-31T02:20:26.568" v="1125" actId="20577"/>
        <pc:sldMkLst>
          <pc:docMk/>
          <pc:sldMk cId="743564996" sldId="305"/>
        </pc:sldMkLst>
        <pc:spChg chg="mod">
          <ac:chgData name="PEREZ VERGARA MELANY" userId="S::m.perezvergara@uandresbello.edu::d95698a7-632e-4c03-ab0f-564477513d69" providerId="AD" clId="Web-{8B2F917D-2423-460C-A75A-8077774D9459}" dt="2024-05-31T02:20:26.568" v="1125" actId="20577"/>
          <ac:spMkLst>
            <pc:docMk/>
            <pc:sldMk cId="743564996" sldId="305"/>
            <ac:spMk id="9" creationId="{6536A29F-323F-9FF5-00C0-05DC1B14123E}"/>
          </ac:spMkLst>
        </pc:spChg>
      </pc:sldChg>
      <pc:sldChg chg="modSp">
        <pc:chgData name="PEREZ VERGARA MELANY" userId="S::m.perezvergara@uandresbello.edu::d95698a7-632e-4c03-ab0f-564477513d69" providerId="AD" clId="Web-{8B2F917D-2423-460C-A75A-8077774D9459}" dt="2024-05-31T03:48:44.023" v="1146" actId="20577"/>
        <pc:sldMkLst>
          <pc:docMk/>
          <pc:sldMk cId="1086978629" sldId="306"/>
        </pc:sldMkLst>
        <pc:spChg chg="mod">
          <ac:chgData name="PEREZ VERGARA MELANY" userId="S::m.perezvergara@uandresbello.edu::d95698a7-632e-4c03-ab0f-564477513d69" providerId="AD" clId="Web-{8B2F917D-2423-460C-A75A-8077774D9459}" dt="2024-05-31T03:48:44.023" v="1146" actId="20577"/>
          <ac:spMkLst>
            <pc:docMk/>
            <pc:sldMk cId="1086978629" sldId="306"/>
            <ac:spMk id="9" creationId="{022D82BC-67B0-4F5D-9A8F-C3B94B9A014B}"/>
          </ac:spMkLst>
        </pc:spChg>
      </pc:sldChg>
      <pc:sldChg chg="modSp">
        <pc:chgData name="PEREZ VERGARA MELANY" userId="S::m.perezvergara@uandresbello.edu::d95698a7-632e-4c03-ab0f-564477513d69" providerId="AD" clId="Web-{8B2F917D-2423-460C-A75A-8077774D9459}" dt="2024-05-31T01:49:19.062" v="373" actId="14100"/>
        <pc:sldMkLst>
          <pc:docMk/>
          <pc:sldMk cId="2146413309" sldId="307"/>
        </pc:sldMkLst>
        <pc:spChg chg="mod">
          <ac:chgData name="PEREZ VERGARA MELANY" userId="S::m.perezvergara@uandresbello.edu::d95698a7-632e-4c03-ab0f-564477513d69" providerId="AD" clId="Web-{8B2F917D-2423-460C-A75A-8077774D9459}" dt="2024-05-31T01:49:19.062" v="373" actId="14100"/>
          <ac:spMkLst>
            <pc:docMk/>
            <pc:sldMk cId="2146413309" sldId="307"/>
            <ac:spMk id="6" creationId="{C4A2F7C9-0AF4-129F-070F-6E5756021AD2}"/>
          </ac:spMkLst>
        </pc:spChg>
      </pc:sldChg>
      <pc:sldChg chg="addSp modSp">
        <pc:chgData name="PEREZ VERGARA MELANY" userId="S::m.perezvergara@uandresbello.edu::d95698a7-632e-4c03-ab0f-564477513d69" providerId="AD" clId="Web-{8B2F917D-2423-460C-A75A-8077774D9459}" dt="2024-05-31T00:19:15.292" v="24" actId="20577"/>
        <pc:sldMkLst>
          <pc:docMk/>
          <pc:sldMk cId="3519697008" sldId="310"/>
        </pc:sldMkLst>
        <pc:spChg chg="add mod">
          <ac:chgData name="PEREZ VERGARA MELANY" userId="S::m.perezvergara@uandresbello.edu::d95698a7-632e-4c03-ab0f-564477513d69" providerId="AD" clId="Web-{8B2F917D-2423-460C-A75A-8077774D9459}" dt="2024-05-31T00:19:15.292" v="24" actId="20577"/>
          <ac:spMkLst>
            <pc:docMk/>
            <pc:sldMk cId="3519697008" sldId="310"/>
            <ac:spMk id="4" creationId="{F02CF29A-A715-31C0-1FB3-036601D6E4EA}"/>
          </ac:spMkLst>
        </pc:spChg>
      </pc:sldChg>
      <pc:sldChg chg="addSp modSp">
        <pc:chgData name="PEREZ VERGARA MELANY" userId="S::m.perezvergara@uandresbello.edu::d95698a7-632e-4c03-ab0f-564477513d69" providerId="AD" clId="Web-{8B2F917D-2423-460C-A75A-8077774D9459}" dt="2024-05-31T00:29:10.164" v="288" actId="20577"/>
        <pc:sldMkLst>
          <pc:docMk/>
          <pc:sldMk cId="3036640731" sldId="313"/>
        </pc:sldMkLst>
        <pc:spChg chg="add mod">
          <ac:chgData name="PEREZ VERGARA MELANY" userId="S::m.perezvergara@uandresbello.edu::d95698a7-632e-4c03-ab0f-564477513d69" providerId="AD" clId="Web-{8B2F917D-2423-460C-A75A-8077774D9459}" dt="2024-05-31T00:29:10.164" v="288" actId="20577"/>
          <ac:spMkLst>
            <pc:docMk/>
            <pc:sldMk cId="3036640731" sldId="313"/>
            <ac:spMk id="4" creationId="{81550CC3-3652-B4BA-6728-9FE3F2D0F19F}"/>
          </ac:spMkLst>
        </pc:spChg>
      </pc:sldChg>
      <pc:sldChg chg="addSp modSp">
        <pc:chgData name="PEREZ VERGARA MELANY" userId="S::m.perezvergara@uandresbello.edu::d95698a7-632e-4c03-ab0f-564477513d69" providerId="AD" clId="Web-{8B2F917D-2423-460C-A75A-8077774D9459}" dt="2024-05-31T00:28:33.677" v="243" actId="20577"/>
        <pc:sldMkLst>
          <pc:docMk/>
          <pc:sldMk cId="2591914574" sldId="314"/>
        </pc:sldMkLst>
        <pc:spChg chg="add mod">
          <ac:chgData name="PEREZ VERGARA MELANY" userId="S::m.perezvergara@uandresbello.edu::d95698a7-632e-4c03-ab0f-564477513d69" providerId="AD" clId="Web-{8B2F917D-2423-460C-A75A-8077774D9459}" dt="2024-05-31T00:28:33.677" v="243" actId="20577"/>
          <ac:spMkLst>
            <pc:docMk/>
            <pc:sldMk cId="2591914574" sldId="314"/>
            <ac:spMk id="4" creationId="{0DE6162D-C13D-397C-C9D8-D8586A50C6D7}"/>
          </ac:spMkLst>
        </pc:spChg>
      </pc:sldChg>
      <pc:sldChg chg="addSp modSp">
        <pc:chgData name="PEREZ VERGARA MELANY" userId="S::m.perezvergara@uandresbello.edu::d95698a7-632e-4c03-ab0f-564477513d69" providerId="AD" clId="Web-{8B2F917D-2423-460C-A75A-8077774D9459}" dt="2024-05-31T00:28:03.785" v="206" actId="20577"/>
        <pc:sldMkLst>
          <pc:docMk/>
          <pc:sldMk cId="1385646645" sldId="315"/>
        </pc:sldMkLst>
        <pc:spChg chg="add mod">
          <ac:chgData name="PEREZ VERGARA MELANY" userId="S::m.perezvergara@uandresbello.edu::d95698a7-632e-4c03-ab0f-564477513d69" providerId="AD" clId="Web-{8B2F917D-2423-460C-A75A-8077774D9459}" dt="2024-05-31T00:28:03.785" v="206" actId="20577"/>
          <ac:spMkLst>
            <pc:docMk/>
            <pc:sldMk cId="1385646645" sldId="315"/>
            <ac:spMk id="4" creationId="{1B472DC2-177A-CBA7-EDAD-E731AD6275AF}"/>
          </ac:spMkLst>
        </pc:spChg>
      </pc:sldChg>
      <pc:sldChg chg="addSp modSp">
        <pc:chgData name="PEREZ VERGARA MELANY" userId="S::m.perezvergara@uandresbello.edu::d95698a7-632e-4c03-ab0f-564477513d69" providerId="AD" clId="Web-{8B2F917D-2423-460C-A75A-8077774D9459}" dt="2024-05-31T00:25:58.228" v="106" actId="20577"/>
        <pc:sldMkLst>
          <pc:docMk/>
          <pc:sldMk cId="3846956206" sldId="316"/>
        </pc:sldMkLst>
        <pc:spChg chg="add mod">
          <ac:chgData name="PEREZ VERGARA MELANY" userId="S::m.perezvergara@uandresbello.edu::d95698a7-632e-4c03-ab0f-564477513d69" providerId="AD" clId="Web-{8B2F917D-2423-460C-A75A-8077774D9459}" dt="2024-05-31T00:25:58.228" v="106" actId="20577"/>
          <ac:spMkLst>
            <pc:docMk/>
            <pc:sldMk cId="3846956206" sldId="316"/>
            <ac:spMk id="4" creationId="{73CE5B8F-7D30-91F7-1251-F37FF484EFCF}"/>
          </ac:spMkLst>
        </pc:spChg>
      </pc:sldChg>
      <pc:sldChg chg="modSp">
        <pc:chgData name="PEREZ VERGARA MELANY" userId="S::m.perezvergara@uandresbello.edu::d95698a7-632e-4c03-ab0f-564477513d69" providerId="AD" clId="Web-{8B2F917D-2423-460C-A75A-8077774D9459}" dt="2024-05-31T02:21:51.617" v="1127" actId="20577"/>
        <pc:sldMkLst>
          <pc:docMk/>
          <pc:sldMk cId="923601911" sldId="317"/>
        </pc:sldMkLst>
        <pc:spChg chg="mod">
          <ac:chgData name="PEREZ VERGARA MELANY" userId="S::m.perezvergara@uandresbello.edu::d95698a7-632e-4c03-ab0f-564477513d69" providerId="AD" clId="Web-{8B2F917D-2423-460C-A75A-8077774D9459}" dt="2024-05-31T02:21:51.617" v="1127" actId="20577"/>
          <ac:spMkLst>
            <pc:docMk/>
            <pc:sldMk cId="923601911" sldId="317"/>
            <ac:spMk id="5" creationId="{433DB7EB-7290-9321-AB65-AD0581FDF5EA}"/>
          </ac:spMkLst>
        </pc:spChg>
      </pc:sldChg>
      <pc:sldChg chg="modSp add replId">
        <pc:chgData name="PEREZ VERGARA MELANY" userId="S::m.perezvergara@uandresbello.edu::d95698a7-632e-4c03-ab0f-564477513d69" providerId="AD" clId="Web-{8B2F917D-2423-460C-A75A-8077774D9459}" dt="2024-05-31T00:25:11.444" v="86" actId="20577"/>
        <pc:sldMkLst>
          <pc:docMk/>
          <pc:sldMk cId="3881109046" sldId="319"/>
        </pc:sldMkLst>
        <pc:spChg chg="mod">
          <ac:chgData name="PEREZ VERGARA MELANY" userId="S::m.perezvergara@uandresbello.edu::d95698a7-632e-4c03-ab0f-564477513d69" providerId="AD" clId="Web-{8B2F917D-2423-460C-A75A-8077774D9459}" dt="2024-05-31T00:25:11.444" v="86" actId="20577"/>
          <ac:spMkLst>
            <pc:docMk/>
            <pc:sldMk cId="3881109046" sldId="319"/>
            <ac:spMk id="4" creationId="{F02CF29A-A715-31C0-1FB3-036601D6E4EA}"/>
          </ac:spMkLst>
        </pc:spChg>
      </pc:sldChg>
      <pc:sldChg chg="modSp add replId">
        <pc:chgData name="PEREZ VERGARA MELANY" userId="S::m.perezvergara@uandresbello.edu::d95698a7-632e-4c03-ab0f-564477513d69" providerId="AD" clId="Web-{8B2F917D-2423-460C-A75A-8077774D9459}" dt="2024-05-31T01:52:36.384" v="408" actId="20577"/>
        <pc:sldMkLst>
          <pc:docMk/>
          <pc:sldMk cId="3590633937" sldId="320"/>
        </pc:sldMkLst>
        <pc:spChg chg="mod">
          <ac:chgData name="PEREZ VERGARA MELANY" userId="S::m.perezvergara@uandresbello.edu::d95698a7-632e-4c03-ab0f-564477513d69" providerId="AD" clId="Web-{8B2F917D-2423-460C-A75A-8077774D9459}" dt="2024-05-31T01:52:36.384" v="408" actId="20577"/>
          <ac:spMkLst>
            <pc:docMk/>
            <pc:sldMk cId="3590633937" sldId="320"/>
            <ac:spMk id="3" creationId="{0BAEEE35-569A-C1B1-3DE8-7187348AFB7D}"/>
          </ac:spMkLst>
        </pc:spChg>
      </pc:sldChg>
    </pc:docChg>
  </pc:docChgLst>
  <pc:docChgLst>
    <pc:chgData name="Paola Alejandra Jarur Chamy" userId="90bb2a2d-fae6-4337-8a41-cfbd67e07fdf" providerId="ADAL" clId="{A088AB18-C673-4A2D-B55A-F7E1AA141CD7}"/>
    <pc:docChg chg="undo custSel addSld delSld modSld">
      <pc:chgData name="Paola Alejandra Jarur Chamy" userId="90bb2a2d-fae6-4337-8a41-cfbd67e07fdf" providerId="ADAL" clId="{A088AB18-C673-4A2D-B55A-F7E1AA141CD7}" dt="2022-01-31T13:17:52.733" v="1316"/>
      <pc:docMkLst>
        <pc:docMk/>
      </pc:docMkLst>
      <pc:sldChg chg="add del">
        <pc:chgData name="Paola Alejandra Jarur Chamy" userId="90bb2a2d-fae6-4337-8a41-cfbd67e07fdf" providerId="ADAL" clId="{A088AB18-C673-4A2D-B55A-F7E1AA141CD7}" dt="2022-01-30T01:07:25.742" v="1"/>
        <pc:sldMkLst>
          <pc:docMk/>
          <pc:sldMk cId="2317203151" sldId="258"/>
        </pc:sldMkLst>
      </pc:sldChg>
      <pc:sldChg chg="modSp mod">
        <pc:chgData name="Paola Alejandra Jarur Chamy" userId="90bb2a2d-fae6-4337-8a41-cfbd67e07fdf" providerId="ADAL" clId="{A088AB18-C673-4A2D-B55A-F7E1AA141CD7}" dt="2022-01-31T13:03:27.474" v="1315" actId="20577"/>
        <pc:sldMkLst>
          <pc:docMk/>
          <pc:sldMk cId="1957369981" sldId="262"/>
        </pc:sldMkLst>
        <pc:spChg chg="mod">
          <ac:chgData name="Paola Alejandra Jarur Chamy" userId="90bb2a2d-fae6-4337-8a41-cfbd67e07fdf" providerId="ADAL" clId="{A088AB18-C673-4A2D-B55A-F7E1AA141CD7}" dt="2022-01-31T13:03:27.474" v="1315" actId="20577"/>
          <ac:spMkLst>
            <pc:docMk/>
            <pc:sldMk cId="1957369981" sldId="262"/>
            <ac:spMk id="13" creationId="{00000000-0000-0000-0000-000000000000}"/>
          </ac:spMkLst>
        </pc:spChg>
        <pc:picChg chg="mod">
          <ac:chgData name="Paola Alejandra Jarur Chamy" userId="90bb2a2d-fae6-4337-8a41-cfbd67e07fdf" providerId="ADAL" clId="{A088AB18-C673-4A2D-B55A-F7E1AA141CD7}" dt="2022-01-30T01:25:08.536" v="765" actId="1038"/>
          <ac:picMkLst>
            <pc:docMk/>
            <pc:sldMk cId="1957369981" sldId="262"/>
            <ac:picMk id="10" creationId="{00000000-0000-0000-0000-000000000000}"/>
          </ac:picMkLst>
        </pc:picChg>
      </pc:sldChg>
      <pc:sldChg chg="add del">
        <pc:chgData name="Paola Alejandra Jarur Chamy" userId="90bb2a2d-fae6-4337-8a41-cfbd67e07fdf" providerId="ADAL" clId="{A088AB18-C673-4A2D-B55A-F7E1AA141CD7}" dt="2022-01-30T01:14:13.524" v="275" actId="47"/>
        <pc:sldMkLst>
          <pc:docMk/>
          <pc:sldMk cId="1539355734" sldId="265"/>
        </pc:sldMkLst>
      </pc:sldChg>
      <pc:sldChg chg="addSp delSp modSp mod">
        <pc:chgData name="Paola Alejandra Jarur Chamy" userId="90bb2a2d-fae6-4337-8a41-cfbd67e07fdf" providerId="ADAL" clId="{A088AB18-C673-4A2D-B55A-F7E1AA141CD7}" dt="2022-01-30T01:11:43.430" v="273" actId="14100"/>
        <pc:sldMkLst>
          <pc:docMk/>
          <pc:sldMk cId="1761978179" sldId="303"/>
        </pc:sldMkLst>
        <pc:spChg chg="add mod">
          <ac:chgData name="Paola Alejandra Jarur Chamy" userId="90bb2a2d-fae6-4337-8a41-cfbd67e07fdf" providerId="ADAL" clId="{A088AB18-C673-4A2D-B55A-F7E1AA141CD7}" dt="2022-01-30T01:11:43.430" v="273" actId="14100"/>
          <ac:spMkLst>
            <pc:docMk/>
            <pc:sldMk cId="1761978179" sldId="303"/>
            <ac:spMk id="5" creationId="{699E2788-EBE2-45DF-9C0B-D666080A46A9}"/>
          </ac:spMkLst>
        </pc:spChg>
        <pc:spChg chg="add mod">
          <ac:chgData name="Paola Alejandra Jarur Chamy" userId="90bb2a2d-fae6-4337-8a41-cfbd67e07fdf" providerId="ADAL" clId="{A088AB18-C673-4A2D-B55A-F7E1AA141CD7}" dt="2022-01-30T01:11:34.847" v="269" actId="1035"/>
          <ac:spMkLst>
            <pc:docMk/>
            <pc:sldMk cId="1761978179" sldId="303"/>
            <ac:spMk id="6" creationId="{9DEC9D77-6AA7-4B6B-881C-F31DAAE1DB2A}"/>
          </ac:spMkLst>
        </pc:spChg>
        <pc:spChg chg="add mod">
          <ac:chgData name="Paola Alejandra Jarur Chamy" userId="90bb2a2d-fae6-4337-8a41-cfbd67e07fdf" providerId="ADAL" clId="{A088AB18-C673-4A2D-B55A-F7E1AA141CD7}" dt="2022-01-30T01:11:34.847" v="269" actId="1035"/>
          <ac:spMkLst>
            <pc:docMk/>
            <pc:sldMk cId="1761978179" sldId="303"/>
            <ac:spMk id="8" creationId="{8E5AB793-981F-4F0C-993F-B574912D895B}"/>
          </ac:spMkLst>
        </pc:spChg>
        <pc:spChg chg="add mod">
          <ac:chgData name="Paola Alejandra Jarur Chamy" userId="90bb2a2d-fae6-4337-8a41-cfbd67e07fdf" providerId="ADAL" clId="{A088AB18-C673-4A2D-B55A-F7E1AA141CD7}" dt="2022-01-30T01:11:27.849" v="261" actId="1035"/>
          <ac:spMkLst>
            <pc:docMk/>
            <pc:sldMk cId="1761978179" sldId="303"/>
            <ac:spMk id="10" creationId="{DC1D303F-E600-4ACE-9AB7-C6AEB05050D4}"/>
          </ac:spMkLst>
        </pc:spChg>
        <pc:spChg chg="add mod">
          <ac:chgData name="Paola Alejandra Jarur Chamy" userId="90bb2a2d-fae6-4337-8a41-cfbd67e07fdf" providerId="ADAL" clId="{A088AB18-C673-4A2D-B55A-F7E1AA141CD7}" dt="2022-01-30T01:11:27.849" v="261" actId="1035"/>
          <ac:spMkLst>
            <pc:docMk/>
            <pc:sldMk cId="1761978179" sldId="303"/>
            <ac:spMk id="11" creationId="{ACB6F962-DADC-4482-8A69-766A19968AF5}"/>
          </ac:spMkLst>
        </pc:spChg>
        <pc:spChg chg="add mod">
          <ac:chgData name="Paola Alejandra Jarur Chamy" userId="90bb2a2d-fae6-4337-8a41-cfbd67e07fdf" providerId="ADAL" clId="{A088AB18-C673-4A2D-B55A-F7E1AA141CD7}" dt="2022-01-30T01:11:27.849" v="261" actId="1035"/>
          <ac:spMkLst>
            <pc:docMk/>
            <pc:sldMk cId="1761978179" sldId="303"/>
            <ac:spMk id="12" creationId="{A3A365B2-B2DE-4D2C-92CE-32C0611969DB}"/>
          </ac:spMkLst>
        </pc:spChg>
        <pc:spChg chg="del">
          <ac:chgData name="Paola Alejandra Jarur Chamy" userId="90bb2a2d-fae6-4337-8a41-cfbd67e07fdf" providerId="ADAL" clId="{A088AB18-C673-4A2D-B55A-F7E1AA141CD7}" dt="2022-01-30T01:07:58.410" v="34" actId="478"/>
          <ac:spMkLst>
            <pc:docMk/>
            <pc:sldMk cId="1761978179" sldId="303"/>
            <ac:spMk id="17" creationId="{00000000-0000-0000-0000-000000000000}"/>
          </ac:spMkLst>
        </pc:spChg>
        <pc:spChg chg="add mod">
          <ac:chgData name="Paola Alejandra Jarur Chamy" userId="90bb2a2d-fae6-4337-8a41-cfbd67e07fdf" providerId="ADAL" clId="{A088AB18-C673-4A2D-B55A-F7E1AA141CD7}" dt="2022-01-30T01:10:38.007" v="238" actId="1036"/>
          <ac:spMkLst>
            <pc:docMk/>
            <pc:sldMk cId="1761978179" sldId="303"/>
            <ac:spMk id="19" creationId="{9052CB31-5E86-43F7-9E18-68D97336D3DC}"/>
          </ac:spMkLst>
        </pc:spChg>
        <pc:spChg chg="add mod">
          <ac:chgData name="Paola Alejandra Jarur Chamy" userId="90bb2a2d-fae6-4337-8a41-cfbd67e07fdf" providerId="ADAL" clId="{A088AB18-C673-4A2D-B55A-F7E1AA141CD7}" dt="2022-01-30T01:10:34.890" v="236" actId="1035"/>
          <ac:spMkLst>
            <pc:docMk/>
            <pc:sldMk cId="1761978179" sldId="303"/>
            <ac:spMk id="20" creationId="{BF49D49A-95BF-4D21-AE29-BD9D704FEC5F}"/>
          </ac:spMkLst>
        </pc:spChg>
        <pc:spChg chg="add mod">
          <ac:chgData name="Paola Alejandra Jarur Chamy" userId="90bb2a2d-fae6-4337-8a41-cfbd67e07fdf" providerId="ADAL" clId="{A088AB18-C673-4A2D-B55A-F7E1AA141CD7}" dt="2022-01-30T01:10:46.394" v="247" actId="1036"/>
          <ac:spMkLst>
            <pc:docMk/>
            <pc:sldMk cId="1761978179" sldId="303"/>
            <ac:spMk id="21" creationId="{6A548F58-8CF8-4D0C-8871-44C1700A4D4B}"/>
          </ac:spMkLst>
        </pc:spChg>
        <pc:spChg chg="add mod ord">
          <ac:chgData name="Paola Alejandra Jarur Chamy" userId="90bb2a2d-fae6-4337-8a41-cfbd67e07fdf" providerId="ADAL" clId="{A088AB18-C673-4A2D-B55A-F7E1AA141CD7}" dt="2022-01-30T01:10:15.053" v="207" actId="1036"/>
          <ac:spMkLst>
            <pc:docMk/>
            <pc:sldMk cId="1761978179" sldId="303"/>
            <ac:spMk id="23" creationId="{73182A38-D6DF-453D-921E-315EFA20E2ED}"/>
          </ac:spMkLst>
        </pc:spChg>
        <pc:picChg chg="del">
          <ac:chgData name="Paola Alejandra Jarur Chamy" userId="90bb2a2d-fae6-4337-8a41-cfbd67e07fdf" providerId="ADAL" clId="{A088AB18-C673-4A2D-B55A-F7E1AA141CD7}" dt="2022-01-30T01:11:23.141" v="249" actId="478"/>
          <ac:picMkLst>
            <pc:docMk/>
            <pc:sldMk cId="1761978179" sldId="303"/>
            <ac:picMk id="2" creationId="{00000000-0000-0000-0000-000000000000}"/>
          </ac:picMkLst>
        </pc:picChg>
        <pc:picChg chg="del mod">
          <ac:chgData name="Paola Alejandra Jarur Chamy" userId="90bb2a2d-fae6-4337-8a41-cfbd67e07fdf" providerId="ADAL" clId="{A088AB18-C673-4A2D-B55A-F7E1AA141CD7}" dt="2022-01-30T01:08:05.321" v="36" actId="478"/>
          <ac:picMkLst>
            <pc:docMk/>
            <pc:sldMk cId="1761978179" sldId="303"/>
            <ac:picMk id="7" creationId="{00000000-0000-0000-0000-000000000000}"/>
          </ac:picMkLst>
        </pc:picChg>
        <pc:picChg chg="add mod">
          <ac:chgData name="Paola Alejandra Jarur Chamy" userId="90bb2a2d-fae6-4337-8a41-cfbd67e07fdf" providerId="ADAL" clId="{A088AB18-C673-4A2D-B55A-F7E1AA141CD7}" dt="2022-01-30T01:11:27.849" v="261" actId="1035"/>
          <ac:picMkLst>
            <pc:docMk/>
            <pc:sldMk cId="1761978179" sldId="303"/>
            <ac:picMk id="9" creationId="{8CA17F75-6E6A-44AC-B88D-4A56682EC3B2}"/>
          </ac:picMkLst>
        </pc:picChg>
        <pc:picChg chg="add mod">
          <ac:chgData name="Paola Alejandra Jarur Chamy" userId="90bb2a2d-fae6-4337-8a41-cfbd67e07fdf" providerId="ADAL" clId="{A088AB18-C673-4A2D-B55A-F7E1AA141CD7}" dt="2022-01-30T01:07:51.545" v="33" actId="1037"/>
          <ac:picMkLst>
            <pc:docMk/>
            <pc:sldMk cId="1761978179" sldId="303"/>
            <ac:picMk id="13" creationId="{0B2A21D9-80B6-456C-A8D6-7AE3F3558AF4}"/>
          </ac:picMkLst>
        </pc:picChg>
        <pc:cxnChg chg="add mod">
          <ac:chgData name="Paola Alejandra Jarur Chamy" userId="90bb2a2d-fae6-4337-8a41-cfbd67e07fdf" providerId="ADAL" clId="{A088AB18-C673-4A2D-B55A-F7E1AA141CD7}" dt="2022-01-30T01:09:53.778" v="192" actId="14100"/>
          <ac:cxnSpMkLst>
            <pc:docMk/>
            <pc:sldMk cId="1761978179" sldId="303"/>
            <ac:cxnSpMk id="14" creationId="{1585265B-4E00-434F-A644-ADFF1F48468A}"/>
          </ac:cxnSpMkLst>
        </pc:cxnChg>
        <pc:cxnChg chg="add mod">
          <ac:chgData name="Paola Alejandra Jarur Chamy" userId="90bb2a2d-fae6-4337-8a41-cfbd67e07fdf" providerId="ADAL" clId="{A088AB18-C673-4A2D-B55A-F7E1AA141CD7}" dt="2022-01-30T01:10:02.692" v="193" actId="14100"/>
          <ac:cxnSpMkLst>
            <pc:docMk/>
            <pc:sldMk cId="1761978179" sldId="303"/>
            <ac:cxnSpMk id="15" creationId="{5B64C4A8-E34F-4E93-9BA1-1925F378EC3D}"/>
          </ac:cxnSpMkLst>
        </pc:cxnChg>
        <pc:cxnChg chg="add mod">
          <ac:chgData name="Paola Alejandra Jarur Chamy" userId="90bb2a2d-fae6-4337-8a41-cfbd67e07fdf" providerId="ADAL" clId="{A088AB18-C673-4A2D-B55A-F7E1AA141CD7}" dt="2022-01-30T01:07:51.545" v="33" actId="1037"/>
          <ac:cxnSpMkLst>
            <pc:docMk/>
            <pc:sldMk cId="1761978179" sldId="303"/>
            <ac:cxnSpMk id="16" creationId="{122064AE-3A3A-4F63-800C-6648A2ADA6BE}"/>
          </ac:cxnSpMkLst>
        </pc:cxnChg>
        <pc:cxnChg chg="add mod">
          <ac:chgData name="Paola Alejandra Jarur Chamy" userId="90bb2a2d-fae6-4337-8a41-cfbd67e07fdf" providerId="ADAL" clId="{A088AB18-C673-4A2D-B55A-F7E1AA141CD7}" dt="2022-01-30T01:10:08.622" v="194" actId="14100"/>
          <ac:cxnSpMkLst>
            <pc:docMk/>
            <pc:sldMk cId="1761978179" sldId="303"/>
            <ac:cxnSpMk id="18" creationId="{6B53EC84-3601-4293-B749-A2BC2795B17D}"/>
          </ac:cxnSpMkLst>
        </pc:cxnChg>
        <pc:cxnChg chg="add mod">
          <ac:chgData name="Paola Alejandra Jarur Chamy" userId="90bb2a2d-fae6-4337-8a41-cfbd67e07fdf" providerId="ADAL" clId="{A088AB18-C673-4A2D-B55A-F7E1AA141CD7}" dt="2022-01-30T01:10:46.394" v="247" actId="1036"/>
          <ac:cxnSpMkLst>
            <pc:docMk/>
            <pc:sldMk cId="1761978179" sldId="303"/>
            <ac:cxnSpMk id="22" creationId="{6A7DB234-E311-4E3B-AE05-EF5CB163CB48}"/>
          </ac:cxnSpMkLst>
        </pc:cxnChg>
      </pc:sldChg>
      <pc:sldChg chg="addSp delSp modSp add mod setBg">
        <pc:chgData name="Paola Alejandra Jarur Chamy" userId="90bb2a2d-fae6-4337-8a41-cfbd67e07fdf" providerId="ADAL" clId="{A088AB18-C673-4A2D-B55A-F7E1AA141CD7}" dt="2022-01-31T11:42:26.292" v="804" actId="1076"/>
        <pc:sldMkLst>
          <pc:docMk/>
          <pc:sldMk cId="3105322462" sldId="304"/>
        </pc:sldMkLst>
        <pc:spChg chg="add del mod">
          <ac:chgData name="Paola Alejandra Jarur Chamy" userId="90bb2a2d-fae6-4337-8a41-cfbd67e07fdf" providerId="ADAL" clId="{A088AB18-C673-4A2D-B55A-F7E1AA141CD7}" dt="2022-01-30T01:15:49.447" v="307"/>
          <ac:spMkLst>
            <pc:docMk/>
            <pc:sldMk cId="3105322462" sldId="304"/>
            <ac:spMk id="9" creationId="{DFD34542-2914-45C3-B330-FBCF0F11E71C}"/>
          </ac:spMkLst>
        </pc:spChg>
        <pc:spChg chg="add del mod">
          <ac:chgData name="Paola Alejandra Jarur Chamy" userId="90bb2a2d-fae6-4337-8a41-cfbd67e07fdf" providerId="ADAL" clId="{A088AB18-C673-4A2D-B55A-F7E1AA141CD7}" dt="2022-01-30T01:15:49.447" v="307"/>
          <ac:spMkLst>
            <pc:docMk/>
            <pc:sldMk cId="3105322462" sldId="304"/>
            <ac:spMk id="10" creationId="{FEDB9D83-9A22-4FA9-BA77-6EBF9BC6212A}"/>
          </ac:spMkLst>
        </pc:spChg>
        <pc:spChg chg="add del mod">
          <ac:chgData name="Paola Alejandra Jarur Chamy" userId="90bb2a2d-fae6-4337-8a41-cfbd67e07fdf" providerId="ADAL" clId="{A088AB18-C673-4A2D-B55A-F7E1AA141CD7}" dt="2022-01-30T01:15:49.447" v="307"/>
          <ac:spMkLst>
            <pc:docMk/>
            <pc:sldMk cId="3105322462" sldId="304"/>
            <ac:spMk id="11" creationId="{6DE03D49-CA42-4287-BE6E-4AEDC1182303}"/>
          </ac:spMkLst>
        </pc:spChg>
        <pc:spChg chg="add del mod">
          <ac:chgData name="Paola Alejandra Jarur Chamy" userId="90bb2a2d-fae6-4337-8a41-cfbd67e07fdf" providerId="ADAL" clId="{A088AB18-C673-4A2D-B55A-F7E1AA141CD7}" dt="2022-01-30T01:15:49.447" v="307"/>
          <ac:spMkLst>
            <pc:docMk/>
            <pc:sldMk cId="3105322462" sldId="304"/>
            <ac:spMk id="12" creationId="{141A1F87-AD61-4C3B-86DC-29D21A5B66A6}"/>
          </ac:spMkLst>
        </pc:spChg>
        <pc:spChg chg="add del mod">
          <ac:chgData name="Paola Alejandra Jarur Chamy" userId="90bb2a2d-fae6-4337-8a41-cfbd67e07fdf" providerId="ADAL" clId="{A088AB18-C673-4A2D-B55A-F7E1AA141CD7}" dt="2022-01-30T01:15:49.447" v="307"/>
          <ac:spMkLst>
            <pc:docMk/>
            <pc:sldMk cId="3105322462" sldId="304"/>
            <ac:spMk id="13" creationId="{1DA46DB1-4DF7-430A-AFBB-5769D53BDA9A}"/>
          </ac:spMkLst>
        </pc:spChg>
        <pc:spChg chg="add del mod">
          <ac:chgData name="Paola Alejandra Jarur Chamy" userId="90bb2a2d-fae6-4337-8a41-cfbd67e07fdf" providerId="ADAL" clId="{A088AB18-C673-4A2D-B55A-F7E1AA141CD7}" dt="2022-01-30T01:15:49.447" v="307"/>
          <ac:spMkLst>
            <pc:docMk/>
            <pc:sldMk cId="3105322462" sldId="304"/>
            <ac:spMk id="14" creationId="{6E603CC1-ED6A-40F0-8B4B-49AF28FB6B0D}"/>
          </ac:spMkLst>
        </pc:spChg>
        <pc:spChg chg="add del mod">
          <ac:chgData name="Paola Alejandra Jarur Chamy" userId="90bb2a2d-fae6-4337-8a41-cfbd67e07fdf" providerId="ADAL" clId="{A088AB18-C673-4A2D-B55A-F7E1AA141CD7}" dt="2022-01-30T01:15:49.447" v="307"/>
          <ac:spMkLst>
            <pc:docMk/>
            <pc:sldMk cId="3105322462" sldId="304"/>
            <ac:spMk id="15" creationId="{8E0288A3-687B-4524-AD30-A011E78F2B9E}"/>
          </ac:spMkLst>
        </pc:spChg>
        <pc:spChg chg="add del mod">
          <ac:chgData name="Paola Alejandra Jarur Chamy" userId="90bb2a2d-fae6-4337-8a41-cfbd67e07fdf" providerId="ADAL" clId="{A088AB18-C673-4A2D-B55A-F7E1AA141CD7}" dt="2022-01-30T01:15:49.447" v="307"/>
          <ac:spMkLst>
            <pc:docMk/>
            <pc:sldMk cId="3105322462" sldId="304"/>
            <ac:spMk id="16" creationId="{36E5027B-B129-4BF4-9365-B5F7B2F3DAA3}"/>
          </ac:spMkLst>
        </pc:spChg>
        <pc:spChg chg="mod">
          <ac:chgData name="Paola Alejandra Jarur Chamy" userId="90bb2a2d-fae6-4337-8a41-cfbd67e07fdf" providerId="ADAL" clId="{A088AB18-C673-4A2D-B55A-F7E1AA141CD7}" dt="2022-01-30T01:16:36.567" v="343" actId="20577"/>
          <ac:spMkLst>
            <pc:docMk/>
            <pc:sldMk cId="3105322462" sldId="304"/>
            <ac:spMk id="17" creationId="{00000000-0000-0000-0000-000000000000}"/>
          </ac:spMkLst>
        </pc:spChg>
        <pc:spChg chg="add del mod">
          <ac:chgData name="Paola Alejandra Jarur Chamy" userId="90bb2a2d-fae6-4337-8a41-cfbd67e07fdf" providerId="ADAL" clId="{A088AB18-C673-4A2D-B55A-F7E1AA141CD7}" dt="2022-01-30T01:15:49.447" v="307"/>
          <ac:spMkLst>
            <pc:docMk/>
            <pc:sldMk cId="3105322462" sldId="304"/>
            <ac:spMk id="18" creationId="{51954349-6957-49DD-9093-17529F111FEE}"/>
          </ac:spMkLst>
        </pc:spChg>
        <pc:spChg chg="add del mod">
          <ac:chgData name="Paola Alejandra Jarur Chamy" userId="90bb2a2d-fae6-4337-8a41-cfbd67e07fdf" providerId="ADAL" clId="{A088AB18-C673-4A2D-B55A-F7E1AA141CD7}" dt="2022-01-30T01:15:49.447" v="307"/>
          <ac:spMkLst>
            <pc:docMk/>
            <pc:sldMk cId="3105322462" sldId="304"/>
            <ac:spMk id="19" creationId="{EB64B3F9-81A8-4097-AE11-EE0433FE01CC}"/>
          </ac:spMkLst>
        </pc:spChg>
        <pc:spChg chg="add del mod">
          <ac:chgData name="Paola Alejandra Jarur Chamy" userId="90bb2a2d-fae6-4337-8a41-cfbd67e07fdf" providerId="ADAL" clId="{A088AB18-C673-4A2D-B55A-F7E1AA141CD7}" dt="2022-01-30T01:15:49.447" v="307"/>
          <ac:spMkLst>
            <pc:docMk/>
            <pc:sldMk cId="3105322462" sldId="304"/>
            <ac:spMk id="20" creationId="{88D50AB6-6068-4311-B179-F95C2F8E6622}"/>
          </ac:spMkLst>
        </pc:spChg>
        <pc:spChg chg="add del mod">
          <ac:chgData name="Paola Alejandra Jarur Chamy" userId="90bb2a2d-fae6-4337-8a41-cfbd67e07fdf" providerId="ADAL" clId="{A088AB18-C673-4A2D-B55A-F7E1AA141CD7}" dt="2022-01-30T01:15:49.447" v="307"/>
          <ac:spMkLst>
            <pc:docMk/>
            <pc:sldMk cId="3105322462" sldId="304"/>
            <ac:spMk id="21" creationId="{AEBC90E6-E0C3-4219-A9D7-227E489E2822}"/>
          </ac:spMkLst>
        </pc:spChg>
        <pc:spChg chg="add del mod">
          <ac:chgData name="Paola Alejandra Jarur Chamy" userId="90bb2a2d-fae6-4337-8a41-cfbd67e07fdf" providerId="ADAL" clId="{A088AB18-C673-4A2D-B55A-F7E1AA141CD7}" dt="2022-01-30T01:15:49.447" v="307"/>
          <ac:spMkLst>
            <pc:docMk/>
            <pc:sldMk cId="3105322462" sldId="304"/>
            <ac:spMk id="22" creationId="{FCB1EC58-9273-4DF6-820A-9CB534E2A542}"/>
          </ac:spMkLst>
        </pc:spChg>
        <pc:spChg chg="add del mod">
          <ac:chgData name="Paola Alejandra Jarur Chamy" userId="90bb2a2d-fae6-4337-8a41-cfbd67e07fdf" providerId="ADAL" clId="{A088AB18-C673-4A2D-B55A-F7E1AA141CD7}" dt="2022-01-30T01:15:49.447" v="307"/>
          <ac:spMkLst>
            <pc:docMk/>
            <pc:sldMk cId="3105322462" sldId="304"/>
            <ac:spMk id="23" creationId="{CD77660C-5E69-4DFF-8A24-4FC9D0A6995E}"/>
          </ac:spMkLst>
        </pc:spChg>
        <pc:spChg chg="add del mod">
          <ac:chgData name="Paola Alejandra Jarur Chamy" userId="90bb2a2d-fae6-4337-8a41-cfbd67e07fdf" providerId="ADAL" clId="{A088AB18-C673-4A2D-B55A-F7E1AA141CD7}" dt="2022-01-30T01:15:49.447" v="307"/>
          <ac:spMkLst>
            <pc:docMk/>
            <pc:sldMk cId="3105322462" sldId="304"/>
            <ac:spMk id="24" creationId="{27A661BB-281E-44FB-9C76-5257529B75F5}"/>
          </ac:spMkLst>
        </pc:spChg>
        <pc:spChg chg="add del mod">
          <ac:chgData name="Paola Alejandra Jarur Chamy" userId="90bb2a2d-fae6-4337-8a41-cfbd67e07fdf" providerId="ADAL" clId="{A088AB18-C673-4A2D-B55A-F7E1AA141CD7}" dt="2022-01-30T01:15:49.447" v="307"/>
          <ac:spMkLst>
            <pc:docMk/>
            <pc:sldMk cId="3105322462" sldId="304"/>
            <ac:spMk id="25" creationId="{64D62C78-BA92-4117-B677-A3D71FACE451}"/>
          </ac:spMkLst>
        </pc:spChg>
        <pc:spChg chg="add del mod">
          <ac:chgData name="Paola Alejandra Jarur Chamy" userId="90bb2a2d-fae6-4337-8a41-cfbd67e07fdf" providerId="ADAL" clId="{A088AB18-C673-4A2D-B55A-F7E1AA141CD7}" dt="2022-01-30T01:15:49.447" v="307"/>
          <ac:spMkLst>
            <pc:docMk/>
            <pc:sldMk cId="3105322462" sldId="304"/>
            <ac:spMk id="26" creationId="{76598E98-601A-4452-994C-38CF2CC67B60}"/>
          </ac:spMkLst>
        </pc:spChg>
        <pc:spChg chg="add del mod">
          <ac:chgData name="Paola Alejandra Jarur Chamy" userId="90bb2a2d-fae6-4337-8a41-cfbd67e07fdf" providerId="ADAL" clId="{A088AB18-C673-4A2D-B55A-F7E1AA141CD7}" dt="2022-01-30T01:15:49.447" v="307"/>
          <ac:spMkLst>
            <pc:docMk/>
            <pc:sldMk cId="3105322462" sldId="304"/>
            <ac:spMk id="27" creationId="{D67209D4-A984-4813-94F5-0EE5CA52C94B}"/>
          </ac:spMkLst>
        </pc:spChg>
        <pc:spChg chg="add del mod">
          <ac:chgData name="Paola Alejandra Jarur Chamy" userId="90bb2a2d-fae6-4337-8a41-cfbd67e07fdf" providerId="ADAL" clId="{A088AB18-C673-4A2D-B55A-F7E1AA141CD7}" dt="2022-01-30T01:15:49.447" v="307"/>
          <ac:spMkLst>
            <pc:docMk/>
            <pc:sldMk cId="3105322462" sldId="304"/>
            <ac:spMk id="28" creationId="{21FBDFF3-EC71-4344-9EDD-679C64840BC6}"/>
          </ac:spMkLst>
        </pc:spChg>
        <pc:spChg chg="add del mod">
          <ac:chgData name="Paola Alejandra Jarur Chamy" userId="90bb2a2d-fae6-4337-8a41-cfbd67e07fdf" providerId="ADAL" clId="{A088AB18-C673-4A2D-B55A-F7E1AA141CD7}" dt="2022-01-30T01:15:49.447" v="307"/>
          <ac:spMkLst>
            <pc:docMk/>
            <pc:sldMk cId="3105322462" sldId="304"/>
            <ac:spMk id="35" creationId="{56389739-5780-4E5D-BAD9-E9C8A980235A}"/>
          </ac:spMkLst>
        </pc:spChg>
        <pc:spChg chg="add del mod">
          <ac:chgData name="Paola Alejandra Jarur Chamy" userId="90bb2a2d-fae6-4337-8a41-cfbd67e07fdf" providerId="ADAL" clId="{A088AB18-C673-4A2D-B55A-F7E1AA141CD7}" dt="2022-01-30T01:15:49.447" v="307"/>
          <ac:spMkLst>
            <pc:docMk/>
            <pc:sldMk cId="3105322462" sldId="304"/>
            <ac:spMk id="36" creationId="{0CB91510-7B28-456D-8D80-46A5DCDBA525}"/>
          </ac:spMkLst>
        </pc:spChg>
        <pc:spChg chg="add del mod">
          <ac:chgData name="Paola Alejandra Jarur Chamy" userId="90bb2a2d-fae6-4337-8a41-cfbd67e07fdf" providerId="ADAL" clId="{A088AB18-C673-4A2D-B55A-F7E1AA141CD7}" dt="2022-01-30T01:15:49.447" v="307"/>
          <ac:spMkLst>
            <pc:docMk/>
            <pc:sldMk cId="3105322462" sldId="304"/>
            <ac:spMk id="37" creationId="{FB5768BD-19D4-4DB1-B78A-D9AD7B8120A9}"/>
          </ac:spMkLst>
        </pc:spChg>
        <pc:spChg chg="add del mod">
          <ac:chgData name="Paola Alejandra Jarur Chamy" userId="90bb2a2d-fae6-4337-8a41-cfbd67e07fdf" providerId="ADAL" clId="{A088AB18-C673-4A2D-B55A-F7E1AA141CD7}" dt="2022-01-30T01:15:49.447" v="307"/>
          <ac:spMkLst>
            <pc:docMk/>
            <pc:sldMk cId="3105322462" sldId="304"/>
            <ac:spMk id="38" creationId="{D69AB103-7818-4169-A578-E0C5E95C0BA0}"/>
          </ac:spMkLst>
        </pc:spChg>
        <pc:spChg chg="add del mod">
          <ac:chgData name="Paola Alejandra Jarur Chamy" userId="90bb2a2d-fae6-4337-8a41-cfbd67e07fdf" providerId="ADAL" clId="{A088AB18-C673-4A2D-B55A-F7E1AA141CD7}" dt="2022-01-30T01:15:49.447" v="307"/>
          <ac:spMkLst>
            <pc:docMk/>
            <pc:sldMk cId="3105322462" sldId="304"/>
            <ac:spMk id="39" creationId="{6A59FCFE-5BF8-4ECF-A3AB-75A8F866D884}"/>
          </ac:spMkLst>
        </pc:spChg>
        <pc:spChg chg="add del mod">
          <ac:chgData name="Paola Alejandra Jarur Chamy" userId="90bb2a2d-fae6-4337-8a41-cfbd67e07fdf" providerId="ADAL" clId="{A088AB18-C673-4A2D-B55A-F7E1AA141CD7}" dt="2022-01-30T01:15:49.447" v="307"/>
          <ac:spMkLst>
            <pc:docMk/>
            <pc:sldMk cId="3105322462" sldId="304"/>
            <ac:spMk id="40" creationId="{53EF2B64-DC21-4EB3-A95A-4B56E13ED3B4}"/>
          </ac:spMkLst>
        </pc:spChg>
        <pc:spChg chg="add del mod">
          <ac:chgData name="Paola Alejandra Jarur Chamy" userId="90bb2a2d-fae6-4337-8a41-cfbd67e07fdf" providerId="ADAL" clId="{A088AB18-C673-4A2D-B55A-F7E1AA141CD7}" dt="2022-01-30T01:15:49.447" v="307"/>
          <ac:spMkLst>
            <pc:docMk/>
            <pc:sldMk cId="3105322462" sldId="304"/>
            <ac:spMk id="41" creationId="{77A8BA1B-1E53-412B-8C0E-0B2444A9FC6D}"/>
          </ac:spMkLst>
        </pc:spChg>
        <pc:spChg chg="add del mod">
          <ac:chgData name="Paola Alejandra Jarur Chamy" userId="90bb2a2d-fae6-4337-8a41-cfbd67e07fdf" providerId="ADAL" clId="{A088AB18-C673-4A2D-B55A-F7E1AA141CD7}" dt="2022-01-30T01:15:49.447" v="307"/>
          <ac:spMkLst>
            <pc:docMk/>
            <pc:sldMk cId="3105322462" sldId="304"/>
            <ac:spMk id="42" creationId="{340548B1-D9FE-42F0-A342-778FFD72D5B0}"/>
          </ac:spMkLst>
        </pc:spChg>
        <pc:spChg chg="add del mod">
          <ac:chgData name="Paola Alejandra Jarur Chamy" userId="90bb2a2d-fae6-4337-8a41-cfbd67e07fdf" providerId="ADAL" clId="{A088AB18-C673-4A2D-B55A-F7E1AA141CD7}" dt="2022-01-30T01:15:49.447" v="307"/>
          <ac:spMkLst>
            <pc:docMk/>
            <pc:sldMk cId="3105322462" sldId="304"/>
            <ac:spMk id="43" creationId="{0C5DFDF1-6331-4B93-A324-810537D8BB01}"/>
          </ac:spMkLst>
        </pc:spChg>
        <pc:spChg chg="add del mod">
          <ac:chgData name="Paola Alejandra Jarur Chamy" userId="90bb2a2d-fae6-4337-8a41-cfbd67e07fdf" providerId="ADAL" clId="{A088AB18-C673-4A2D-B55A-F7E1AA141CD7}" dt="2022-01-30T01:15:49.447" v="307"/>
          <ac:spMkLst>
            <pc:docMk/>
            <pc:sldMk cId="3105322462" sldId="304"/>
            <ac:spMk id="44" creationId="{216F561B-BE10-4F16-9B83-B79E6269DB94}"/>
          </ac:spMkLst>
        </pc:spChg>
        <pc:spChg chg="add del mod">
          <ac:chgData name="Paola Alejandra Jarur Chamy" userId="90bb2a2d-fae6-4337-8a41-cfbd67e07fdf" providerId="ADAL" clId="{A088AB18-C673-4A2D-B55A-F7E1AA141CD7}" dt="2022-01-30T01:15:49.447" v="307"/>
          <ac:spMkLst>
            <pc:docMk/>
            <pc:sldMk cId="3105322462" sldId="304"/>
            <ac:spMk id="45" creationId="{DB0B84EA-A5C9-4681-ADFF-0096435AC49D}"/>
          </ac:spMkLst>
        </pc:spChg>
        <pc:spChg chg="add mod">
          <ac:chgData name="Paola Alejandra Jarur Chamy" userId="90bb2a2d-fae6-4337-8a41-cfbd67e07fdf" providerId="ADAL" clId="{A088AB18-C673-4A2D-B55A-F7E1AA141CD7}" dt="2022-01-30T01:16:49.477" v="359" actId="1038"/>
          <ac:spMkLst>
            <pc:docMk/>
            <pc:sldMk cId="3105322462" sldId="304"/>
            <ac:spMk id="50" creationId="{1A0D4628-246F-4DDD-A092-718038A7ED9E}"/>
          </ac:spMkLst>
        </pc:spChg>
        <pc:spChg chg="add mod">
          <ac:chgData name="Paola Alejandra Jarur Chamy" userId="90bb2a2d-fae6-4337-8a41-cfbd67e07fdf" providerId="ADAL" clId="{A088AB18-C673-4A2D-B55A-F7E1AA141CD7}" dt="2022-01-31T11:37:11.153" v="779" actId="6549"/>
          <ac:spMkLst>
            <pc:docMk/>
            <pc:sldMk cId="3105322462" sldId="304"/>
            <ac:spMk id="51" creationId="{61A9891F-4187-4DF8-8CFB-56F360DE9ED4}"/>
          </ac:spMkLst>
        </pc:spChg>
        <pc:spChg chg="add mod">
          <ac:chgData name="Paola Alejandra Jarur Chamy" userId="90bb2a2d-fae6-4337-8a41-cfbd67e07fdf" providerId="ADAL" clId="{A088AB18-C673-4A2D-B55A-F7E1AA141CD7}" dt="2022-01-30T01:17:26.587" v="448" actId="1037"/>
          <ac:spMkLst>
            <pc:docMk/>
            <pc:sldMk cId="3105322462" sldId="304"/>
            <ac:spMk id="52" creationId="{D59F38B6-BFF6-4D03-AFDC-99CEEE4710BD}"/>
          </ac:spMkLst>
        </pc:spChg>
        <pc:spChg chg="add mod">
          <ac:chgData name="Paola Alejandra Jarur Chamy" userId="90bb2a2d-fae6-4337-8a41-cfbd67e07fdf" providerId="ADAL" clId="{A088AB18-C673-4A2D-B55A-F7E1AA141CD7}" dt="2022-01-30T01:17:26.587" v="448" actId="1037"/>
          <ac:spMkLst>
            <pc:docMk/>
            <pc:sldMk cId="3105322462" sldId="304"/>
            <ac:spMk id="53" creationId="{C5466EC6-B198-4C30-9824-8941CD10326A}"/>
          </ac:spMkLst>
        </pc:spChg>
        <pc:spChg chg="add mod">
          <ac:chgData name="Paola Alejandra Jarur Chamy" userId="90bb2a2d-fae6-4337-8a41-cfbd67e07fdf" providerId="ADAL" clId="{A088AB18-C673-4A2D-B55A-F7E1AA141CD7}" dt="2022-01-30T01:17:39.210" v="465" actId="1037"/>
          <ac:spMkLst>
            <pc:docMk/>
            <pc:sldMk cId="3105322462" sldId="304"/>
            <ac:spMk id="54" creationId="{D6A22733-B24D-4453-A4E7-A7A30CCBC375}"/>
          </ac:spMkLst>
        </pc:spChg>
        <pc:spChg chg="add mod">
          <ac:chgData name="Paola Alejandra Jarur Chamy" userId="90bb2a2d-fae6-4337-8a41-cfbd67e07fdf" providerId="ADAL" clId="{A088AB18-C673-4A2D-B55A-F7E1AA141CD7}" dt="2022-01-30T01:17:39.210" v="465" actId="1037"/>
          <ac:spMkLst>
            <pc:docMk/>
            <pc:sldMk cId="3105322462" sldId="304"/>
            <ac:spMk id="55" creationId="{642045FC-29C6-49BA-9E23-024D851E9FEE}"/>
          </ac:spMkLst>
        </pc:spChg>
        <pc:spChg chg="add mod">
          <ac:chgData name="Paola Alejandra Jarur Chamy" userId="90bb2a2d-fae6-4337-8a41-cfbd67e07fdf" providerId="ADAL" clId="{A088AB18-C673-4A2D-B55A-F7E1AA141CD7}" dt="2022-01-30T01:17:39.210" v="465" actId="1037"/>
          <ac:spMkLst>
            <pc:docMk/>
            <pc:sldMk cId="3105322462" sldId="304"/>
            <ac:spMk id="56" creationId="{A7677053-BE88-482C-AA37-4F935090C6BB}"/>
          </ac:spMkLst>
        </pc:spChg>
        <pc:spChg chg="add mod">
          <ac:chgData name="Paola Alejandra Jarur Chamy" userId="90bb2a2d-fae6-4337-8a41-cfbd67e07fdf" providerId="ADAL" clId="{A088AB18-C673-4A2D-B55A-F7E1AA141CD7}" dt="2022-01-30T01:16:49.477" v="359" actId="1038"/>
          <ac:spMkLst>
            <pc:docMk/>
            <pc:sldMk cId="3105322462" sldId="304"/>
            <ac:spMk id="57" creationId="{BD8F8CA7-DD31-4CC4-8706-5DAEE7352268}"/>
          </ac:spMkLst>
        </pc:spChg>
        <pc:spChg chg="add mod">
          <ac:chgData name="Paola Alejandra Jarur Chamy" userId="90bb2a2d-fae6-4337-8a41-cfbd67e07fdf" providerId="ADAL" clId="{A088AB18-C673-4A2D-B55A-F7E1AA141CD7}" dt="2022-01-30T01:17:26.587" v="448" actId="1037"/>
          <ac:spMkLst>
            <pc:docMk/>
            <pc:sldMk cId="3105322462" sldId="304"/>
            <ac:spMk id="58" creationId="{6525FFD4-0C80-429F-917A-94D24E204955}"/>
          </ac:spMkLst>
        </pc:spChg>
        <pc:spChg chg="add mod">
          <ac:chgData name="Paola Alejandra Jarur Chamy" userId="90bb2a2d-fae6-4337-8a41-cfbd67e07fdf" providerId="ADAL" clId="{A088AB18-C673-4A2D-B55A-F7E1AA141CD7}" dt="2022-01-30T01:17:39.210" v="465" actId="1037"/>
          <ac:spMkLst>
            <pc:docMk/>
            <pc:sldMk cId="3105322462" sldId="304"/>
            <ac:spMk id="59" creationId="{6EBE933E-3E09-4C0D-9A71-E919BB23BEB3}"/>
          </ac:spMkLst>
        </pc:spChg>
        <pc:spChg chg="add mod">
          <ac:chgData name="Paola Alejandra Jarur Chamy" userId="90bb2a2d-fae6-4337-8a41-cfbd67e07fdf" providerId="ADAL" clId="{A088AB18-C673-4A2D-B55A-F7E1AA141CD7}" dt="2022-01-31T11:38:34.194" v="785" actId="20577"/>
          <ac:spMkLst>
            <pc:docMk/>
            <pc:sldMk cId="3105322462" sldId="304"/>
            <ac:spMk id="60" creationId="{FEF97B47-DB60-4536-B4D3-2C1E5D735FA0}"/>
          </ac:spMkLst>
        </pc:spChg>
        <pc:spChg chg="add mod">
          <ac:chgData name="Paola Alejandra Jarur Chamy" userId="90bb2a2d-fae6-4337-8a41-cfbd67e07fdf" providerId="ADAL" clId="{A088AB18-C673-4A2D-B55A-F7E1AA141CD7}" dt="2022-01-30T01:17:26.587" v="448" actId="1037"/>
          <ac:spMkLst>
            <pc:docMk/>
            <pc:sldMk cId="3105322462" sldId="304"/>
            <ac:spMk id="61" creationId="{38F22C37-1A57-45D1-850B-DA487DD4C6CB}"/>
          </ac:spMkLst>
        </pc:spChg>
        <pc:spChg chg="add mod">
          <ac:chgData name="Paola Alejandra Jarur Chamy" userId="90bb2a2d-fae6-4337-8a41-cfbd67e07fdf" providerId="ADAL" clId="{A088AB18-C673-4A2D-B55A-F7E1AA141CD7}" dt="2022-01-31T11:40:23.818" v="803" actId="20577"/>
          <ac:spMkLst>
            <pc:docMk/>
            <pc:sldMk cId="3105322462" sldId="304"/>
            <ac:spMk id="62" creationId="{CA1C23CF-AAEB-4321-AB34-4036036E4B11}"/>
          </ac:spMkLst>
        </pc:spChg>
        <pc:spChg chg="add mod">
          <ac:chgData name="Paola Alejandra Jarur Chamy" userId="90bb2a2d-fae6-4337-8a41-cfbd67e07fdf" providerId="ADAL" clId="{A088AB18-C673-4A2D-B55A-F7E1AA141CD7}" dt="2022-01-30T01:19:36.725" v="596" actId="1076"/>
          <ac:spMkLst>
            <pc:docMk/>
            <pc:sldMk cId="3105322462" sldId="304"/>
            <ac:spMk id="63" creationId="{FDBCECD0-3E58-413D-8211-EC46EE8EF169}"/>
          </ac:spMkLst>
        </pc:spChg>
        <pc:spChg chg="add mod">
          <ac:chgData name="Paola Alejandra Jarur Chamy" userId="90bb2a2d-fae6-4337-8a41-cfbd67e07fdf" providerId="ADAL" clId="{A088AB18-C673-4A2D-B55A-F7E1AA141CD7}" dt="2022-01-30T01:19:19.641" v="591" actId="1038"/>
          <ac:spMkLst>
            <pc:docMk/>
            <pc:sldMk cId="3105322462" sldId="304"/>
            <ac:spMk id="64" creationId="{0D34F360-7263-4B7D-8E58-D39F203F9416}"/>
          </ac:spMkLst>
        </pc:spChg>
        <pc:spChg chg="add mod">
          <ac:chgData name="Paola Alejandra Jarur Chamy" userId="90bb2a2d-fae6-4337-8a41-cfbd67e07fdf" providerId="ADAL" clId="{A088AB18-C673-4A2D-B55A-F7E1AA141CD7}" dt="2022-01-30T01:19:19.641" v="591" actId="1038"/>
          <ac:spMkLst>
            <pc:docMk/>
            <pc:sldMk cId="3105322462" sldId="304"/>
            <ac:spMk id="65" creationId="{C4FE929D-DE8E-4EB4-8B2E-3E5AEAD1FBE4}"/>
          </ac:spMkLst>
        </pc:spChg>
        <pc:spChg chg="add mod">
          <ac:chgData name="Paola Alejandra Jarur Chamy" userId="90bb2a2d-fae6-4337-8a41-cfbd67e07fdf" providerId="ADAL" clId="{A088AB18-C673-4A2D-B55A-F7E1AA141CD7}" dt="2022-01-30T01:16:14.194" v="319" actId="1037"/>
          <ac:spMkLst>
            <pc:docMk/>
            <pc:sldMk cId="3105322462" sldId="304"/>
            <ac:spMk id="66" creationId="{97A9D8AC-2218-41AA-910B-9DCB57D5913D}"/>
          </ac:spMkLst>
        </pc:spChg>
        <pc:spChg chg="add mod">
          <ac:chgData name="Paola Alejandra Jarur Chamy" userId="90bb2a2d-fae6-4337-8a41-cfbd67e07fdf" providerId="ADAL" clId="{A088AB18-C673-4A2D-B55A-F7E1AA141CD7}" dt="2022-01-30T01:16:14.194" v="319" actId="1037"/>
          <ac:spMkLst>
            <pc:docMk/>
            <pc:sldMk cId="3105322462" sldId="304"/>
            <ac:spMk id="67" creationId="{DE3CBAC6-9CCF-42F1-8C78-37C44C8D5678}"/>
          </ac:spMkLst>
        </pc:spChg>
        <pc:spChg chg="add mod">
          <ac:chgData name="Paola Alejandra Jarur Chamy" userId="90bb2a2d-fae6-4337-8a41-cfbd67e07fdf" providerId="ADAL" clId="{A088AB18-C673-4A2D-B55A-F7E1AA141CD7}" dt="2022-01-30T01:16:14.194" v="319" actId="1037"/>
          <ac:spMkLst>
            <pc:docMk/>
            <pc:sldMk cId="3105322462" sldId="304"/>
            <ac:spMk id="68" creationId="{D0DE6552-CB91-4ECD-8315-E5ECC05E8860}"/>
          </ac:spMkLst>
        </pc:spChg>
        <pc:spChg chg="add mod">
          <ac:chgData name="Paola Alejandra Jarur Chamy" userId="90bb2a2d-fae6-4337-8a41-cfbd67e07fdf" providerId="ADAL" clId="{A088AB18-C673-4A2D-B55A-F7E1AA141CD7}" dt="2022-01-30T01:19:03.048" v="528" actId="14100"/>
          <ac:spMkLst>
            <pc:docMk/>
            <pc:sldMk cId="3105322462" sldId="304"/>
            <ac:spMk id="75" creationId="{4384EA9A-1726-4FD1-BE85-E5343501274D}"/>
          </ac:spMkLst>
        </pc:spChg>
        <pc:spChg chg="add mod">
          <ac:chgData name="Paola Alejandra Jarur Chamy" userId="90bb2a2d-fae6-4337-8a41-cfbd67e07fdf" providerId="ADAL" clId="{A088AB18-C673-4A2D-B55A-F7E1AA141CD7}" dt="2022-01-30T01:19:09.351" v="543" actId="1036"/>
          <ac:spMkLst>
            <pc:docMk/>
            <pc:sldMk cId="3105322462" sldId="304"/>
            <ac:spMk id="76" creationId="{94F4A5D7-134C-49F3-8A39-F8341C88C2FD}"/>
          </ac:spMkLst>
        </pc:spChg>
        <pc:spChg chg="add mod">
          <ac:chgData name="Paola Alejandra Jarur Chamy" userId="90bb2a2d-fae6-4337-8a41-cfbd67e07fdf" providerId="ADAL" clId="{A088AB18-C673-4A2D-B55A-F7E1AA141CD7}" dt="2022-01-30T01:16:14.194" v="319" actId="1037"/>
          <ac:spMkLst>
            <pc:docMk/>
            <pc:sldMk cId="3105322462" sldId="304"/>
            <ac:spMk id="77" creationId="{2971289C-465B-442E-ACCB-3ADFA813459D}"/>
          </ac:spMkLst>
        </pc:spChg>
        <pc:spChg chg="add del mod">
          <ac:chgData name="Paola Alejandra Jarur Chamy" userId="90bb2a2d-fae6-4337-8a41-cfbd67e07fdf" providerId="ADAL" clId="{A088AB18-C673-4A2D-B55A-F7E1AA141CD7}" dt="2022-01-30T01:18:49.813" v="526" actId="478"/>
          <ac:spMkLst>
            <pc:docMk/>
            <pc:sldMk cId="3105322462" sldId="304"/>
            <ac:spMk id="78" creationId="{FD4B9541-A6C5-40A8-8A5A-50557B9F9B9A}"/>
          </ac:spMkLst>
        </pc:spChg>
        <pc:spChg chg="add del mod">
          <ac:chgData name="Paola Alejandra Jarur Chamy" userId="90bb2a2d-fae6-4337-8a41-cfbd67e07fdf" providerId="ADAL" clId="{A088AB18-C673-4A2D-B55A-F7E1AA141CD7}" dt="2022-01-30T01:18:20.038" v="470" actId="478"/>
          <ac:spMkLst>
            <pc:docMk/>
            <pc:sldMk cId="3105322462" sldId="304"/>
            <ac:spMk id="79" creationId="{737B54FC-B2FC-471C-8682-A4DCCEA6510A}"/>
          </ac:spMkLst>
        </pc:spChg>
        <pc:spChg chg="add mod">
          <ac:chgData name="Paola Alejandra Jarur Chamy" userId="90bb2a2d-fae6-4337-8a41-cfbd67e07fdf" providerId="ADAL" clId="{A088AB18-C673-4A2D-B55A-F7E1AA141CD7}" dt="2022-01-31T11:42:26.292" v="804" actId="1076"/>
          <ac:spMkLst>
            <pc:docMk/>
            <pc:sldMk cId="3105322462" sldId="304"/>
            <ac:spMk id="80" creationId="{BEC35C67-D9A9-40B5-8795-B1AD983B674D}"/>
          </ac:spMkLst>
        </pc:spChg>
        <pc:spChg chg="add mod">
          <ac:chgData name="Paola Alejandra Jarur Chamy" userId="90bb2a2d-fae6-4337-8a41-cfbd67e07fdf" providerId="ADAL" clId="{A088AB18-C673-4A2D-B55A-F7E1AA141CD7}" dt="2022-01-30T01:17:59.397" v="466" actId="207"/>
          <ac:spMkLst>
            <pc:docMk/>
            <pc:sldMk cId="3105322462" sldId="304"/>
            <ac:spMk id="81" creationId="{55B5D181-A303-4A6F-9B5A-AC22C4532A57}"/>
          </ac:spMkLst>
        </pc:spChg>
        <pc:spChg chg="add mod">
          <ac:chgData name="Paola Alejandra Jarur Chamy" userId="90bb2a2d-fae6-4337-8a41-cfbd67e07fdf" providerId="ADAL" clId="{A088AB18-C673-4A2D-B55A-F7E1AA141CD7}" dt="2022-01-30T01:17:31.404" v="458" actId="1037"/>
          <ac:spMkLst>
            <pc:docMk/>
            <pc:sldMk cId="3105322462" sldId="304"/>
            <ac:spMk id="82" creationId="{EF60ED61-148F-426D-83DD-B36FB3727B2F}"/>
          </ac:spMkLst>
        </pc:spChg>
        <pc:spChg chg="add mod">
          <ac:chgData name="Paola Alejandra Jarur Chamy" userId="90bb2a2d-fae6-4337-8a41-cfbd67e07fdf" providerId="ADAL" clId="{A088AB18-C673-4A2D-B55A-F7E1AA141CD7}" dt="2022-01-30T01:17:31.404" v="458" actId="1037"/>
          <ac:spMkLst>
            <pc:docMk/>
            <pc:sldMk cId="3105322462" sldId="304"/>
            <ac:spMk id="83" creationId="{101F2622-4D04-4642-8D07-F35533BFF69E}"/>
          </ac:spMkLst>
        </pc:spChg>
        <pc:spChg chg="add mod">
          <ac:chgData name="Paola Alejandra Jarur Chamy" userId="90bb2a2d-fae6-4337-8a41-cfbd67e07fdf" providerId="ADAL" clId="{A088AB18-C673-4A2D-B55A-F7E1AA141CD7}" dt="2022-01-30T01:17:31.404" v="458" actId="1037"/>
          <ac:spMkLst>
            <pc:docMk/>
            <pc:sldMk cId="3105322462" sldId="304"/>
            <ac:spMk id="84" creationId="{69ED924D-E764-4E64-BB17-54169A701380}"/>
          </ac:spMkLst>
        </pc:spChg>
        <pc:spChg chg="add mod">
          <ac:chgData name="Paola Alejandra Jarur Chamy" userId="90bb2a2d-fae6-4337-8a41-cfbd67e07fdf" providerId="ADAL" clId="{A088AB18-C673-4A2D-B55A-F7E1AA141CD7}" dt="2022-01-30T01:17:31.404" v="458" actId="1037"/>
          <ac:spMkLst>
            <pc:docMk/>
            <pc:sldMk cId="3105322462" sldId="304"/>
            <ac:spMk id="85" creationId="{28353A36-920D-497F-AD77-D104E6EE61F2}"/>
          </ac:spMkLst>
        </pc:spChg>
        <pc:picChg chg="mod">
          <ac:chgData name="Paola Alejandra Jarur Chamy" userId="90bb2a2d-fae6-4337-8a41-cfbd67e07fdf" providerId="ADAL" clId="{A088AB18-C673-4A2D-B55A-F7E1AA141CD7}" dt="2022-01-30T01:16:18.879" v="321" actId="1076"/>
          <ac:picMkLst>
            <pc:docMk/>
            <pc:sldMk cId="3105322462" sldId="304"/>
            <ac:picMk id="7" creationId="{00000000-0000-0000-0000-000000000000}"/>
          </ac:picMkLst>
        </pc:picChg>
        <pc:picChg chg="add del mod">
          <ac:chgData name="Paola Alejandra Jarur Chamy" userId="90bb2a2d-fae6-4337-8a41-cfbd67e07fdf" providerId="ADAL" clId="{A088AB18-C673-4A2D-B55A-F7E1AA141CD7}" dt="2022-01-30T01:15:49.447" v="307"/>
          <ac:picMkLst>
            <pc:docMk/>
            <pc:sldMk cId="3105322462" sldId="304"/>
            <ac:picMk id="8" creationId="{1AF99142-34CE-4DEC-A1E9-C56408178037}"/>
          </ac:picMkLst>
        </pc:picChg>
        <pc:picChg chg="add del mod">
          <ac:chgData name="Paola Alejandra Jarur Chamy" userId="90bb2a2d-fae6-4337-8a41-cfbd67e07fdf" providerId="ADAL" clId="{A088AB18-C673-4A2D-B55A-F7E1AA141CD7}" dt="2022-01-30T01:15:49.447" v="307"/>
          <ac:picMkLst>
            <pc:docMk/>
            <pc:sldMk cId="3105322462" sldId="304"/>
            <ac:picMk id="29" creationId="{2F70AF28-5B76-45BC-AA0E-B8F2280F7A7A}"/>
          </ac:picMkLst>
        </pc:picChg>
        <pc:picChg chg="add del mod">
          <ac:chgData name="Paola Alejandra Jarur Chamy" userId="90bb2a2d-fae6-4337-8a41-cfbd67e07fdf" providerId="ADAL" clId="{A088AB18-C673-4A2D-B55A-F7E1AA141CD7}" dt="2022-01-30T01:15:49.447" v="307"/>
          <ac:picMkLst>
            <pc:docMk/>
            <pc:sldMk cId="3105322462" sldId="304"/>
            <ac:picMk id="30" creationId="{DAE3D731-127B-42BD-9C47-6AFE5EF891C4}"/>
          </ac:picMkLst>
        </pc:picChg>
        <pc:picChg chg="add mod">
          <ac:chgData name="Paola Alejandra Jarur Chamy" userId="90bb2a2d-fae6-4337-8a41-cfbd67e07fdf" providerId="ADAL" clId="{A088AB18-C673-4A2D-B55A-F7E1AA141CD7}" dt="2022-01-30T01:19:33.588" v="595" actId="1076"/>
          <ac:picMkLst>
            <pc:docMk/>
            <pc:sldMk cId="3105322462" sldId="304"/>
            <ac:picMk id="49" creationId="{81BEDAD6-6C75-4B7F-986A-B232381AF979}"/>
          </ac:picMkLst>
        </pc:picChg>
        <pc:picChg chg="add mod">
          <ac:chgData name="Paola Alejandra Jarur Chamy" userId="90bb2a2d-fae6-4337-8a41-cfbd67e07fdf" providerId="ADAL" clId="{A088AB18-C673-4A2D-B55A-F7E1AA141CD7}" dt="2022-01-30T01:16:14.194" v="319" actId="1037"/>
          <ac:picMkLst>
            <pc:docMk/>
            <pc:sldMk cId="3105322462" sldId="304"/>
            <ac:picMk id="69" creationId="{A532096B-607C-4C9C-BC97-23B8194157DB}"/>
          </ac:picMkLst>
        </pc:picChg>
        <pc:picChg chg="add mod">
          <ac:chgData name="Paola Alejandra Jarur Chamy" userId="90bb2a2d-fae6-4337-8a41-cfbd67e07fdf" providerId="ADAL" clId="{A088AB18-C673-4A2D-B55A-F7E1AA141CD7}" dt="2022-01-30T01:16:14.194" v="319" actId="1037"/>
          <ac:picMkLst>
            <pc:docMk/>
            <pc:sldMk cId="3105322462" sldId="304"/>
            <ac:picMk id="70" creationId="{A11F56DC-94DD-41FB-89AA-53D0183F1A9D}"/>
          </ac:picMkLst>
        </pc:picChg>
        <pc:cxnChg chg="add del mod">
          <ac:chgData name="Paola Alejandra Jarur Chamy" userId="90bb2a2d-fae6-4337-8a41-cfbd67e07fdf" providerId="ADAL" clId="{A088AB18-C673-4A2D-B55A-F7E1AA141CD7}" dt="2022-01-30T01:15:49.447" v="307"/>
          <ac:cxnSpMkLst>
            <pc:docMk/>
            <pc:sldMk cId="3105322462" sldId="304"/>
            <ac:cxnSpMk id="5" creationId="{BAEA5E55-231B-435B-AD55-918B60004B6F}"/>
          </ac:cxnSpMkLst>
        </pc:cxnChg>
        <pc:cxnChg chg="add del mod">
          <ac:chgData name="Paola Alejandra Jarur Chamy" userId="90bb2a2d-fae6-4337-8a41-cfbd67e07fdf" providerId="ADAL" clId="{A088AB18-C673-4A2D-B55A-F7E1AA141CD7}" dt="2022-01-30T01:15:49.447" v="307"/>
          <ac:cxnSpMkLst>
            <pc:docMk/>
            <pc:sldMk cId="3105322462" sldId="304"/>
            <ac:cxnSpMk id="6" creationId="{C1BC147E-31C8-4F6A-B524-B2112AD05082}"/>
          </ac:cxnSpMkLst>
        </pc:cxnChg>
        <pc:cxnChg chg="add del mod">
          <ac:chgData name="Paola Alejandra Jarur Chamy" userId="90bb2a2d-fae6-4337-8a41-cfbd67e07fdf" providerId="ADAL" clId="{A088AB18-C673-4A2D-B55A-F7E1AA141CD7}" dt="2022-01-30T01:15:49.447" v="307"/>
          <ac:cxnSpMkLst>
            <pc:docMk/>
            <pc:sldMk cId="3105322462" sldId="304"/>
            <ac:cxnSpMk id="31" creationId="{4652ECF1-CC54-43EE-959C-76F84EB986D4}"/>
          </ac:cxnSpMkLst>
        </pc:cxnChg>
        <pc:cxnChg chg="add del mod">
          <ac:chgData name="Paola Alejandra Jarur Chamy" userId="90bb2a2d-fae6-4337-8a41-cfbd67e07fdf" providerId="ADAL" clId="{A088AB18-C673-4A2D-B55A-F7E1AA141CD7}" dt="2022-01-30T01:15:49.447" v="307"/>
          <ac:cxnSpMkLst>
            <pc:docMk/>
            <pc:sldMk cId="3105322462" sldId="304"/>
            <ac:cxnSpMk id="32" creationId="{948C389B-3DEF-4E15-AB98-D5ECEA83AD9F}"/>
          </ac:cxnSpMkLst>
        </pc:cxnChg>
        <pc:cxnChg chg="add del mod">
          <ac:chgData name="Paola Alejandra Jarur Chamy" userId="90bb2a2d-fae6-4337-8a41-cfbd67e07fdf" providerId="ADAL" clId="{A088AB18-C673-4A2D-B55A-F7E1AA141CD7}" dt="2022-01-30T01:15:49.447" v="307"/>
          <ac:cxnSpMkLst>
            <pc:docMk/>
            <pc:sldMk cId="3105322462" sldId="304"/>
            <ac:cxnSpMk id="33" creationId="{6DC8D50D-0EF6-4E1E-B8CD-E1F480F78DAB}"/>
          </ac:cxnSpMkLst>
        </pc:cxnChg>
        <pc:cxnChg chg="add del mod">
          <ac:chgData name="Paola Alejandra Jarur Chamy" userId="90bb2a2d-fae6-4337-8a41-cfbd67e07fdf" providerId="ADAL" clId="{A088AB18-C673-4A2D-B55A-F7E1AA141CD7}" dt="2022-01-30T01:15:49.447" v="307"/>
          <ac:cxnSpMkLst>
            <pc:docMk/>
            <pc:sldMk cId="3105322462" sldId="304"/>
            <ac:cxnSpMk id="34" creationId="{B1700E99-9920-4B4F-8838-4D5D785E3181}"/>
          </ac:cxnSpMkLst>
        </pc:cxnChg>
        <pc:cxnChg chg="add del mod">
          <ac:chgData name="Paola Alejandra Jarur Chamy" userId="90bb2a2d-fae6-4337-8a41-cfbd67e07fdf" providerId="ADAL" clId="{A088AB18-C673-4A2D-B55A-F7E1AA141CD7}" dt="2022-01-30T01:15:49.447" v="307"/>
          <ac:cxnSpMkLst>
            <pc:docMk/>
            <pc:sldMk cId="3105322462" sldId="304"/>
            <ac:cxnSpMk id="46" creationId="{0DFA1FBD-1CD2-4F00-B457-8F13DA8ED97A}"/>
          </ac:cxnSpMkLst>
        </pc:cxnChg>
        <pc:cxnChg chg="add mod">
          <ac:chgData name="Paola Alejandra Jarur Chamy" userId="90bb2a2d-fae6-4337-8a41-cfbd67e07fdf" providerId="ADAL" clId="{A088AB18-C673-4A2D-B55A-F7E1AA141CD7}" dt="2022-01-30T01:18:44.830" v="524" actId="14100"/>
          <ac:cxnSpMkLst>
            <pc:docMk/>
            <pc:sldMk cId="3105322462" sldId="304"/>
            <ac:cxnSpMk id="47" creationId="{4181175F-F92E-4346-BEF2-F4DEB204DBB1}"/>
          </ac:cxnSpMkLst>
        </pc:cxnChg>
        <pc:cxnChg chg="add mod">
          <ac:chgData name="Paola Alejandra Jarur Chamy" userId="90bb2a2d-fae6-4337-8a41-cfbd67e07fdf" providerId="ADAL" clId="{A088AB18-C673-4A2D-B55A-F7E1AA141CD7}" dt="2022-01-30T01:18:48.262" v="525" actId="14100"/>
          <ac:cxnSpMkLst>
            <pc:docMk/>
            <pc:sldMk cId="3105322462" sldId="304"/>
            <ac:cxnSpMk id="48" creationId="{47A71E6E-CEFB-4409-BE5A-DAA75229C265}"/>
          </ac:cxnSpMkLst>
        </pc:cxnChg>
        <pc:cxnChg chg="add mod">
          <ac:chgData name="Paola Alejandra Jarur Chamy" userId="90bb2a2d-fae6-4337-8a41-cfbd67e07fdf" providerId="ADAL" clId="{A088AB18-C673-4A2D-B55A-F7E1AA141CD7}" dt="2022-01-30T01:16:49.477" v="359" actId="1038"/>
          <ac:cxnSpMkLst>
            <pc:docMk/>
            <pc:sldMk cId="3105322462" sldId="304"/>
            <ac:cxnSpMk id="71" creationId="{AB72D617-1CD4-4A25-9F29-1366FEB2E9AB}"/>
          </ac:cxnSpMkLst>
        </pc:cxnChg>
        <pc:cxnChg chg="add mod">
          <ac:chgData name="Paola Alejandra Jarur Chamy" userId="90bb2a2d-fae6-4337-8a41-cfbd67e07fdf" providerId="ADAL" clId="{A088AB18-C673-4A2D-B55A-F7E1AA141CD7}" dt="2022-01-30T01:17:26.587" v="448" actId="1037"/>
          <ac:cxnSpMkLst>
            <pc:docMk/>
            <pc:sldMk cId="3105322462" sldId="304"/>
            <ac:cxnSpMk id="72" creationId="{62016B19-43D3-49F9-AB86-F3A5A5CA70AD}"/>
          </ac:cxnSpMkLst>
        </pc:cxnChg>
        <pc:cxnChg chg="add mod">
          <ac:chgData name="Paola Alejandra Jarur Chamy" userId="90bb2a2d-fae6-4337-8a41-cfbd67e07fdf" providerId="ADAL" clId="{A088AB18-C673-4A2D-B55A-F7E1AA141CD7}" dt="2022-01-30T01:17:39.210" v="465" actId="1037"/>
          <ac:cxnSpMkLst>
            <pc:docMk/>
            <pc:sldMk cId="3105322462" sldId="304"/>
            <ac:cxnSpMk id="73" creationId="{9763B38C-A113-4BD5-86F2-ABDD4B9CA958}"/>
          </ac:cxnSpMkLst>
        </pc:cxnChg>
        <pc:cxnChg chg="add mod">
          <ac:chgData name="Paola Alejandra Jarur Chamy" userId="90bb2a2d-fae6-4337-8a41-cfbd67e07fdf" providerId="ADAL" clId="{A088AB18-C673-4A2D-B55A-F7E1AA141CD7}" dt="2022-01-30T01:18:09.493" v="468" actId="14100"/>
          <ac:cxnSpMkLst>
            <pc:docMk/>
            <pc:sldMk cId="3105322462" sldId="304"/>
            <ac:cxnSpMk id="74" creationId="{E943DB2F-06A0-4439-83FA-1FC9EF50EF93}"/>
          </ac:cxnSpMkLst>
        </pc:cxnChg>
        <pc:cxnChg chg="add mod">
          <ac:chgData name="Paola Alejandra Jarur Chamy" userId="90bb2a2d-fae6-4337-8a41-cfbd67e07fdf" providerId="ADAL" clId="{A088AB18-C673-4A2D-B55A-F7E1AA141CD7}" dt="2022-01-30T01:17:31.404" v="458" actId="1037"/>
          <ac:cxnSpMkLst>
            <pc:docMk/>
            <pc:sldMk cId="3105322462" sldId="304"/>
            <ac:cxnSpMk id="86" creationId="{37AE8562-8536-4C3F-9661-3C54DC11B756}"/>
          </ac:cxnSpMkLst>
        </pc:cxnChg>
      </pc:sldChg>
      <pc:sldChg chg="new del">
        <pc:chgData name="Paola Alejandra Jarur Chamy" userId="90bb2a2d-fae6-4337-8a41-cfbd67e07fdf" providerId="ADAL" clId="{A088AB18-C673-4A2D-B55A-F7E1AA141CD7}" dt="2022-01-30T01:14:18.381" v="277" actId="47"/>
        <pc:sldMkLst>
          <pc:docMk/>
          <pc:sldMk cId="3378434208" sldId="304"/>
        </pc:sldMkLst>
      </pc:sldChg>
      <pc:sldChg chg="addSp delSp modSp add mod">
        <pc:chgData name="Paola Alejandra Jarur Chamy" userId="90bb2a2d-fae6-4337-8a41-cfbd67e07fdf" providerId="ADAL" clId="{A088AB18-C673-4A2D-B55A-F7E1AA141CD7}" dt="2022-01-31T12:09:44.253" v="808"/>
        <pc:sldMkLst>
          <pc:docMk/>
          <pc:sldMk cId="4002806811" sldId="305"/>
        </pc:sldMkLst>
        <pc:spChg chg="mod">
          <ac:chgData name="Paola Alejandra Jarur Chamy" userId="90bb2a2d-fae6-4337-8a41-cfbd67e07fdf" providerId="ADAL" clId="{A088AB18-C673-4A2D-B55A-F7E1AA141CD7}" dt="2022-01-31T11:43:02.738" v="807" actId="20577"/>
          <ac:spMkLst>
            <pc:docMk/>
            <pc:sldMk cId="4002806811" sldId="305"/>
            <ac:spMk id="17" creationId="{00000000-0000-0000-0000-000000000000}"/>
          </ac:spMkLst>
        </pc:spChg>
        <pc:spChg chg="add mod">
          <ac:chgData name="Paola Alejandra Jarur Chamy" userId="90bb2a2d-fae6-4337-8a41-cfbd67e07fdf" providerId="ADAL" clId="{A088AB18-C673-4A2D-B55A-F7E1AA141CD7}" dt="2022-01-30T01:23:30.083" v="746" actId="14100"/>
          <ac:spMkLst>
            <pc:docMk/>
            <pc:sldMk cId="4002806811" sldId="305"/>
            <ac:spMk id="44" creationId="{426D55FC-DD63-4C00-8593-8ECEC36FC200}"/>
          </ac:spMkLst>
        </pc:spChg>
        <pc:spChg chg="add mod">
          <ac:chgData name="Paola Alejandra Jarur Chamy" userId="90bb2a2d-fae6-4337-8a41-cfbd67e07fdf" providerId="ADAL" clId="{A088AB18-C673-4A2D-B55A-F7E1AA141CD7}" dt="2022-01-30T01:23:26.615" v="745" actId="14100"/>
          <ac:spMkLst>
            <pc:docMk/>
            <pc:sldMk cId="4002806811" sldId="305"/>
            <ac:spMk id="45" creationId="{8D54D22B-9D56-4A2F-84A4-70372A67D809}"/>
          </ac:spMkLst>
        </pc:spChg>
        <pc:spChg chg="add mod">
          <ac:chgData name="Paola Alejandra Jarur Chamy" userId="90bb2a2d-fae6-4337-8a41-cfbd67e07fdf" providerId="ADAL" clId="{A088AB18-C673-4A2D-B55A-F7E1AA141CD7}" dt="2022-01-30T01:23:43.957" v="755" actId="1035"/>
          <ac:spMkLst>
            <pc:docMk/>
            <pc:sldMk cId="4002806811" sldId="305"/>
            <ac:spMk id="46" creationId="{407ACAF3-9F46-4590-BB27-0A76A5E37EF0}"/>
          </ac:spMkLst>
        </pc:spChg>
        <pc:spChg chg="del">
          <ac:chgData name="Paola Alejandra Jarur Chamy" userId="90bb2a2d-fae6-4337-8a41-cfbd67e07fdf" providerId="ADAL" clId="{A088AB18-C673-4A2D-B55A-F7E1AA141CD7}" dt="2022-01-30T01:20:41.743" v="598" actId="478"/>
          <ac:spMkLst>
            <pc:docMk/>
            <pc:sldMk cId="4002806811" sldId="305"/>
            <ac:spMk id="50" creationId="{1A0D4628-246F-4DDD-A092-718038A7ED9E}"/>
          </ac:spMkLst>
        </pc:spChg>
        <pc:spChg chg="del">
          <ac:chgData name="Paola Alejandra Jarur Chamy" userId="90bb2a2d-fae6-4337-8a41-cfbd67e07fdf" providerId="ADAL" clId="{A088AB18-C673-4A2D-B55A-F7E1AA141CD7}" dt="2022-01-30T01:20:41.743" v="598" actId="478"/>
          <ac:spMkLst>
            <pc:docMk/>
            <pc:sldMk cId="4002806811" sldId="305"/>
            <ac:spMk id="51" creationId="{61A9891F-4187-4DF8-8CFB-56F360DE9ED4}"/>
          </ac:spMkLst>
        </pc:spChg>
        <pc:spChg chg="del">
          <ac:chgData name="Paola Alejandra Jarur Chamy" userId="90bb2a2d-fae6-4337-8a41-cfbd67e07fdf" providerId="ADAL" clId="{A088AB18-C673-4A2D-B55A-F7E1AA141CD7}" dt="2022-01-30T01:20:41.743" v="598" actId="478"/>
          <ac:spMkLst>
            <pc:docMk/>
            <pc:sldMk cId="4002806811" sldId="305"/>
            <ac:spMk id="52" creationId="{D59F38B6-BFF6-4D03-AFDC-99CEEE4710BD}"/>
          </ac:spMkLst>
        </pc:spChg>
        <pc:spChg chg="del">
          <ac:chgData name="Paola Alejandra Jarur Chamy" userId="90bb2a2d-fae6-4337-8a41-cfbd67e07fdf" providerId="ADAL" clId="{A088AB18-C673-4A2D-B55A-F7E1AA141CD7}" dt="2022-01-30T01:20:41.743" v="598" actId="478"/>
          <ac:spMkLst>
            <pc:docMk/>
            <pc:sldMk cId="4002806811" sldId="305"/>
            <ac:spMk id="53" creationId="{C5466EC6-B198-4C30-9824-8941CD10326A}"/>
          </ac:spMkLst>
        </pc:spChg>
        <pc:spChg chg="del">
          <ac:chgData name="Paola Alejandra Jarur Chamy" userId="90bb2a2d-fae6-4337-8a41-cfbd67e07fdf" providerId="ADAL" clId="{A088AB18-C673-4A2D-B55A-F7E1AA141CD7}" dt="2022-01-30T01:20:41.743" v="598" actId="478"/>
          <ac:spMkLst>
            <pc:docMk/>
            <pc:sldMk cId="4002806811" sldId="305"/>
            <ac:spMk id="54" creationId="{D6A22733-B24D-4453-A4E7-A7A30CCBC375}"/>
          </ac:spMkLst>
        </pc:spChg>
        <pc:spChg chg="del">
          <ac:chgData name="Paola Alejandra Jarur Chamy" userId="90bb2a2d-fae6-4337-8a41-cfbd67e07fdf" providerId="ADAL" clId="{A088AB18-C673-4A2D-B55A-F7E1AA141CD7}" dt="2022-01-30T01:20:41.743" v="598" actId="478"/>
          <ac:spMkLst>
            <pc:docMk/>
            <pc:sldMk cId="4002806811" sldId="305"/>
            <ac:spMk id="55" creationId="{642045FC-29C6-49BA-9E23-024D851E9FEE}"/>
          </ac:spMkLst>
        </pc:spChg>
        <pc:spChg chg="del">
          <ac:chgData name="Paola Alejandra Jarur Chamy" userId="90bb2a2d-fae6-4337-8a41-cfbd67e07fdf" providerId="ADAL" clId="{A088AB18-C673-4A2D-B55A-F7E1AA141CD7}" dt="2022-01-30T01:20:41.743" v="598" actId="478"/>
          <ac:spMkLst>
            <pc:docMk/>
            <pc:sldMk cId="4002806811" sldId="305"/>
            <ac:spMk id="56" creationId="{A7677053-BE88-482C-AA37-4F935090C6BB}"/>
          </ac:spMkLst>
        </pc:spChg>
        <pc:spChg chg="del">
          <ac:chgData name="Paola Alejandra Jarur Chamy" userId="90bb2a2d-fae6-4337-8a41-cfbd67e07fdf" providerId="ADAL" clId="{A088AB18-C673-4A2D-B55A-F7E1AA141CD7}" dt="2022-01-30T01:20:41.743" v="598" actId="478"/>
          <ac:spMkLst>
            <pc:docMk/>
            <pc:sldMk cId="4002806811" sldId="305"/>
            <ac:spMk id="57" creationId="{BD8F8CA7-DD31-4CC4-8706-5DAEE7352268}"/>
          </ac:spMkLst>
        </pc:spChg>
        <pc:spChg chg="del">
          <ac:chgData name="Paola Alejandra Jarur Chamy" userId="90bb2a2d-fae6-4337-8a41-cfbd67e07fdf" providerId="ADAL" clId="{A088AB18-C673-4A2D-B55A-F7E1AA141CD7}" dt="2022-01-30T01:20:41.743" v="598" actId="478"/>
          <ac:spMkLst>
            <pc:docMk/>
            <pc:sldMk cId="4002806811" sldId="305"/>
            <ac:spMk id="58" creationId="{6525FFD4-0C80-429F-917A-94D24E204955}"/>
          </ac:spMkLst>
        </pc:spChg>
        <pc:spChg chg="del">
          <ac:chgData name="Paola Alejandra Jarur Chamy" userId="90bb2a2d-fae6-4337-8a41-cfbd67e07fdf" providerId="ADAL" clId="{A088AB18-C673-4A2D-B55A-F7E1AA141CD7}" dt="2022-01-30T01:20:41.743" v="598" actId="478"/>
          <ac:spMkLst>
            <pc:docMk/>
            <pc:sldMk cId="4002806811" sldId="305"/>
            <ac:spMk id="59" creationId="{6EBE933E-3E09-4C0D-9A71-E919BB23BEB3}"/>
          </ac:spMkLst>
        </pc:spChg>
        <pc:spChg chg="del">
          <ac:chgData name="Paola Alejandra Jarur Chamy" userId="90bb2a2d-fae6-4337-8a41-cfbd67e07fdf" providerId="ADAL" clId="{A088AB18-C673-4A2D-B55A-F7E1AA141CD7}" dt="2022-01-30T01:20:41.743" v="598" actId="478"/>
          <ac:spMkLst>
            <pc:docMk/>
            <pc:sldMk cId="4002806811" sldId="305"/>
            <ac:spMk id="60" creationId="{FEF97B47-DB60-4536-B4D3-2C1E5D735FA0}"/>
          </ac:spMkLst>
        </pc:spChg>
        <pc:spChg chg="del">
          <ac:chgData name="Paola Alejandra Jarur Chamy" userId="90bb2a2d-fae6-4337-8a41-cfbd67e07fdf" providerId="ADAL" clId="{A088AB18-C673-4A2D-B55A-F7E1AA141CD7}" dt="2022-01-30T01:20:41.743" v="598" actId="478"/>
          <ac:spMkLst>
            <pc:docMk/>
            <pc:sldMk cId="4002806811" sldId="305"/>
            <ac:spMk id="61" creationId="{38F22C37-1A57-45D1-850B-DA487DD4C6CB}"/>
          </ac:spMkLst>
        </pc:spChg>
        <pc:spChg chg="del">
          <ac:chgData name="Paola Alejandra Jarur Chamy" userId="90bb2a2d-fae6-4337-8a41-cfbd67e07fdf" providerId="ADAL" clId="{A088AB18-C673-4A2D-B55A-F7E1AA141CD7}" dt="2022-01-30T01:20:41.743" v="598" actId="478"/>
          <ac:spMkLst>
            <pc:docMk/>
            <pc:sldMk cId="4002806811" sldId="305"/>
            <ac:spMk id="62" creationId="{CA1C23CF-AAEB-4321-AB34-4036036E4B11}"/>
          </ac:spMkLst>
        </pc:spChg>
        <pc:spChg chg="del">
          <ac:chgData name="Paola Alejandra Jarur Chamy" userId="90bb2a2d-fae6-4337-8a41-cfbd67e07fdf" providerId="ADAL" clId="{A088AB18-C673-4A2D-B55A-F7E1AA141CD7}" dt="2022-01-30T01:20:41.743" v="598" actId="478"/>
          <ac:spMkLst>
            <pc:docMk/>
            <pc:sldMk cId="4002806811" sldId="305"/>
            <ac:spMk id="63" creationId="{FDBCECD0-3E58-413D-8211-EC46EE8EF169}"/>
          </ac:spMkLst>
        </pc:spChg>
        <pc:spChg chg="del">
          <ac:chgData name="Paola Alejandra Jarur Chamy" userId="90bb2a2d-fae6-4337-8a41-cfbd67e07fdf" providerId="ADAL" clId="{A088AB18-C673-4A2D-B55A-F7E1AA141CD7}" dt="2022-01-30T01:20:41.743" v="598" actId="478"/>
          <ac:spMkLst>
            <pc:docMk/>
            <pc:sldMk cId="4002806811" sldId="305"/>
            <ac:spMk id="64" creationId="{0D34F360-7263-4B7D-8E58-D39F203F9416}"/>
          </ac:spMkLst>
        </pc:spChg>
        <pc:spChg chg="del">
          <ac:chgData name="Paola Alejandra Jarur Chamy" userId="90bb2a2d-fae6-4337-8a41-cfbd67e07fdf" providerId="ADAL" clId="{A088AB18-C673-4A2D-B55A-F7E1AA141CD7}" dt="2022-01-30T01:20:41.743" v="598" actId="478"/>
          <ac:spMkLst>
            <pc:docMk/>
            <pc:sldMk cId="4002806811" sldId="305"/>
            <ac:spMk id="65" creationId="{C4FE929D-DE8E-4EB4-8B2E-3E5AEAD1FBE4}"/>
          </ac:spMkLst>
        </pc:spChg>
        <pc:spChg chg="del">
          <ac:chgData name="Paola Alejandra Jarur Chamy" userId="90bb2a2d-fae6-4337-8a41-cfbd67e07fdf" providerId="ADAL" clId="{A088AB18-C673-4A2D-B55A-F7E1AA141CD7}" dt="2022-01-30T01:20:41.743" v="598" actId="478"/>
          <ac:spMkLst>
            <pc:docMk/>
            <pc:sldMk cId="4002806811" sldId="305"/>
            <ac:spMk id="66" creationId="{97A9D8AC-2218-41AA-910B-9DCB57D5913D}"/>
          </ac:spMkLst>
        </pc:spChg>
        <pc:spChg chg="del">
          <ac:chgData name="Paola Alejandra Jarur Chamy" userId="90bb2a2d-fae6-4337-8a41-cfbd67e07fdf" providerId="ADAL" clId="{A088AB18-C673-4A2D-B55A-F7E1AA141CD7}" dt="2022-01-30T01:20:41.743" v="598" actId="478"/>
          <ac:spMkLst>
            <pc:docMk/>
            <pc:sldMk cId="4002806811" sldId="305"/>
            <ac:spMk id="67" creationId="{DE3CBAC6-9CCF-42F1-8C78-37C44C8D5678}"/>
          </ac:spMkLst>
        </pc:spChg>
        <pc:spChg chg="del">
          <ac:chgData name="Paola Alejandra Jarur Chamy" userId="90bb2a2d-fae6-4337-8a41-cfbd67e07fdf" providerId="ADAL" clId="{A088AB18-C673-4A2D-B55A-F7E1AA141CD7}" dt="2022-01-30T01:20:41.743" v="598" actId="478"/>
          <ac:spMkLst>
            <pc:docMk/>
            <pc:sldMk cId="4002806811" sldId="305"/>
            <ac:spMk id="68" creationId="{D0DE6552-CB91-4ECD-8315-E5ECC05E8860}"/>
          </ac:spMkLst>
        </pc:spChg>
        <pc:spChg chg="del">
          <ac:chgData name="Paola Alejandra Jarur Chamy" userId="90bb2a2d-fae6-4337-8a41-cfbd67e07fdf" providerId="ADAL" clId="{A088AB18-C673-4A2D-B55A-F7E1AA141CD7}" dt="2022-01-30T01:20:41.743" v="598" actId="478"/>
          <ac:spMkLst>
            <pc:docMk/>
            <pc:sldMk cId="4002806811" sldId="305"/>
            <ac:spMk id="75" creationId="{4384EA9A-1726-4FD1-BE85-E5343501274D}"/>
          </ac:spMkLst>
        </pc:spChg>
        <pc:spChg chg="del">
          <ac:chgData name="Paola Alejandra Jarur Chamy" userId="90bb2a2d-fae6-4337-8a41-cfbd67e07fdf" providerId="ADAL" clId="{A088AB18-C673-4A2D-B55A-F7E1AA141CD7}" dt="2022-01-30T01:20:41.743" v="598" actId="478"/>
          <ac:spMkLst>
            <pc:docMk/>
            <pc:sldMk cId="4002806811" sldId="305"/>
            <ac:spMk id="76" creationId="{94F4A5D7-134C-49F3-8A39-F8341C88C2FD}"/>
          </ac:spMkLst>
        </pc:spChg>
        <pc:spChg chg="del">
          <ac:chgData name="Paola Alejandra Jarur Chamy" userId="90bb2a2d-fae6-4337-8a41-cfbd67e07fdf" providerId="ADAL" clId="{A088AB18-C673-4A2D-B55A-F7E1AA141CD7}" dt="2022-01-30T01:20:41.743" v="598" actId="478"/>
          <ac:spMkLst>
            <pc:docMk/>
            <pc:sldMk cId="4002806811" sldId="305"/>
            <ac:spMk id="77" creationId="{2971289C-465B-442E-ACCB-3ADFA813459D}"/>
          </ac:spMkLst>
        </pc:spChg>
        <pc:spChg chg="add mod">
          <ac:chgData name="Paola Alejandra Jarur Chamy" userId="90bb2a2d-fae6-4337-8a41-cfbd67e07fdf" providerId="ADAL" clId="{A088AB18-C673-4A2D-B55A-F7E1AA141CD7}" dt="2022-01-31T12:09:44.253" v="808"/>
          <ac:spMkLst>
            <pc:docMk/>
            <pc:sldMk cId="4002806811" sldId="305"/>
            <ac:spMk id="78" creationId="{01A187E2-50D2-4CF9-BEC4-99ED7D9D1517}"/>
          </ac:spMkLst>
        </pc:spChg>
        <pc:spChg chg="add mod">
          <ac:chgData name="Paola Alejandra Jarur Chamy" userId="90bb2a2d-fae6-4337-8a41-cfbd67e07fdf" providerId="ADAL" clId="{A088AB18-C673-4A2D-B55A-F7E1AA141CD7}" dt="2022-01-30T01:23:07.782" v="732" actId="14100"/>
          <ac:spMkLst>
            <pc:docMk/>
            <pc:sldMk cId="4002806811" sldId="305"/>
            <ac:spMk id="79" creationId="{7B1A732E-38FE-4458-A1D9-9A97AF0440E6}"/>
          </ac:spMkLst>
        </pc:spChg>
        <pc:spChg chg="del">
          <ac:chgData name="Paola Alejandra Jarur Chamy" userId="90bb2a2d-fae6-4337-8a41-cfbd67e07fdf" providerId="ADAL" clId="{A088AB18-C673-4A2D-B55A-F7E1AA141CD7}" dt="2022-01-30T01:20:41.743" v="598" actId="478"/>
          <ac:spMkLst>
            <pc:docMk/>
            <pc:sldMk cId="4002806811" sldId="305"/>
            <ac:spMk id="80" creationId="{BEC35C67-D9A9-40B5-8795-B1AD983B674D}"/>
          </ac:spMkLst>
        </pc:spChg>
        <pc:spChg chg="del">
          <ac:chgData name="Paola Alejandra Jarur Chamy" userId="90bb2a2d-fae6-4337-8a41-cfbd67e07fdf" providerId="ADAL" clId="{A088AB18-C673-4A2D-B55A-F7E1AA141CD7}" dt="2022-01-30T01:20:41.743" v="598" actId="478"/>
          <ac:spMkLst>
            <pc:docMk/>
            <pc:sldMk cId="4002806811" sldId="305"/>
            <ac:spMk id="81" creationId="{55B5D181-A303-4A6F-9B5A-AC22C4532A57}"/>
          </ac:spMkLst>
        </pc:spChg>
        <pc:spChg chg="del">
          <ac:chgData name="Paola Alejandra Jarur Chamy" userId="90bb2a2d-fae6-4337-8a41-cfbd67e07fdf" providerId="ADAL" clId="{A088AB18-C673-4A2D-B55A-F7E1AA141CD7}" dt="2022-01-30T01:20:41.743" v="598" actId="478"/>
          <ac:spMkLst>
            <pc:docMk/>
            <pc:sldMk cId="4002806811" sldId="305"/>
            <ac:spMk id="82" creationId="{EF60ED61-148F-426D-83DD-B36FB3727B2F}"/>
          </ac:spMkLst>
        </pc:spChg>
        <pc:spChg chg="del">
          <ac:chgData name="Paola Alejandra Jarur Chamy" userId="90bb2a2d-fae6-4337-8a41-cfbd67e07fdf" providerId="ADAL" clId="{A088AB18-C673-4A2D-B55A-F7E1AA141CD7}" dt="2022-01-30T01:20:41.743" v="598" actId="478"/>
          <ac:spMkLst>
            <pc:docMk/>
            <pc:sldMk cId="4002806811" sldId="305"/>
            <ac:spMk id="83" creationId="{101F2622-4D04-4642-8D07-F35533BFF69E}"/>
          </ac:spMkLst>
        </pc:spChg>
        <pc:spChg chg="del">
          <ac:chgData name="Paola Alejandra Jarur Chamy" userId="90bb2a2d-fae6-4337-8a41-cfbd67e07fdf" providerId="ADAL" clId="{A088AB18-C673-4A2D-B55A-F7E1AA141CD7}" dt="2022-01-30T01:20:41.743" v="598" actId="478"/>
          <ac:spMkLst>
            <pc:docMk/>
            <pc:sldMk cId="4002806811" sldId="305"/>
            <ac:spMk id="84" creationId="{69ED924D-E764-4E64-BB17-54169A701380}"/>
          </ac:spMkLst>
        </pc:spChg>
        <pc:spChg chg="del">
          <ac:chgData name="Paola Alejandra Jarur Chamy" userId="90bb2a2d-fae6-4337-8a41-cfbd67e07fdf" providerId="ADAL" clId="{A088AB18-C673-4A2D-B55A-F7E1AA141CD7}" dt="2022-01-30T01:20:41.743" v="598" actId="478"/>
          <ac:spMkLst>
            <pc:docMk/>
            <pc:sldMk cId="4002806811" sldId="305"/>
            <ac:spMk id="85" creationId="{28353A36-920D-497F-AD77-D104E6EE61F2}"/>
          </ac:spMkLst>
        </pc:spChg>
        <pc:spChg chg="add del mod">
          <ac:chgData name="Paola Alejandra Jarur Chamy" userId="90bb2a2d-fae6-4337-8a41-cfbd67e07fdf" providerId="ADAL" clId="{A088AB18-C673-4A2D-B55A-F7E1AA141CD7}" dt="2022-01-30T01:22:04.175" v="688" actId="478"/>
          <ac:spMkLst>
            <pc:docMk/>
            <pc:sldMk cId="4002806811" sldId="305"/>
            <ac:spMk id="87" creationId="{C40D030C-F74C-4EBD-B5F2-C2595BBF634D}"/>
          </ac:spMkLst>
        </pc:spChg>
        <pc:spChg chg="add mod">
          <ac:chgData name="Paola Alejandra Jarur Chamy" userId="90bb2a2d-fae6-4337-8a41-cfbd67e07fdf" providerId="ADAL" clId="{A088AB18-C673-4A2D-B55A-F7E1AA141CD7}" dt="2022-01-30T01:23:46.968" v="760" actId="1035"/>
          <ac:spMkLst>
            <pc:docMk/>
            <pc:sldMk cId="4002806811" sldId="305"/>
            <ac:spMk id="88" creationId="{FD0998A1-7FB0-4B0D-B632-48E4377F580C}"/>
          </ac:spMkLst>
        </pc:spChg>
        <pc:spChg chg="add mod">
          <ac:chgData name="Paola Alejandra Jarur Chamy" userId="90bb2a2d-fae6-4337-8a41-cfbd67e07fdf" providerId="ADAL" clId="{A088AB18-C673-4A2D-B55A-F7E1AA141CD7}" dt="2022-01-30T01:22:58.414" v="730" actId="14100"/>
          <ac:spMkLst>
            <pc:docMk/>
            <pc:sldMk cId="4002806811" sldId="305"/>
            <ac:spMk id="89" creationId="{9643106E-B78F-462C-B172-9657EC03DCAA}"/>
          </ac:spMkLst>
        </pc:spChg>
        <pc:picChg chg="add mod">
          <ac:chgData name="Paola Alejandra Jarur Chamy" userId="90bb2a2d-fae6-4337-8a41-cfbd67e07fdf" providerId="ADAL" clId="{A088AB18-C673-4A2D-B55A-F7E1AA141CD7}" dt="2022-01-30T01:21:27.904" v="601" actId="14100"/>
          <ac:picMkLst>
            <pc:docMk/>
            <pc:sldMk cId="4002806811" sldId="305"/>
            <ac:picMk id="43" creationId="{C910E6B8-46DC-46C4-875E-8B3FFF0F498B}"/>
          </ac:picMkLst>
        </pc:picChg>
        <pc:picChg chg="del">
          <ac:chgData name="Paola Alejandra Jarur Chamy" userId="90bb2a2d-fae6-4337-8a41-cfbd67e07fdf" providerId="ADAL" clId="{A088AB18-C673-4A2D-B55A-F7E1AA141CD7}" dt="2022-01-30T01:20:41.743" v="598" actId="478"/>
          <ac:picMkLst>
            <pc:docMk/>
            <pc:sldMk cId="4002806811" sldId="305"/>
            <ac:picMk id="49" creationId="{81BEDAD6-6C75-4B7F-986A-B232381AF979}"/>
          </ac:picMkLst>
        </pc:picChg>
        <pc:picChg chg="del">
          <ac:chgData name="Paola Alejandra Jarur Chamy" userId="90bb2a2d-fae6-4337-8a41-cfbd67e07fdf" providerId="ADAL" clId="{A088AB18-C673-4A2D-B55A-F7E1AA141CD7}" dt="2022-01-30T01:20:41.743" v="598" actId="478"/>
          <ac:picMkLst>
            <pc:docMk/>
            <pc:sldMk cId="4002806811" sldId="305"/>
            <ac:picMk id="69" creationId="{A532096B-607C-4C9C-BC97-23B8194157DB}"/>
          </ac:picMkLst>
        </pc:picChg>
        <pc:picChg chg="del">
          <ac:chgData name="Paola Alejandra Jarur Chamy" userId="90bb2a2d-fae6-4337-8a41-cfbd67e07fdf" providerId="ADAL" clId="{A088AB18-C673-4A2D-B55A-F7E1AA141CD7}" dt="2022-01-30T01:20:41.743" v="598" actId="478"/>
          <ac:picMkLst>
            <pc:docMk/>
            <pc:sldMk cId="4002806811" sldId="305"/>
            <ac:picMk id="70" creationId="{A11F56DC-94DD-41FB-89AA-53D0183F1A9D}"/>
          </ac:picMkLst>
        </pc:picChg>
        <pc:cxnChg chg="del mod">
          <ac:chgData name="Paola Alejandra Jarur Chamy" userId="90bb2a2d-fae6-4337-8a41-cfbd67e07fdf" providerId="ADAL" clId="{A088AB18-C673-4A2D-B55A-F7E1AA141CD7}" dt="2022-01-30T01:20:41.743" v="598" actId="478"/>
          <ac:cxnSpMkLst>
            <pc:docMk/>
            <pc:sldMk cId="4002806811" sldId="305"/>
            <ac:cxnSpMk id="47" creationId="{4181175F-F92E-4346-BEF2-F4DEB204DBB1}"/>
          </ac:cxnSpMkLst>
        </pc:cxnChg>
        <pc:cxnChg chg="del mod">
          <ac:chgData name="Paola Alejandra Jarur Chamy" userId="90bb2a2d-fae6-4337-8a41-cfbd67e07fdf" providerId="ADAL" clId="{A088AB18-C673-4A2D-B55A-F7E1AA141CD7}" dt="2022-01-30T01:20:41.743" v="598" actId="478"/>
          <ac:cxnSpMkLst>
            <pc:docMk/>
            <pc:sldMk cId="4002806811" sldId="305"/>
            <ac:cxnSpMk id="48" creationId="{47A71E6E-CEFB-4409-BE5A-DAA75229C265}"/>
          </ac:cxnSpMkLst>
        </pc:cxnChg>
        <pc:cxnChg chg="del">
          <ac:chgData name="Paola Alejandra Jarur Chamy" userId="90bb2a2d-fae6-4337-8a41-cfbd67e07fdf" providerId="ADAL" clId="{A088AB18-C673-4A2D-B55A-F7E1AA141CD7}" dt="2022-01-30T01:20:41.743" v="598" actId="478"/>
          <ac:cxnSpMkLst>
            <pc:docMk/>
            <pc:sldMk cId="4002806811" sldId="305"/>
            <ac:cxnSpMk id="71" creationId="{AB72D617-1CD4-4A25-9F29-1366FEB2E9AB}"/>
          </ac:cxnSpMkLst>
        </pc:cxnChg>
        <pc:cxnChg chg="del">
          <ac:chgData name="Paola Alejandra Jarur Chamy" userId="90bb2a2d-fae6-4337-8a41-cfbd67e07fdf" providerId="ADAL" clId="{A088AB18-C673-4A2D-B55A-F7E1AA141CD7}" dt="2022-01-30T01:20:41.743" v="598" actId="478"/>
          <ac:cxnSpMkLst>
            <pc:docMk/>
            <pc:sldMk cId="4002806811" sldId="305"/>
            <ac:cxnSpMk id="72" creationId="{62016B19-43D3-49F9-AB86-F3A5A5CA70AD}"/>
          </ac:cxnSpMkLst>
        </pc:cxnChg>
        <pc:cxnChg chg="del">
          <ac:chgData name="Paola Alejandra Jarur Chamy" userId="90bb2a2d-fae6-4337-8a41-cfbd67e07fdf" providerId="ADAL" clId="{A088AB18-C673-4A2D-B55A-F7E1AA141CD7}" dt="2022-01-30T01:20:41.743" v="598" actId="478"/>
          <ac:cxnSpMkLst>
            <pc:docMk/>
            <pc:sldMk cId="4002806811" sldId="305"/>
            <ac:cxnSpMk id="73" creationId="{9763B38C-A113-4BD5-86F2-ABDD4B9CA958}"/>
          </ac:cxnSpMkLst>
        </pc:cxnChg>
        <pc:cxnChg chg="del">
          <ac:chgData name="Paola Alejandra Jarur Chamy" userId="90bb2a2d-fae6-4337-8a41-cfbd67e07fdf" providerId="ADAL" clId="{A088AB18-C673-4A2D-B55A-F7E1AA141CD7}" dt="2022-01-30T01:20:41.743" v="598" actId="478"/>
          <ac:cxnSpMkLst>
            <pc:docMk/>
            <pc:sldMk cId="4002806811" sldId="305"/>
            <ac:cxnSpMk id="74" creationId="{E943DB2F-06A0-4439-83FA-1FC9EF50EF93}"/>
          </ac:cxnSpMkLst>
        </pc:cxnChg>
        <pc:cxnChg chg="del">
          <ac:chgData name="Paola Alejandra Jarur Chamy" userId="90bb2a2d-fae6-4337-8a41-cfbd67e07fdf" providerId="ADAL" clId="{A088AB18-C673-4A2D-B55A-F7E1AA141CD7}" dt="2022-01-30T01:20:41.743" v="598" actId="478"/>
          <ac:cxnSpMkLst>
            <pc:docMk/>
            <pc:sldMk cId="4002806811" sldId="305"/>
            <ac:cxnSpMk id="86" creationId="{37AE8562-8536-4C3F-9661-3C54DC11B756}"/>
          </ac:cxnSpMkLst>
        </pc:cxnChg>
      </pc:sldChg>
      <pc:sldChg chg="addSp delSp modSp add mod">
        <pc:chgData name="Paola Alejandra Jarur Chamy" userId="90bb2a2d-fae6-4337-8a41-cfbd67e07fdf" providerId="ADAL" clId="{A088AB18-C673-4A2D-B55A-F7E1AA141CD7}" dt="2022-01-31T13:17:52.733" v="1316"/>
        <pc:sldMkLst>
          <pc:docMk/>
          <pc:sldMk cId="2779685119" sldId="306"/>
        </pc:sldMkLst>
        <pc:spChg chg="add mod">
          <ac:chgData name="Paola Alejandra Jarur Chamy" userId="90bb2a2d-fae6-4337-8a41-cfbd67e07fdf" providerId="ADAL" clId="{A088AB18-C673-4A2D-B55A-F7E1AA141CD7}" dt="2022-01-31T12:13:31.632" v="904" actId="1035"/>
          <ac:spMkLst>
            <pc:docMk/>
            <pc:sldMk cId="2779685119" sldId="306"/>
            <ac:spMk id="14" creationId="{855FA44E-0C17-4500-A69F-6E7B6E86DD4E}"/>
          </ac:spMkLst>
        </pc:spChg>
        <pc:spChg chg="add mod">
          <ac:chgData name="Paola Alejandra Jarur Chamy" userId="90bb2a2d-fae6-4337-8a41-cfbd67e07fdf" providerId="ADAL" clId="{A088AB18-C673-4A2D-B55A-F7E1AA141CD7}" dt="2022-01-31T12:13:31.632" v="904" actId="1035"/>
          <ac:spMkLst>
            <pc:docMk/>
            <pc:sldMk cId="2779685119" sldId="306"/>
            <ac:spMk id="15" creationId="{B4695B2F-77DA-4672-8B2A-9A98209719AD}"/>
          </ac:spMkLst>
        </pc:spChg>
        <pc:spChg chg="add mod">
          <ac:chgData name="Paola Alejandra Jarur Chamy" userId="90bb2a2d-fae6-4337-8a41-cfbd67e07fdf" providerId="ADAL" clId="{A088AB18-C673-4A2D-B55A-F7E1AA141CD7}" dt="2022-01-31T12:13:31.632" v="904" actId="1035"/>
          <ac:spMkLst>
            <pc:docMk/>
            <pc:sldMk cId="2779685119" sldId="306"/>
            <ac:spMk id="16" creationId="{5AED4D16-868F-45F9-BDF6-B47EC47E7EB8}"/>
          </ac:spMkLst>
        </pc:spChg>
        <pc:spChg chg="mod">
          <ac:chgData name="Paola Alejandra Jarur Chamy" userId="90bb2a2d-fae6-4337-8a41-cfbd67e07fdf" providerId="ADAL" clId="{A088AB18-C673-4A2D-B55A-F7E1AA141CD7}" dt="2022-01-31T12:10:54.708" v="842" actId="20577"/>
          <ac:spMkLst>
            <pc:docMk/>
            <pc:sldMk cId="2779685119" sldId="306"/>
            <ac:spMk id="17" creationId="{00000000-0000-0000-0000-000000000000}"/>
          </ac:spMkLst>
        </pc:spChg>
        <pc:spChg chg="add mod">
          <ac:chgData name="Paola Alejandra Jarur Chamy" userId="90bb2a2d-fae6-4337-8a41-cfbd67e07fdf" providerId="ADAL" clId="{A088AB18-C673-4A2D-B55A-F7E1AA141CD7}" dt="2022-01-31T12:13:31.632" v="904" actId="1035"/>
          <ac:spMkLst>
            <pc:docMk/>
            <pc:sldMk cId="2779685119" sldId="306"/>
            <ac:spMk id="18" creationId="{79C6A198-6FA3-4552-B4F8-0241175D6D37}"/>
          </ac:spMkLst>
        </pc:spChg>
        <pc:spChg chg="add mod">
          <ac:chgData name="Paola Alejandra Jarur Chamy" userId="90bb2a2d-fae6-4337-8a41-cfbd67e07fdf" providerId="ADAL" clId="{A088AB18-C673-4A2D-B55A-F7E1AA141CD7}" dt="2022-01-31T12:13:31.632" v="904" actId="1035"/>
          <ac:spMkLst>
            <pc:docMk/>
            <pc:sldMk cId="2779685119" sldId="306"/>
            <ac:spMk id="19" creationId="{1FB40C32-9336-4D24-8223-3C61069D4751}"/>
          </ac:spMkLst>
        </pc:spChg>
        <pc:spChg chg="add mod">
          <ac:chgData name="Paola Alejandra Jarur Chamy" userId="90bb2a2d-fae6-4337-8a41-cfbd67e07fdf" providerId="ADAL" clId="{A088AB18-C673-4A2D-B55A-F7E1AA141CD7}" dt="2022-01-31T12:13:31.632" v="904" actId="1035"/>
          <ac:spMkLst>
            <pc:docMk/>
            <pc:sldMk cId="2779685119" sldId="306"/>
            <ac:spMk id="20" creationId="{CE84625E-6CA6-4EF5-ABC1-3503266AC210}"/>
          </ac:spMkLst>
        </pc:spChg>
        <pc:spChg chg="add mod">
          <ac:chgData name="Paola Alejandra Jarur Chamy" userId="90bb2a2d-fae6-4337-8a41-cfbd67e07fdf" providerId="ADAL" clId="{A088AB18-C673-4A2D-B55A-F7E1AA141CD7}" dt="2022-01-31T12:13:31.632" v="904" actId="1035"/>
          <ac:spMkLst>
            <pc:docMk/>
            <pc:sldMk cId="2779685119" sldId="306"/>
            <ac:spMk id="21" creationId="{CE08D2EE-8AC8-45B7-B064-14D472F0E939}"/>
          </ac:spMkLst>
        </pc:spChg>
        <pc:spChg chg="add mod">
          <ac:chgData name="Paola Alejandra Jarur Chamy" userId="90bb2a2d-fae6-4337-8a41-cfbd67e07fdf" providerId="ADAL" clId="{A088AB18-C673-4A2D-B55A-F7E1AA141CD7}" dt="2022-01-31T12:13:31.632" v="904" actId="1035"/>
          <ac:spMkLst>
            <pc:docMk/>
            <pc:sldMk cId="2779685119" sldId="306"/>
            <ac:spMk id="22" creationId="{4A184DBA-0163-4573-A60D-D11658F8557E}"/>
          </ac:spMkLst>
        </pc:spChg>
        <pc:spChg chg="add mod">
          <ac:chgData name="Paola Alejandra Jarur Chamy" userId="90bb2a2d-fae6-4337-8a41-cfbd67e07fdf" providerId="ADAL" clId="{A088AB18-C673-4A2D-B55A-F7E1AA141CD7}" dt="2022-01-31T12:13:31.632" v="904" actId="1035"/>
          <ac:spMkLst>
            <pc:docMk/>
            <pc:sldMk cId="2779685119" sldId="306"/>
            <ac:spMk id="23" creationId="{80256A02-BB1E-41C6-9199-FC0C1F3321C4}"/>
          </ac:spMkLst>
        </pc:spChg>
        <pc:spChg chg="add mod">
          <ac:chgData name="Paola Alejandra Jarur Chamy" userId="90bb2a2d-fae6-4337-8a41-cfbd67e07fdf" providerId="ADAL" clId="{A088AB18-C673-4A2D-B55A-F7E1AA141CD7}" dt="2022-01-31T12:13:31.632" v="904" actId="1035"/>
          <ac:spMkLst>
            <pc:docMk/>
            <pc:sldMk cId="2779685119" sldId="306"/>
            <ac:spMk id="24" creationId="{03E5F3D1-3221-4659-A0A9-5A15FEF6B111}"/>
          </ac:spMkLst>
        </pc:spChg>
        <pc:spChg chg="add mod">
          <ac:chgData name="Paola Alejandra Jarur Chamy" userId="90bb2a2d-fae6-4337-8a41-cfbd67e07fdf" providerId="ADAL" clId="{A088AB18-C673-4A2D-B55A-F7E1AA141CD7}" dt="2022-01-31T12:13:37.593" v="905" actId="1076"/>
          <ac:spMkLst>
            <pc:docMk/>
            <pc:sldMk cId="2779685119" sldId="306"/>
            <ac:spMk id="27" creationId="{90248251-55FD-4CAF-89AB-8B894160C9EA}"/>
          </ac:spMkLst>
        </pc:spChg>
        <pc:spChg chg="add mod">
          <ac:chgData name="Paola Alejandra Jarur Chamy" userId="90bb2a2d-fae6-4337-8a41-cfbd67e07fdf" providerId="ADAL" clId="{A088AB18-C673-4A2D-B55A-F7E1AA141CD7}" dt="2022-01-31T12:57:23.922" v="1259" actId="1037"/>
          <ac:spMkLst>
            <pc:docMk/>
            <pc:sldMk cId="2779685119" sldId="306"/>
            <ac:spMk id="31" creationId="{AB1F3AA8-C40C-4823-95D0-F0F9F26F2EBA}"/>
          </ac:spMkLst>
        </pc:spChg>
        <pc:spChg chg="add mod">
          <ac:chgData name="Paola Alejandra Jarur Chamy" userId="90bb2a2d-fae6-4337-8a41-cfbd67e07fdf" providerId="ADAL" clId="{A088AB18-C673-4A2D-B55A-F7E1AA141CD7}" dt="2022-01-31T12:57:23.922" v="1259" actId="1037"/>
          <ac:spMkLst>
            <pc:docMk/>
            <pc:sldMk cId="2779685119" sldId="306"/>
            <ac:spMk id="32" creationId="{524FE226-A150-4F51-A7E2-B0E071575B05}"/>
          </ac:spMkLst>
        </pc:spChg>
        <pc:spChg chg="add del mod">
          <ac:chgData name="Paola Alejandra Jarur Chamy" userId="90bb2a2d-fae6-4337-8a41-cfbd67e07fdf" providerId="ADAL" clId="{A088AB18-C673-4A2D-B55A-F7E1AA141CD7}" dt="2022-01-31T12:12:32.131" v="857" actId="478"/>
          <ac:spMkLst>
            <pc:docMk/>
            <pc:sldMk cId="2779685119" sldId="306"/>
            <ac:spMk id="34" creationId="{6BA26B22-8190-466C-BF2D-1DB0C1885F26}"/>
          </ac:spMkLst>
        </pc:spChg>
        <pc:spChg chg="add mod">
          <ac:chgData name="Paola Alejandra Jarur Chamy" userId="90bb2a2d-fae6-4337-8a41-cfbd67e07fdf" providerId="ADAL" clId="{A088AB18-C673-4A2D-B55A-F7E1AA141CD7}" dt="2022-01-31T12:57:23.922" v="1259" actId="1037"/>
          <ac:spMkLst>
            <pc:docMk/>
            <pc:sldMk cId="2779685119" sldId="306"/>
            <ac:spMk id="35" creationId="{A5397A96-D306-4BB4-BBB1-CB576D4C4973}"/>
          </ac:spMkLst>
        </pc:spChg>
        <pc:spChg chg="add mod">
          <ac:chgData name="Paola Alejandra Jarur Chamy" userId="90bb2a2d-fae6-4337-8a41-cfbd67e07fdf" providerId="ADAL" clId="{A088AB18-C673-4A2D-B55A-F7E1AA141CD7}" dt="2022-01-31T12:57:23.922" v="1259" actId="1037"/>
          <ac:spMkLst>
            <pc:docMk/>
            <pc:sldMk cId="2779685119" sldId="306"/>
            <ac:spMk id="36" creationId="{D31273AC-F561-4BBE-BE63-A5933D1EF47D}"/>
          </ac:spMkLst>
        </pc:spChg>
        <pc:spChg chg="add del mod">
          <ac:chgData name="Paola Alejandra Jarur Chamy" userId="90bb2a2d-fae6-4337-8a41-cfbd67e07fdf" providerId="ADAL" clId="{A088AB18-C673-4A2D-B55A-F7E1AA141CD7}" dt="2022-01-31T12:12:32.131" v="857" actId="478"/>
          <ac:spMkLst>
            <pc:docMk/>
            <pc:sldMk cId="2779685119" sldId="306"/>
            <ac:spMk id="37" creationId="{2F8E493A-BC38-40AB-A264-DF7F524DF38B}"/>
          </ac:spMkLst>
        </pc:spChg>
        <pc:spChg chg="add del mod">
          <ac:chgData name="Paola Alejandra Jarur Chamy" userId="90bb2a2d-fae6-4337-8a41-cfbd67e07fdf" providerId="ADAL" clId="{A088AB18-C673-4A2D-B55A-F7E1AA141CD7}" dt="2022-01-31T12:12:32.131" v="857" actId="478"/>
          <ac:spMkLst>
            <pc:docMk/>
            <pc:sldMk cId="2779685119" sldId="306"/>
            <ac:spMk id="38" creationId="{DBBA03BC-A24E-4551-A0A8-7F6E0EC80401}"/>
          </ac:spMkLst>
        </pc:spChg>
        <pc:spChg chg="add mod">
          <ac:chgData name="Paola Alejandra Jarur Chamy" userId="90bb2a2d-fae6-4337-8a41-cfbd67e07fdf" providerId="ADAL" clId="{A088AB18-C673-4A2D-B55A-F7E1AA141CD7}" dt="2022-01-31T12:57:13.345" v="1216" actId="14100"/>
          <ac:spMkLst>
            <pc:docMk/>
            <pc:sldMk cId="2779685119" sldId="306"/>
            <ac:spMk id="39" creationId="{6EFE6E81-1B2D-4C88-AB65-9D3950367EEE}"/>
          </ac:spMkLst>
        </pc:spChg>
        <pc:spChg chg="add del mod">
          <ac:chgData name="Paola Alejandra Jarur Chamy" userId="90bb2a2d-fae6-4337-8a41-cfbd67e07fdf" providerId="ADAL" clId="{A088AB18-C673-4A2D-B55A-F7E1AA141CD7}" dt="2022-01-31T12:12:32.131" v="857" actId="478"/>
          <ac:spMkLst>
            <pc:docMk/>
            <pc:sldMk cId="2779685119" sldId="306"/>
            <ac:spMk id="40" creationId="{0732FE38-86C7-40F2-83B4-04745244F1B3}"/>
          </ac:spMkLst>
        </pc:spChg>
        <pc:spChg chg="del">
          <ac:chgData name="Paola Alejandra Jarur Chamy" userId="90bb2a2d-fae6-4337-8a41-cfbd67e07fdf" providerId="ADAL" clId="{A088AB18-C673-4A2D-B55A-F7E1AA141CD7}" dt="2022-01-31T12:10:06.663" v="812" actId="478"/>
          <ac:spMkLst>
            <pc:docMk/>
            <pc:sldMk cId="2779685119" sldId="306"/>
            <ac:spMk id="44" creationId="{426D55FC-DD63-4C00-8593-8ECEC36FC200}"/>
          </ac:spMkLst>
        </pc:spChg>
        <pc:spChg chg="del">
          <ac:chgData name="Paola Alejandra Jarur Chamy" userId="90bb2a2d-fae6-4337-8a41-cfbd67e07fdf" providerId="ADAL" clId="{A088AB18-C673-4A2D-B55A-F7E1AA141CD7}" dt="2022-01-31T12:10:05.042" v="811" actId="478"/>
          <ac:spMkLst>
            <pc:docMk/>
            <pc:sldMk cId="2779685119" sldId="306"/>
            <ac:spMk id="45" creationId="{8D54D22B-9D56-4A2F-84A4-70372A67D809}"/>
          </ac:spMkLst>
        </pc:spChg>
        <pc:spChg chg="del">
          <ac:chgData name="Paola Alejandra Jarur Chamy" userId="90bb2a2d-fae6-4337-8a41-cfbd67e07fdf" providerId="ADAL" clId="{A088AB18-C673-4A2D-B55A-F7E1AA141CD7}" dt="2022-01-31T12:10:05.042" v="811" actId="478"/>
          <ac:spMkLst>
            <pc:docMk/>
            <pc:sldMk cId="2779685119" sldId="306"/>
            <ac:spMk id="46" creationId="{407ACAF3-9F46-4590-BB27-0A76A5E37EF0}"/>
          </ac:spMkLst>
        </pc:spChg>
        <pc:spChg chg="add mod">
          <ac:chgData name="Paola Alejandra Jarur Chamy" userId="90bb2a2d-fae6-4337-8a41-cfbd67e07fdf" providerId="ADAL" clId="{A088AB18-C673-4A2D-B55A-F7E1AA141CD7}" dt="2022-01-31T12:56:37.539" v="1143" actId="122"/>
          <ac:spMkLst>
            <pc:docMk/>
            <pc:sldMk cId="2779685119" sldId="306"/>
            <ac:spMk id="50" creationId="{772B87AF-0051-4221-B66B-DA8B67568362}"/>
          </ac:spMkLst>
        </pc:spChg>
        <pc:spChg chg="add mod">
          <ac:chgData name="Paola Alejandra Jarur Chamy" userId="90bb2a2d-fae6-4337-8a41-cfbd67e07fdf" providerId="ADAL" clId="{A088AB18-C673-4A2D-B55A-F7E1AA141CD7}" dt="2022-01-31T12:56:37.539" v="1143" actId="122"/>
          <ac:spMkLst>
            <pc:docMk/>
            <pc:sldMk cId="2779685119" sldId="306"/>
            <ac:spMk id="51" creationId="{745CF5DA-9249-44C0-B00F-5EB74E0E4A8F}"/>
          </ac:spMkLst>
        </pc:spChg>
        <pc:spChg chg="add mod">
          <ac:chgData name="Paola Alejandra Jarur Chamy" userId="90bb2a2d-fae6-4337-8a41-cfbd67e07fdf" providerId="ADAL" clId="{A088AB18-C673-4A2D-B55A-F7E1AA141CD7}" dt="2022-01-31T12:56:37.539" v="1143" actId="122"/>
          <ac:spMkLst>
            <pc:docMk/>
            <pc:sldMk cId="2779685119" sldId="306"/>
            <ac:spMk id="52" creationId="{001FA613-5460-4EDE-8DAB-DE3C2E732763}"/>
          </ac:spMkLst>
        </pc:spChg>
        <pc:spChg chg="add mod">
          <ac:chgData name="Paola Alejandra Jarur Chamy" userId="90bb2a2d-fae6-4337-8a41-cfbd67e07fdf" providerId="ADAL" clId="{A088AB18-C673-4A2D-B55A-F7E1AA141CD7}" dt="2022-01-31T12:56:16.465" v="1122" actId="1035"/>
          <ac:spMkLst>
            <pc:docMk/>
            <pc:sldMk cId="2779685119" sldId="306"/>
            <ac:spMk id="53" creationId="{D2299DF6-A873-4A6D-8B3C-136293651AFD}"/>
          </ac:spMkLst>
        </pc:spChg>
        <pc:spChg chg="add mod">
          <ac:chgData name="Paola Alejandra Jarur Chamy" userId="90bb2a2d-fae6-4337-8a41-cfbd67e07fdf" providerId="ADAL" clId="{A088AB18-C673-4A2D-B55A-F7E1AA141CD7}" dt="2022-01-31T12:55:45.008" v="1090" actId="14100"/>
          <ac:spMkLst>
            <pc:docMk/>
            <pc:sldMk cId="2779685119" sldId="306"/>
            <ac:spMk id="54" creationId="{7BF087FF-E2DE-41C4-9556-1FCAF488EB61}"/>
          </ac:spMkLst>
        </pc:spChg>
        <pc:spChg chg="add mod">
          <ac:chgData name="Paola Alejandra Jarur Chamy" userId="90bb2a2d-fae6-4337-8a41-cfbd67e07fdf" providerId="ADAL" clId="{A088AB18-C673-4A2D-B55A-F7E1AA141CD7}" dt="2022-01-31T12:55:31.795" v="1088" actId="1037"/>
          <ac:spMkLst>
            <pc:docMk/>
            <pc:sldMk cId="2779685119" sldId="306"/>
            <ac:spMk id="55" creationId="{FAEF8119-A2B5-4CD2-A800-26BE3BE670D3}"/>
          </ac:spMkLst>
        </pc:spChg>
        <pc:spChg chg="add mod">
          <ac:chgData name="Paola Alejandra Jarur Chamy" userId="90bb2a2d-fae6-4337-8a41-cfbd67e07fdf" providerId="ADAL" clId="{A088AB18-C673-4A2D-B55A-F7E1AA141CD7}" dt="2022-01-31T12:55:31.795" v="1088" actId="1037"/>
          <ac:spMkLst>
            <pc:docMk/>
            <pc:sldMk cId="2779685119" sldId="306"/>
            <ac:spMk id="56" creationId="{87E25C75-B8D4-4FE4-A33C-A0EFDFA19078}"/>
          </ac:spMkLst>
        </pc:spChg>
        <pc:spChg chg="add mod">
          <ac:chgData name="Paola Alejandra Jarur Chamy" userId="90bb2a2d-fae6-4337-8a41-cfbd67e07fdf" providerId="ADAL" clId="{A088AB18-C673-4A2D-B55A-F7E1AA141CD7}" dt="2022-01-31T12:55:31.795" v="1088" actId="1037"/>
          <ac:spMkLst>
            <pc:docMk/>
            <pc:sldMk cId="2779685119" sldId="306"/>
            <ac:spMk id="57" creationId="{554E029C-D7DF-4704-88D5-B9777913D3B9}"/>
          </ac:spMkLst>
        </pc:spChg>
        <pc:spChg chg="add del mod">
          <ac:chgData name="Paola Alejandra Jarur Chamy" userId="90bb2a2d-fae6-4337-8a41-cfbd67e07fdf" providerId="ADAL" clId="{A088AB18-C673-4A2D-B55A-F7E1AA141CD7}" dt="2022-01-31T12:56:25.286" v="1134" actId="1038"/>
          <ac:spMkLst>
            <pc:docMk/>
            <pc:sldMk cId="2779685119" sldId="306"/>
            <ac:spMk id="58" creationId="{214727C3-0AFC-45BD-B00C-47A83C014410}"/>
          </ac:spMkLst>
        </pc:spChg>
        <pc:spChg chg="add mod">
          <ac:chgData name="Paola Alejandra Jarur Chamy" userId="90bb2a2d-fae6-4337-8a41-cfbd67e07fdf" providerId="ADAL" clId="{A088AB18-C673-4A2D-B55A-F7E1AA141CD7}" dt="2022-01-31T12:56:29.848" v="1142" actId="1036"/>
          <ac:spMkLst>
            <pc:docMk/>
            <pc:sldMk cId="2779685119" sldId="306"/>
            <ac:spMk id="59" creationId="{D58086D5-CEE3-4BF9-AFA3-4D1AD22F6E59}"/>
          </ac:spMkLst>
        </pc:spChg>
        <pc:spChg chg="add mod">
          <ac:chgData name="Paola Alejandra Jarur Chamy" userId="90bb2a2d-fae6-4337-8a41-cfbd67e07fdf" providerId="ADAL" clId="{A088AB18-C673-4A2D-B55A-F7E1AA141CD7}" dt="2022-01-31T12:56:37.539" v="1143" actId="122"/>
          <ac:spMkLst>
            <pc:docMk/>
            <pc:sldMk cId="2779685119" sldId="306"/>
            <ac:spMk id="60" creationId="{95CFFFBE-D17A-4171-A302-0411ADED93A9}"/>
          </ac:spMkLst>
        </pc:spChg>
        <pc:spChg chg="add mod">
          <ac:chgData name="Paola Alejandra Jarur Chamy" userId="90bb2a2d-fae6-4337-8a41-cfbd67e07fdf" providerId="ADAL" clId="{A088AB18-C673-4A2D-B55A-F7E1AA141CD7}" dt="2022-01-31T12:56:37.539" v="1143" actId="122"/>
          <ac:spMkLst>
            <pc:docMk/>
            <pc:sldMk cId="2779685119" sldId="306"/>
            <ac:spMk id="61" creationId="{AC5054DA-53CB-4FDA-B7CA-1CF52349A477}"/>
          </ac:spMkLst>
        </pc:spChg>
        <pc:spChg chg="add mod">
          <ac:chgData name="Paola Alejandra Jarur Chamy" userId="90bb2a2d-fae6-4337-8a41-cfbd67e07fdf" providerId="ADAL" clId="{A088AB18-C673-4A2D-B55A-F7E1AA141CD7}" dt="2022-01-31T12:56:37.539" v="1143" actId="122"/>
          <ac:spMkLst>
            <pc:docMk/>
            <pc:sldMk cId="2779685119" sldId="306"/>
            <ac:spMk id="62" creationId="{38F04139-9B1E-4A21-911C-823D4BBF6976}"/>
          </ac:spMkLst>
        </pc:spChg>
        <pc:spChg chg="add mod">
          <ac:chgData name="Paola Alejandra Jarur Chamy" userId="90bb2a2d-fae6-4337-8a41-cfbd67e07fdf" providerId="ADAL" clId="{A088AB18-C673-4A2D-B55A-F7E1AA141CD7}" dt="2022-01-31T12:56:16.465" v="1122" actId="1035"/>
          <ac:spMkLst>
            <pc:docMk/>
            <pc:sldMk cId="2779685119" sldId="306"/>
            <ac:spMk id="63" creationId="{9E34250B-360E-4D14-B90F-65672F2D16FC}"/>
          </ac:spMkLst>
        </pc:spChg>
        <pc:spChg chg="add mod">
          <ac:chgData name="Paola Alejandra Jarur Chamy" userId="90bb2a2d-fae6-4337-8a41-cfbd67e07fdf" providerId="ADAL" clId="{A088AB18-C673-4A2D-B55A-F7E1AA141CD7}" dt="2022-01-31T12:55:45.008" v="1090" actId="14100"/>
          <ac:spMkLst>
            <pc:docMk/>
            <pc:sldMk cId="2779685119" sldId="306"/>
            <ac:spMk id="64" creationId="{7160281E-E5E8-4779-BADF-9A0FBCB56D16}"/>
          </ac:spMkLst>
        </pc:spChg>
        <pc:spChg chg="add mod">
          <ac:chgData name="Paola Alejandra Jarur Chamy" userId="90bb2a2d-fae6-4337-8a41-cfbd67e07fdf" providerId="ADAL" clId="{A088AB18-C673-4A2D-B55A-F7E1AA141CD7}" dt="2022-01-31T12:55:26.151" v="1070" actId="14100"/>
          <ac:spMkLst>
            <pc:docMk/>
            <pc:sldMk cId="2779685119" sldId="306"/>
            <ac:spMk id="65" creationId="{16CE36D1-D4E6-4FAC-BC26-BE0236BAFE9E}"/>
          </ac:spMkLst>
        </pc:spChg>
        <pc:spChg chg="add mod">
          <ac:chgData name="Paola Alejandra Jarur Chamy" userId="90bb2a2d-fae6-4337-8a41-cfbd67e07fdf" providerId="ADAL" clId="{A088AB18-C673-4A2D-B55A-F7E1AA141CD7}" dt="2022-01-31T12:13:18.111" v="865" actId="1076"/>
          <ac:spMkLst>
            <pc:docMk/>
            <pc:sldMk cId="2779685119" sldId="306"/>
            <ac:spMk id="66" creationId="{4B493A0F-43B3-4D8A-AE47-A075C2FDCA48}"/>
          </ac:spMkLst>
        </pc:spChg>
        <pc:spChg chg="add mod">
          <ac:chgData name="Paola Alejandra Jarur Chamy" userId="90bb2a2d-fae6-4337-8a41-cfbd67e07fdf" providerId="ADAL" clId="{A088AB18-C673-4A2D-B55A-F7E1AA141CD7}" dt="2022-01-31T12:13:18.111" v="865" actId="1076"/>
          <ac:spMkLst>
            <pc:docMk/>
            <pc:sldMk cId="2779685119" sldId="306"/>
            <ac:spMk id="67" creationId="{C4731DD5-BDA9-491E-B168-40260D3F59D2}"/>
          </ac:spMkLst>
        </pc:spChg>
        <pc:spChg chg="add mod">
          <ac:chgData name="Paola Alejandra Jarur Chamy" userId="90bb2a2d-fae6-4337-8a41-cfbd67e07fdf" providerId="ADAL" clId="{A088AB18-C673-4A2D-B55A-F7E1AA141CD7}" dt="2022-01-31T13:17:52.733" v="1316"/>
          <ac:spMkLst>
            <pc:docMk/>
            <pc:sldMk cId="2779685119" sldId="306"/>
            <ac:spMk id="70" creationId="{C56EE33A-0F11-480C-8F3D-2A375798C6C3}"/>
          </ac:spMkLst>
        </pc:spChg>
        <pc:spChg chg="del">
          <ac:chgData name="Paola Alejandra Jarur Chamy" userId="90bb2a2d-fae6-4337-8a41-cfbd67e07fdf" providerId="ADAL" clId="{A088AB18-C673-4A2D-B55A-F7E1AA141CD7}" dt="2022-01-31T12:10:05.042" v="811" actId="478"/>
          <ac:spMkLst>
            <pc:docMk/>
            <pc:sldMk cId="2779685119" sldId="306"/>
            <ac:spMk id="78" creationId="{01A187E2-50D2-4CF9-BEC4-99ED7D9D1517}"/>
          </ac:spMkLst>
        </pc:spChg>
        <pc:spChg chg="del">
          <ac:chgData name="Paola Alejandra Jarur Chamy" userId="90bb2a2d-fae6-4337-8a41-cfbd67e07fdf" providerId="ADAL" clId="{A088AB18-C673-4A2D-B55A-F7E1AA141CD7}" dt="2022-01-31T12:10:05.042" v="811" actId="478"/>
          <ac:spMkLst>
            <pc:docMk/>
            <pc:sldMk cId="2779685119" sldId="306"/>
            <ac:spMk id="79" creationId="{7B1A732E-38FE-4458-A1D9-9A97AF0440E6}"/>
          </ac:spMkLst>
        </pc:spChg>
        <pc:spChg chg="del">
          <ac:chgData name="Paola Alejandra Jarur Chamy" userId="90bb2a2d-fae6-4337-8a41-cfbd67e07fdf" providerId="ADAL" clId="{A088AB18-C673-4A2D-B55A-F7E1AA141CD7}" dt="2022-01-31T12:10:05.042" v="811" actId="478"/>
          <ac:spMkLst>
            <pc:docMk/>
            <pc:sldMk cId="2779685119" sldId="306"/>
            <ac:spMk id="88" creationId="{FD0998A1-7FB0-4B0D-B632-48E4377F580C}"/>
          </ac:spMkLst>
        </pc:spChg>
        <pc:spChg chg="del">
          <ac:chgData name="Paola Alejandra Jarur Chamy" userId="90bb2a2d-fae6-4337-8a41-cfbd67e07fdf" providerId="ADAL" clId="{A088AB18-C673-4A2D-B55A-F7E1AA141CD7}" dt="2022-01-31T12:10:05.042" v="811" actId="478"/>
          <ac:spMkLst>
            <pc:docMk/>
            <pc:sldMk cId="2779685119" sldId="306"/>
            <ac:spMk id="89" creationId="{9643106E-B78F-462C-B172-9657EC03DCAA}"/>
          </ac:spMkLst>
        </pc:spChg>
        <pc:picChg chg="add mod">
          <ac:chgData name="Paola Alejandra Jarur Chamy" userId="90bb2a2d-fae6-4337-8a41-cfbd67e07fdf" providerId="ADAL" clId="{A088AB18-C673-4A2D-B55A-F7E1AA141CD7}" dt="2022-01-31T12:13:31.632" v="904" actId="1035"/>
          <ac:picMkLst>
            <pc:docMk/>
            <pc:sldMk cId="2779685119" sldId="306"/>
            <ac:picMk id="13" creationId="{D259065A-E859-445B-9FE7-062BC3C6BE3C}"/>
          </ac:picMkLst>
        </pc:picChg>
        <pc:picChg chg="add mod">
          <ac:chgData name="Paola Alejandra Jarur Chamy" userId="90bb2a2d-fae6-4337-8a41-cfbd67e07fdf" providerId="ADAL" clId="{A088AB18-C673-4A2D-B55A-F7E1AA141CD7}" dt="2022-01-31T12:13:37.593" v="905" actId="1076"/>
          <ac:picMkLst>
            <pc:docMk/>
            <pc:sldMk cId="2779685119" sldId="306"/>
            <ac:picMk id="28" creationId="{77795404-A2C2-4B03-8F96-7FBA7A67E7DE}"/>
          </ac:picMkLst>
        </pc:picChg>
        <pc:picChg chg="add del mod">
          <ac:chgData name="Paola Alejandra Jarur Chamy" userId="90bb2a2d-fae6-4337-8a41-cfbd67e07fdf" providerId="ADAL" clId="{A088AB18-C673-4A2D-B55A-F7E1AA141CD7}" dt="2022-01-31T12:53:55.840" v="929" actId="478"/>
          <ac:picMkLst>
            <pc:docMk/>
            <pc:sldMk cId="2779685119" sldId="306"/>
            <ac:picMk id="29" creationId="{9824549E-7056-4500-8118-AFAD4AEC7BEE}"/>
          </ac:picMkLst>
        </pc:picChg>
        <pc:picChg chg="add del mod">
          <ac:chgData name="Paola Alejandra Jarur Chamy" userId="90bb2a2d-fae6-4337-8a41-cfbd67e07fdf" providerId="ADAL" clId="{A088AB18-C673-4A2D-B55A-F7E1AA141CD7}" dt="2022-01-31T12:12:32.131" v="857" actId="478"/>
          <ac:picMkLst>
            <pc:docMk/>
            <pc:sldMk cId="2779685119" sldId="306"/>
            <ac:picMk id="30" creationId="{E331BBC4-1DBC-4A33-944B-7626510D6479}"/>
          </ac:picMkLst>
        </pc:picChg>
        <pc:picChg chg="add del mod">
          <ac:chgData name="Paola Alejandra Jarur Chamy" userId="90bb2a2d-fae6-4337-8a41-cfbd67e07fdf" providerId="ADAL" clId="{A088AB18-C673-4A2D-B55A-F7E1AA141CD7}" dt="2022-01-31T12:54:05.065" v="934" actId="478"/>
          <ac:picMkLst>
            <pc:docMk/>
            <pc:sldMk cId="2779685119" sldId="306"/>
            <ac:picMk id="41" creationId="{A3D4EF60-A95B-4A41-B955-543B6378546F}"/>
          </ac:picMkLst>
        </pc:picChg>
        <pc:picChg chg="add del mod">
          <ac:chgData name="Paola Alejandra Jarur Chamy" userId="90bb2a2d-fae6-4337-8a41-cfbd67e07fdf" providerId="ADAL" clId="{A088AB18-C673-4A2D-B55A-F7E1AA141CD7}" dt="2022-01-31T12:54:04.390" v="933" actId="478"/>
          <ac:picMkLst>
            <pc:docMk/>
            <pc:sldMk cId="2779685119" sldId="306"/>
            <ac:picMk id="42" creationId="{B7E9D01C-B9E4-49BD-B17C-A82A99BDBA8D}"/>
          </ac:picMkLst>
        </pc:picChg>
        <pc:picChg chg="del">
          <ac:chgData name="Paola Alejandra Jarur Chamy" userId="90bb2a2d-fae6-4337-8a41-cfbd67e07fdf" providerId="ADAL" clId="{A088AB18-C673-4A2D-B55A-F7E1AA141CD7}" dt="2022-01-31T12:10:02.522" v="810" actId="478"/>
          <ac:picMkLst>
            <pc:docMk/>
            <pc:sldMk cId="2779685119" sldId="306"/>
            <ac:picMk id="43" creationId="{C910E6B8-46DC-46C4-875E-8B3FFF0F498B}"/>
          </ac:picMkLst>
        </pc:picChg>
        <pc:picChg chg="add del mod">
          <ac:chgData name="Paola Alejandra Jarur Chamy" userId="90bb2a2d-fae6-4337-8a41-cfbd67e07fdf" providerId="ADAL" clId="{A088AB18-C673-4A2D-B55A-F7E1AA141CD7}" dt="2022-01-31T12:54:03.700" v="932" actId="478"/>
          <ac:picMkLst>
            <pc:docMk/>
            <pc:sldMk cId="2779685119" sldId="306"/>
            <ac:picMk id="47" creationId="{E39AAEFB-8CA9-4EB9-874F-EEB414992DFD}"/>
          </ac:picMkLst>
        </pc:picChg>
        <pc:picChg chg="add del mod">
          <ac:chgData name="Paola Alejandra Jarur Chamy" userId="90bb2a2d-fae6-4337-8a41-cfbd67e07fdf" providerId="ADAL" clId="{A088AB18-C673-4A2D-B55A-F7E1AA141CD7}" dt="2022-01-31T12:54:02.170" v="930" actId="478"/>
          <ac:picMkLst>
            <pc:docMk/>
            <pc:sldMk cId="2779685119" sldId="306"/>
            <ac:picMk id="48" creationId="{CB45FEF7-EAF6-415E-B004-734A34933D5B}"/>
          </ac:picMkLst>
        </pc:picChg>
        <pc:picChg chg="add del mod">
          <ac:chgData name="Paola Alejandra Jarur Chamy" userId="90bb2a2d-fae6-4337-8a41-cfbd67e07fdf" providerId="ADAL" clId="{A088AB18-C673-4A2D-B55A-F7E1AA141CD7}" dt="2022-01-31T12:54:02.996" v="931" actId="478"/>
          <ac:picMkLst>
            <pc:docMk/>
            <pc:sldMk cId="2779685119" sldId="306"/>
            <ac:picMk id="49" creationId="{1A6A3ECA-1484-43EF-BFCF-9E52D2611566}"/>
          </ac:picMkLst>
        </pc:picChg>
        <pc:picChg chg="add mod">
          <ac:chgData name="Paola Alejandra Jarur Chamy" userId="90bb2a2d-fae6-4337-8a41-cfbd67e07fdf" providerId="ADAL" clId="{A088AB18-C673-4A2D-B55A-F7E1AA141CD7}" dt="2022-01-31T12:57:34.632" v="1300" actId="1038"/>
          <ac:picMkLst>
            <pc:docMk/>
            <pc:sldMk cId="2779685119" sldId="306"/>
            <ac:picMk id="68" creationId="{7E03FE6D-EE93-4E48-9279-BB1E61C4CBA3}"/>
          </ac:picMkLst>
        </pc:picChg>
        <pc:cxnChg chg="add mod">
          <ac:chgData name="Paola Alejandra Jarur Chamy" userId="90bb2a2d-fae6-4337-8a41-cfbd67e07fdf" providerId="ADAL" clId="{A088AB18-C673-4A2D-B55A-F7E1AA141CD7}" dt="2022-01-31T12:13:31.632" v="904" actId="1035"/>
          <ac:cxnSpMkLst>
            <pc:docMk/>
            <pc:sldMk cId="2779685119" sldId="306"/>
            <ac:cxnSpMk id="25" creationId="{B3B63103-140E-43BC-B2DA-9A367D6B6DCE}"/>
          </ac:cxnSpMkLst>
        </pc:cxnChg>
        <pc:cxnChg chg="add mod">
          <ac:chgData name="Paola Alejandra Jarur Chamy" userId="90bb2a2d-fae6-4337-8a41-cfbd67e07fdf" providerId="ADAL" clId="{A088AB18-C673-4A2D-B55A-F7E1AA141CD7}" dt="2022-01-31T12:13:31.632" v="904" actId="1035"/>
          <ac:cxnSpMkLst>
            <pc:docMk/>
            <pc:sldMk cId="2779685119" sldId="306"/>
            <ac:cxnSpMk id="26" creationId="{A26D4208-B456-43B1-A30C-82E8310E7AB1}"/>
          </ac:cxnSpMkLst>
        </pc:cxnChg>
        <pc:cxnChg chg="add del mod">
          <ac:chgData name="Paola Alejandra Jarur Chamy" userId="90bb2a2d-fae6-4337-8a41-cfbd67e07fdf" providerId="ADAL" clId="{A088AB18-C673-4A2D-B55A-F7E1AA141CD7}" dt="2022-01-31T12:53:40.855" v="926" actId="478"/>
          <ac:cxnSpMkLst>
            <pc:docMk/>
            <pc:sldMk cId="2779685119" sldId="306"/>
            <ac:cxnSpMk id="33" creationId="{E2224D7D-9F7A-4E84-A10C-626DFF82E2F6}"/>
          </ac:cxnSpMkLst>
        </pc:cxnChg>
        <pc:cxnChg chg="add mod">
          <ac:chgData name="Paola Alejandra Jarur Chamy" userId="90bb2a2d-fae6-4337-8a41-cfbd67e07fdf" providerId="ADAL" clId="{A088AB18-C673-4A2D-B55A-F7E1AA141CD7}" dt="2022-01-31T12:57:38.589" v="1311" actId="1038"/>
          <ac:cxnSpMkLst>
            <pc:docMk/>
            <pc:sldMk cId="2779685119" sldId="306"/>
            <ac:cxnSpMk id="69" creationId="{0782B690-90D6-40DE-996D-12D256D4917E}"/>
          </ac:cxnSpMkLst>
        </pc:cxnChg>
      </pc:sldChg>
    </pc:docChg>
  </pc:docChgLst>
  <pc:docChgLst>
    <pc:chgData name="PEREZ VERGARA MELANY" userId="S::m.perezvergara@uandresbello.edu::d95698a7-632e-4c03-ab0f-564477513d69" providerId="AD" clId="Web-{0C7D88AA-1E6B-DAD5-588B-E8E99FD28D85}"/>
    <pc:docChg chg="addSld delSld modSld sldOrd">
      <pc:chgData name="PEREZ VERGARA MELANY" userId="S::m.perezvergara@uandresbello.edu::d95698a7-632e-4c03-ab0f-564477513d69" providerId="AD" clId="Web-{0C7D88AA-1E6B-DAD5-588B-E8E99FD28D85}" dt="2024-05-27T00:12:09.706" v="2640"/>
      <pc:docMkLst>
        <pc:docMk/>
      </pc:docMkLst>
      <pc:sldChg chg="addSp delSp modSp">
        <pc:chgData name="PEREZ VERGARA MELANY" userId="S::m.perezvergara@uandresbello.edu::d95698a7-632e-4c03-ab0f-564477513d69" providerId="AD" clId="Web-{0C7D88AA-1E6B-DAD5-588B-E8E99FD28D85}" dt="2024-05-26T21:45:55.467" v="1465" actId="1076"/>
        <pc:sldMkLst>
          <pc:docMk/>
          <pc:sldMk cId="1761978179" sldId="303"/>
        </pc:sldMkLst>
        <pc:spChg chg="add mod">
          <ac:chgData name="PEREZ VERGARA MELANY" userId="S::m.perezvergara@uandresbello.edu::d95698a7-632e-4c03-ab0f-564477513d69" providerId="AD" clId="Web-{0C7D88AA-1E6B-DAD5-588B-E8E99FD28D85}" dt="2024-05-26T21:45:43.544" v="1457" actId="1076"/>
          <ac:spMkLst>
            <pc:docMk/>
            <pc:sldMk cId="1761978179" sldId="303"/>
            <ac:spMk id="2" creationId="{BCB3922B-C2DC-EB08-0E39-D79B2646FD4D}"/>
          </ac:spMkLst>
        </pc:spChg>
        <pc:spChg chg="add mod">
          <ac:chgData name="PEREZ VERGARA MELANY" userId="S::m.perezvergara@uandresbello.edu::d95698a7-632e-4c03-ab0f-564477513d69" providerId="AD" clId="Web-{0C7D88AA-1E6B-DAD5-588B-E8E99FD28D85}" dt="2024-05-26T21:45:43.575" v="1458" actId="1076"/>
          <ac:spMkLst>
            <pc:docMk/>
            <pc:sldMk cId="1761978179" sldId="303"/>
            <ac:spMk id="3" creationId="{53A07681-A1E1-2E20-06A1-7D9C8965BE78}"/>
          </ac:spMkLst>
        </pc:spChg>
        <pc:spChg chg="add mod">
          <ac:chgData name="PEREZ VERGARA MELANY" userId="S::m.perezvergara@uandresbello.edu::d95698a7-632e-4c03-ab0f-564477513d69" providerId="AD" clId="Web-{0C7D88AA-1E6B-DAD5-588B-E8E99FD28D85}" dt="2024-05-26T21:45:55.467" v="1465" actId="1076"/>
          <ac:spMkLst>
            <pc:docMk/>
            <pc:sldMk cId="1761978179" sldId="303"/>
            <ac:spMk id="4" creationId="{B420626F-7183-5B69-CC17-50E83C0AF8B0}"/>
          </ac:spMkLst>
        </pc:spChg>
        <pc:spChg chg="mod">
          <ac:chgData name="PEREZ VERGARA MELANY" userId="S::m.perezvergara@uandresbello.edu::d95698a7-632e-4c03-ab0f-564477513d69" providerId="AD" clId="Web-{0C7D88AA-1E6B-DAD5-588B-E8E99FD28D85}" dt="2024-05-26T21:45:30.794" v="1454" actId="20577"/>
          <ac:spMkLst>
            <pc:docMk/>
            <pc:sldMk cId="1761978179" sldId="303"/>
            <ac:spMk id="5" creationId="{699E2788-EBE2-45DF-9C0B-D666080A46A9}"/>
          </ac:spMkLst>
        </pc:spChg>
        <pc:spChg chg="add mod">
          <ac:chgData name="PEREZ VERGARA MELANY" userId="S::m.perezvergara@uandresbello.edu::d95698a7-632e-4c03-ab0f-564477513d69" providerId="AD" clId="Web-{0C7D88AA-1E6B-DAD5-588B-E8E99FD28D85}" dt="2024-05-26T21:45:43.607" v="1460" actId="1076"/>
          <ac:spMkLst>
            <pc:docMk/>
            <pc:sldMk cId="1761978179" sldId="303"/>
            <ac:spMk id="7" creationId="{AFFEA349-59DA-112C-3E6F-80A06484C65C}"/>
          </ac:spMkLst>
        </pc:spChg>
        <pc:spChg chg="add del mod">
          <ac:chgData name="PEREZ VERGARA MELANY" userId="S::m.perezvergara@uandresbello.edu::d95698a7-632e-4c03-ab0f-564477513d69" providerId="AD" clId="Web-{0C7D88AA-1E6B-DAD5-588B-E8E99FD28D85}" dt="2024-05-26T21:41:41.519" v="1420" actId="20577"/>
          <ac:spMkLst>
            <pc:docMk/>
            <pc:sldMk cId="1761978179" sldId="303"/>
            <ac:spMk id="8" creationId="{8E5AB793-981F-4F0C-993F-B574912D895B}"/>
          </ac:spMkLst>
        </pc:spChg>
        <pc:spChg chg="mod">
          <ac:chgData name="PEREZ VERGARA MELANY" userId="S::m.perezvergara@uandresbello.edu::d95698a7-632e-4c03-ab0f-564477513d69" providerId="AD" clId="Web-{0C7D88AA-1E6B-DAD5-588B-E8E99FD28D85}" dt="2024-05-26T20:50:49.352" v="362" actId="20577"/>
          <ac:spMkLst>
            <pc:docMk/>
            <pc:sldMk cId="1761978179" sldId="303"/>
            <ac:spMk id="11" creationId="{ACB6F962-DADC-4482-8A69-766A19968AF5}"/>
          </ac:spMkLst>
        </pc:spChg>
        <pc:spChg chg="mod">
          <ac:chgData name="PEREZ VERGARA MELANY" userId="S::m.perezvergara@uandresbello.edu::d95698a7-632e-4c03-ab0f-564477513d69" providerId="AD" clId="Web-{0C7D88AA-1E6B-DAD5-588B-E8E99FD28D85}" dt="2024-05-26T20:51:03.447" v="377" actId="20577"/>
          <ac:spMkLst>
            <pc:docMk/>
            <pc:sldMk cId="1761978179" sldId="303"/>
            <ac:spMk id="12" creationId="{A3A365B2-B2DE-4D2C-92CE-32C0611969DB}"/>
          </ac:spMkLst>
        </pc:spChg>
        <pc:spChg chg="add mod">
          <ac:chgData name="PEREZ VERGARA MELANY" userId="S::m.perezvergara@uandresbello.edu::d95698a7-632e-4c03-ab0f-564477513d69" providerId="AD" clId="Web-{0C7D88AA-1E6B-DAD5-588B-E8E99FD28D85}" dt="2024-05-26T21:45:43.622" v="1461" actId="1076"/>
          <ac:spMkLst>
            <pc:docMk/>
            <pc:sldMk cId="1761978179" sldId="303"/>
            <ac:spMk id="17" creationId="{58C34E86-807D-A536-4841-E34D9BE399E2}"/>
          </ac:spMkLst>
        </pc:spChg>
        <pc:spChg chg="mod">
          <ac:chgData name="PEREZ VERGARA MELANY" userId="S::m.perezvergara@uandresbello.edu::d95698a7-632e-4c03-ab0f-564477513d69" providerId="AD" clId="Web-{0C7D88AA-1E6B-DAD5-588B-E8E99FD28D85}" dt="2024-05-26T21:45:47.419" v="1464" actId="1076"/>
          <ac:spMkLst>
            <pc:docMk/>
            <pc:sldMk cId="1761978179" sldId="303"/>
            <ac:spMk id="23" creationId="{73182A38-D6DF-453D-921E-315EFA20E2ED}"/>
          </ac:spMkLst>
        </pc:spChg>
        <pc:spChg chg="add mod">
          <ac:chgData name="PEREZ VERGARA MELANY" userId="S::m.perezvergara@uandresbello.edu::d95698a7-632e-4c03-ab0f-564477513d69" providerId="AD" clId="Web-{0C7D88AA-1E6B-DAD5-588B-E8E99FD28D85}" dt="2024-05-26T21:45:43.654" v="1462" actId="1076"/>
          <ac:spMkLst>
            <pc:docMk/>
            <pc:sldMk cId="1761978179" sldId="303"/>
            <ac:spMk id="24" creationId="{B558E4C3-58FD-2962-9E56-66C0A77F77A5}"/>
          </ac:spMkLst>
        </pc:spChg>
        <pc:spChg chg="add mod">
          <ac:chgData name="PEREZ VERGARA MELANY" userId="S::m.perezvergara@uandresbello.edu::d95698a7-632e-4c03-ab0f-564477513d69" providerId="AD" clId="Web-{0C7D88AA-1E6B-DAD5-588B-E8E99FD28D85}" dt="2024-05-26T21:45:43.669" v="1463" actId="1076"/>
          <ac:spMkLst>
            <pc:docMk/>
            <pc:sldMk cId="1761978179" sldId="303"/>
            <ac:spMk id="25" creationId="{A8B32074-C045-5934-176F-E42A90AFDD47}"/>
          </ac:spMkLst>
        </pc:spChg>
        <pc:cxnChg chg="mod">
          <ac:chgData name="PEREZ VERGARA MELANY" userId="S::m.perezvergara@uandresbello.edu::d95698a7-632e-4c03-ab0f-564477513d69" providerId="AD" clId="Web-{0C7D88AA-1E6B-DAD5-588B-E8E99FD28D85}" dt="2024-05-26T21:45:43.529" v="1456" actId="1076"/>
          <ac:cxnSpMkLst>
            <pc:docMk/>
            <pc:sldMk cId="1761978179" sldId="303"/>
            <ac:cxnSpMk id="14" creationId="{1585265B-4E00-434F-A644-ADFF1F48468A}"/>
          </ac:cxnSpMkLst>
        </pc:cxnChg>
      </pc:sldChg>
      <pc:sldChg chg="addSp modSp">
        <pc:chgData name="PEREZ VERGARA MELANY" userId="S::m.perezvergara@uandresbello.edu::d95698a7-632e-4c03-ab0f-564477513d69" providerId="AD" clId="Web-{0C7D88AA-1E6B-DAD5-588B-E8E99FD28D85}" dt="2024-05-26T19:46:54.425" v="10" actId="1076"/>
        <pc:sldMkLst>
          <pc:docMk/>
          <pc:sldMk cId="3105322462" sldId="304"/>
        </pc:sldMkLst>
        <pc:spChg chg="add mod">
          <ac:chgData name="PEREZ VERGARA MELANY" userId="S::m.perezvergara@uandresbello.edu::d95698a7-632e-4c03-ab0f-564477513d69" providerId="AD" clId="Web-{0C7D88AA-1E6B-DAD5-588B-E8E99FD28D85}" dt="2024-05-26T19:46:54.425" v="10" actId="1076"/>
          <ac:spMkLst>
            <pc:docMk/>
            <pc:sldMk cId="3105322462" sldId="304"/>
            <ac:spMk id="3" creationId="{70866F9F-102C-0AFC-BCE5-4E8C73321E74}"/>
          </ac:spMkLst>
        </pc:spChg>
      </pc:sldChg>
      <pc:sldChg chg="addSp delSp modSp ord">
        <pc:chgData name="PEREZ VERGARA MELANY" userId="S::m.perezvergara@uandresbello.edu::d95698a7-632e-4c03-ab0f-564477513d69" providerId="AD" clId="Web-{0C7D88AA-1E6B-DAD5-588B-E8E99FD28D85}" dt="2024-05-26T23:33:42.198" v="2313" actId="1076"/>
        <pc:sldMkLst>
          <pc:docMk/>
          <pc:sldMk cId="743564996" sldId="305"/>
        </pc:sldMkLst>
        <pc:spChg chg="add mod">
          <ac:chgData name="PEREZ VERGARA MELANY" userId="S::m.perezvergara@uandresbello.edu::d95698a7-632e-4c03-ab0f-564477513d69" providerId="AD" clId="Web-{0C7D88AA-1E6B-DAD5-588B-E8E99FD28D85}" dt="2024-05-26T23:31:53.710" v="2308" actId="14100"/>
          <ac:spMkLst>
            <pc:docMk/>
            <pc:sldMk cId="743564996" sldId="305"/>
            <ac:spMk id="3" creationId="{23480A74-8042-3918-FB57-0ABA427747B4}"/>
          </ac:spMkLst>
        </pc:spChg>
        <pc:spChg chg="add del mod">
          <ac:chgData name="PEREZ VERGARA MELANY" userId="S::m.perezvergara@uandresbello.edu::d95698a7-632e-4c03-ab0f-564477513d69" providerId="AD" clId="Web-{0C7D88AA-1E6B-DAD5-588B-E8E99FD28D85}" dt="2024-05-26T20:42:20.425" v="227"/>
          <ac:spMkLst>
            <pc:docMk/>
            <pc:sldMk cId="743564996" sldId="305"/>
            <ac:spMk id="4" creationId="{0BAEEE35-569A-C1B1-3DE8-7187348AFB7D}"/>
          </ac:spMkLst>
        </pc:spChg>
        <pc:spChg chg="add del mod">
          <ac:chgData name="PEREZ VERGARA MELANY" userId="S::m.perezvergara@uandresbello.edu::d95698a7-632e-4c03-ab0f-564477513d69" providerId="AD" clId="Web-{0C7D88AA-1E6B-DAD5-588B-E8E99FD28D85}" dt="2024-05-26T20:58:17.407" v="487"/>
          <ac:spMkLst>
            <pc:docMk/>
            <pc:sldMk cId="743564996" sldId="305"/>
            <ac:spMk id="5" creationId="{433DB7EB-7290-9321-AB65-AD0581FDF5EA}"/>
          </ac:spMkLst>
        </pc:spChg>
        <pc:spChg chg="add mod">
          <ac:chgData name="PEREZ VERGARA MELANY" userId="S::m.perezvergara@uandresbello.edu::d95698a7-632e-4c03-ab0f-564477513d69" providerId="AD" clId="Web-{0C7D88AA-1E6B-DAD5-588B-E8E99FD28D85}" dt="2024-05-26T23:33:42.198" v="2313" actId="1076"/>
          <ac:spMkLst>
            <pc:docMk/>
            <pc:sldMk cId="743564996" sldId="305"/>
            <ac:spMk id="6" creationId="{FB8A4123-D4C1-6BEA-4F37-6EBC698865AE}"/>
          </ac:spMkLst>
        </pc:spChg>
        <pc:spChg chg="add mod">
          <ac:chgData name="PEREZ VERGARA MELANY" userId="S::m.perezvergara@uandresbello.edu::d95698a7-632e-4c03-ab0f-564477513d69" providerId="AD" clId="Web-{0C7D88AA-1E6B-DAD5-588B-E8E99FD28D85}" dt="2024-05-26T23:32:19.101" v="2311" actId="1076"/>
          <ac:spMkLst>
            <pc:docMk/>
            <pc:sldMk cId="743564996" sldId="305"/>
            <ac:spMk id="8" creationId="{4B066CC3-ACAA-E53E-344F-63616DF083CF}"/>
          </ac:spMkLst>
        </pc:spChg>
        <pc:spChg chg="add mod">
          <ac:chgData name="PEREZ VERGARA MELANY" userId="S::m.perezvergara@uandresbello.edu::d95698a7-632e-4c03-ab0f-564477513d69" providerId="AD" clId="Web-{0C7D88AA-1E6B-DAD5-588B-E8E99FD28D85}" dt="2024-05-26T23:32:04.523" v="2310" actId="1076"/>
          <ac:spMkLst>
            <pc:docMk/>
            <pc:sldMk cId="743564996" sldId="305"/>
            <ac:spMk id="9" creationId="{6536A29F-323F-9FF5-00C0-05DC1B14123E}"/>
          </ac:spMkLst>
        </pc:spChg>
        <pc:spChg chg="add del">
          <ac:chgData name="PEREZ VERGARA MELANY" userId="S::m.perezvergara@uandresbello.edu::d95698a7-632e-4c03-ab0f-564477513d69" providerId="AD" clId="Web-{0C7D88AA-1E6B-DAD5-588B-E8E99FD28D85}" dt="2024-05-26T23:27:11.590" v="2241"/>
          <ac:spMkLst>
            <pc:docMk/>
            <pc:sldMk cId="743564996" sldId="305"/>
            <ac:spMk id="10" creationId="{8299F46E-37D0-F6DA-D213-541044E388C8}"/>
          </ac:spMkLst>
        </pc:spChg>
        <pc:picChg chg="add del mod">
          <ac:chgData name="PEREZ VERGARA MELANY" userId="S::m.perezvergara@uandresbello.edu::d95698a7-632e-4c03-ab0f-564477513d69" providerId="AD" clId="Web-{0C7D88AA-1E6B-DAD5-588B-E8E99FD28D85}" dt="2024-05-26T23:10:38.095" v="2160"/>
          <ac:picMkLst>
            <pc:docMk/>
            <pc:sldMk cId="743564996" sldId="305"/>
            <ac:picMk id="4" creationId="{E44EAFF9-3018-9A0E-50FC-14172860F783}"/>
          </ac:picMkLst>
        </pc:picChg>
        <pc:picChg chg="add mod ord">
          <ac:chgData name="PEREZ VERGARA MELANY" userId="S::m.perezvergara@uandresbello.edu::d95698a7-632e-4c03-ab0f-564477513d69" providerId="AD" clId="Web-{0C7D88AA-1E6B-DAD5-588B-E8E99FD28D85}" dt="2024-05-26T23:31:24.818" v="2305" actId="1076"/>
          <ac:picMkLst>
            <pc:docMk/>
            <pc:sldMk cId="743564996" sldId="305"/>
            <ac:picMk id="5" creationId="{E79061FC-9CCE-8430-1E8E-6BC007CA3D85}"/>
          </ac:picMkLst>
        </pc:picChg>
      </pc:sldChg>
      <pc:sldChg chg="addSp delSp modSp">
        <pc:chgData name="PEREZ VERGARA MELANY" userId="S::m.perezvergara@uandresbello.edu::d95698a7-632e-4c03-ab0f-564477513d69" providerId="AD" clId="Web-{0C7D88AA-1E6B-DAD5-588B-E8E99FD28D85}" dt="2024-05-27T00:11:59.362" v="2639" actId="20577"/>
        <pc:sldMkLst>
          <pc:docMk/>
          <pc:sldMk cId="1086978629" sldId="306"/>
        </pc:sldMkLst>
        <pc:spChg chg="add mod">
          <ac:chgData name="PEREZ VERGARA MELANY" userId="S::m.perezvergara@uandresbello.edu::d95698a7-632e-4c03-ab0f-564477513d69" providerId="AD" clId="Web-{0C7D88AA-1E6B-DAD5-588B-E8E99FD28D85}" dt="2024-05-27T00:07:51.415" v="2618" actId="14100"/>
          <ac:spMkLst>
            <pc:docMk/>
            <pc:sldMk cId="1086978629" sldId="306"/>
            <ac:spMk id="3" creationId="{73182A38-D6DF-453D-921E-315EFA20E2ED}"/>
          </ac:spMkLst>
        </pc:spChg>
        <pc:spChg chg="add del">
          <ac:chgData name="PEREZ VERGARA MELANY" userId="S::m.perezvergara@uandresbello.edu::d95698a7-632e-4c03-ab0f-564477513d69" providerId="AD" clId="Web-{0C7D88AA-1E6B-DAD5-588B-E8E99FD28D85}" dt="2024-05-27T00:07:47.009" v="2617"/>
          <ac:spMkLst>
            <pc:docMk/>
            <pc:sldMk cId="1086978629" sldId="306"/>
            <ac:spMk id="4" creationId="{8C95EEAD-54C8-6263-AF14-7814E601259B}"/>
          </ac:spMkLst>
        </pc:spChg>
        <pc:spChg chg="add del mod">
          <ac:chgData name="PEREZ VERGARA MELANY" userId="S::m.perezvergara@uandresbello.edu::d95698a7-632e-4c03-ab0f-564477513d69" providerId="AD" clId="Web-{0C7D88AA-1E6B-DAD5-588B-E8E99FD28D85}" dt="2024-05-27T00:07:43.524" v="2615"/>
          <ac:spMkLst>
            <pc:docMk/>
            <pc:sldMk cId="1086978629" sldId="306"/>
            <ac:spMk id="5" creationId="{A3A365B2-B2DE-4D2C-92CE-32C0611969DB}"/>
          </ac:spMkLst>
        </pc:spChg>
        <pc:spChg chg="add mod">
          <ac:chgData name="PEREZ VERGARA MELANY" userId="S::m.perezvergara@uandresbello.edu::d95698a7-632e-4c03-ab0f-564477513d69" providerId="AD" clId="Web-{0C7D88AA-1E6B-DAD5-588B-E8E99FD28D85}" dt="2024-05-27T00:11:59.362" v="2639" actId="20577"/>
          <ac:spMkLst>
            <pc:docMk/>
            <pc:sldMk cId="1086978629" sldId="306"/>
            <ac:spMk id="9" creationId="{022D82BC-67B0-4F5D-9A8F-C3B94B9A014B}"/>
          </ac:spMkLst>
        </pc:spChg>
        <pc:spChg chg="add mod">
          <ac:chgData name="PEREZ VERGARA MELANY" userId="S::m.perezvergara@uandresbello.edu::d95698a7-632e-4c03-ab0f-564477513d69" providerId="AD" clId="Web-{0C7D88AA-1E6B-DAD5-588B-E8E99FD28D85}" dt="2024-05-27T00:08:03.822" v="2622" actId="1076"/>
          <ac:spMkLst>
            <pc:docMk/>
            <pc:sldMk cId="1086978629" sldId="306"/>
            <ac:spMk id="10" creationId="{E2F26730-FF23-6089-FC6D-D6D817217CF2}"/>
          </ac:spMkLst>
        </pc:spChg>
        <pc:picChg chg="mod">
          <ac:chgData name="PEREZ VERGARA MELANY" userId="S::m.perezvergara@uandresbello.edu::d95698a7-632e-4c03-ab0f-564477513d69" providerId="AD" clId="Web-{0C7D88AA-1E6B-DAD5-588B-E8E99FD28D85}" dt="2024-05-27T00:07:55.916" v="2619" actId="1076"/>
          <ac:picMkLst>
            <pc:docMk/>
            <pc:sldMk cId="1086978629" sldId="306"/>
            <ac:picMk id="2" creationId="{00000000-0000-0000-0000-000000000000}"/>
          </ac:picMkLst>
        </pc:picChg>
        <pc:picChg chg="add del">
          <ac:chgData name="PEREZ VERGARA MELANY" userId="S::m.perezvergara@uandresbello.edu::d95698a7-632e-4c03-ab0f-564477513d69" providerId="AD" clId="Web-{0C7D88AA-1E6B-DAD5-588B-E8E99FD28D85}" dt="2024-05-27T00:11:54.175" v="2638"/>
          <ac:picMkLst>
            <pc:docMk/>
            <pc:sldMk cId="1086978629" sldId="306"/>
            <ac:picMk id="6" creationId="{23A4DE73-032F-5C86-32D4-47B88187D538}"/>
          </ac:picMkLst>
        </pc:picChg>
        <pc:picChg chg="mod">
          <ac:chgData name="PEREZ VERGARA MELANY" userId="S::m.perezvergara@uandresbello.edu::d95698a7-632e-4c03-ab0f-564477513d69" providerId="AD" clId="Web-{0C7D88AA-1E6B-DAD5-588B-E8E99FD28D85}" dt="2024-05-27T00:07:43.618" v="2616" actId="1076"/>
          <ac:picMkLst>
            <pc:docMk/>
            <pc:sldMk cId="1086978629" sldId="306"/>
            <ac:picMk id="7" creationId="{00000000-0000-0000-0000-000000000000}"/>
          </ac:picMkLst>
        </pc:picChg>
        <pc:picChg chg="add del">
          <ac:chgData name="PEREZ VERGARA MELANY" userId="S::m.perezvergara@uandresbello.edu::d95698a7-632e-4c03-ab0f-564477513d69" providerId="AD" clId="Web-{0C7D88AA-1E6B-DAD5-588B-E8E99FD28D85}" dt="2024-05-27T00:11:53.315" v="2637"/>
          <ac:picMkLst>
            <pc:docMk/>
            <pc:sldMk cId="1086978629" sldId="306"/>
            <ac:picMk id="8" creationId="{640B9896-0E17-3368-F85A-5F53EC3992AC}"/>
          </ac:picMkLst>
        </pc:picChg>
      </pc:sldChg>
      <pc:sldChg chg="addSp delSp modSp ord">
        <pc:chgData name="PEREZ VERGARA MELANY" userId="S::m.perezvergara@uandresbello.edu::d95698a7-632e-4c03-ab0f-564477513d69" providerId="AD" clId="Web-{0C7D88AA-1E6B-DAD5-588B-E8E99FD28D85}" dt="2024-05-26T23:05:58.678" v="2154" actId="1076"/>
        <pc:sldMkLst>
          <pc:docMk/>
          <pc:sldMk cId="2146413309" sldId="307"/>
        </pc:sldMkLst>
        <pc:spChg chg="add mod">
          <ac:chgData name="PEREZ VERGARA MELANY" userId="S::m.perezvergara@uandresbello.edu::d95698a7-632e-4c03-ab0f-564477513d69" providerId="AD" clId="Web-{0C7D88AA-1E6B-DAD5-588B-E8E99FD28D85}" dt="2024-05-26T23:05:51.068" v="2152" actId="20577"/>
          <ac:spMkLst>
            <pc:docMk/>
            <pc:sldMk cId="2146413309" sldId="307"/>
            <ac:spMk id="3" creationId="{0BAEEE35-569A-C1B1-3DE8-7187348AFB7D}"/>
          </ac:spMkLst>
        </pc:spChg>
        <pc:spChg chg="add mod">
          <ac:chgData name="PEREZ VERGARA MELANY" userId="S::m.perezvergara@uandresbello.edu::d95698a7-632e-4c03-ab0f-564477513d69" providerId="AD" clId="Web-{0C7D88AA-1E6B-DAD5-588B-E8E99FD28D85}" dt="2024-05-26T23:05:58.678" v="2154" actId="1076"/>
          <ac:spMkLst>
            <pc:docMk/>
            <pc:sldMk cId="2146413309" sldId="307"/>
            <ac:spMk id="4" creationId="{5B7B5083-F57A-B985-7ADB-21826FFA6E75}"/>
          </ac:spMkLst>
        </pc:spChg>
        <pc:spChg chg="add mod">
          <ac:chgData name="PEREZ VERGARA MELANY" userId="S::m.perezvergara@uandresbello.edu::d95698a7-632e-4c03-ab0f-564477513d69" providerId="AD" clId="Web-{0C7D88AA-1E6B-DAD5-588B-E8E99FD28D85}" dt="2024-05-26T23:05:37.797" v="2144" actId="14100"/>
          <ac:spMkLst>
            <pc:docMk/>
            <pc:sldMk cId="2146413309" sldId="307"/>
            <ac:spMk id="5" creationId="{63B915FF-A735-D93C-6AAE-86AF5336C87F}"/>
          </ac:spMkLst>
        </pc:spChg>
        <pc:spChg chg="add mod">
          <ac:chgData name="PEREZ VERGARA MELANY" userId="S::m.perezvergara@uandresbello.edu::d95698a7-632e-4c03-ab0f-564477513d69" providerId="AD" clId="Web-{0C7D88AA-1E6B-DAD5-588B-E8E99FD28D85}" dt="2024-05-26T22:59:27.877" v="2022" actId="20577"/>
          <ac:spMkLst>
            <pc:docMk/>
            <pc:sldMk cId="2146413309" sldId="307"/>
            <ac:spMk id="6" creationId="{C4A2F7C9-0AF4-129F-070F-6E5756021AD2}"/>
          </ac:spMkLst>
        </pc:spChg>
        <pc:picChg chg="add mod">
          <ac:chgData name="PEREZ VERGARA MELANY" userId="S::m.perezvergara@uandresbello.edu::d95698a7-632e-4c03-ab0f-564477513d69" providerId="AD" clId="Web-{0C7D88AA-1E6B-DAD5-588B-E8E99FD28D85}" dt="2024-05-26T23:02:45.994" v="2081" actId="1076"/>
          <ac:picMkLst>
            <pc:docMk/>
            <pc:sldMk cId="2146413309" sldId="307"/>
            <ac:picMk id="8" creationId="{B1A89EE9-E8D2-1219-B80A-D87D46B51C10}"/>
          </ac:picMkLst>
        </pc:picChg>
        <pc:picChg chg="add del mod">
          <ac:chgData name="PEREZ VERGARA MELANY" userId="S::m.perezvergara@uandresbello.edu::d95698a7-632e-4c03-ab0f-564477513d69" providerId="AD" clId="Web-{0C7D88AA-1E6B-DAD5-588B-E8E99FD28D85}" dt="2024-05-26T23:01:12.912" v="2053"/>
          <ac:picMkLst>
            <pc:docMk/>
            <pc:sldMk cId="2146413309" sldId="307"/>
            <ac:picMk id="9" creationId="{9F8F5E79-7C8E-8F2F-F598-06BBE131F474}"/>
          </ac:picMkLst>
        </pc:picChg>
        <pc:picChg chg="add del mod">
          <ac:chgData name="PEREZ VERGARA MELANY" userId="S::m.perezvergara@uandresbello.edu::d95698a7-632e-4c03-ab0f-564477513d69" providerId="AD" clId="Web-{0C7D88AA-1E6B-DAD5-588B-E8E99FD28D85}" dt="2024-05-26T23:01:12.131" v="2052"/>
          <ac:picMkLst>
            <pc:docMk/>
            <pc:sldMk cId="2146413309" sldId="307"/>
            <ac:picMk id="10" creationId="{4C08CF47-A4CB-E7CF-09F9-53F8CD9D9E1E}"/>
          </ac:picMkLst>
        </pc:picChg>
        <pc:picChg chg="add del mod">
          <ac:chgData name="PEREZ VERGARA MELANY" userId="S::m.perezvergara@uandresbello.edu::d95698a7-632e-4c03-ab0f-564477513d69" providerId="AD" clId="Web-{0C7D88AA-1E6B-DAD5-588B-E8E99FD28D85}" dt="2024-05-26T23:00:56.084" v="2047"/>
          <ac:picMkLst>
            <pc:docMk/>
            <pc:sldMk cId="2146413309" sldId="307"/>
            <ac:picMk id="11" creationId="{536E4126-7476-84B8-E1E0-C935CF7650A3}"/>
          </ac:picMkLst>
        </pc:picChg>
        <pc:picChg chg="add mod">
          <ac:chgData name="PEREZ VERGARA MELANY" userId="S::m.perezvergara@uandresbello.edu::d95698a7-632e-4c03-ab0f-564477513d69" providerId="AD" clId="Web-{0C7D88AA-1E6B-DAD5-588B-E8E99FD28D85}" dt="2024-05-26T23:02:34.509" v="2076" actId="1076"/>
          <ac:picMkLst>
            <pc:docMk/>
            <pc:sldMk cId="2146413309" sldId="307"/>
            <ac:picMk id="12" creationId="{358731CA-9DDB-8429-7152-EF2F915F03A6}"/>
          </ac:picMkLst>
        </pc:picChg>
        <pc:picChg chg="add mod">
          <ac:chgData name="PEREZ VERGARA MELANY" userId="S::m.perezvergara@uandresbello.edu::d95698a7-632e-4c03-ab0f-564477513d69" providerId="AD" clId="Web-{0C7D88AA-1E6B-DAD5-588B-E8E99FD28D85}" dt="2024-05-26T23:02:41.400" v="2079" actId="1076"/>
          <ac:picMkLst>
            <pc:docMk/>
            <pc:sldMk cId="2146413309" sldId="307"/>
            <ac:picMk id="13" creationId="{B2E51727-3148-CD7B-EDE9-2BA4043B24B7}"/>
          </ac:picMkLst>
        </pc:picChg>
      </pc:sldChg>
      <pc:sldChg chg="addSp delSp modSp">
        <pc:chgData name="PEREZ VERGARA MELANY" userId="S::m.perezvergara@uandresbello.edu::d95698a7-632e-4c03-ab0f-564477513d69" providerId="AD" clId="Web-{0C7D88AA-1E6B-DAD5-588B-E8E99FD28D85}" dt="2024-05-27T00:11:47.299" v="2636" actId="1076"/>
        <pc:sldMkLst>
          <pc:docMk/>
          <pc:sldMk cId="1200565634" sldId="308"/>
        </pc:sldMkLst>
        <pc:spChg chg="add mod">
          <ac:chgData name="PEREZ VERGARA MELANY" userId="S::m.perezvergara@uandresbello.edu::d95698a7-632e-4c03-ab0f-564477513d69" providerId="AD" clId="Web-{0C7D88AA-1E6B-DAD5-588B-E8E99FD28D85}" dt="2024-05-27T00:08:47.621" v="2624" actId="14100"/>
          <ac:spMkLst>
            <pc:docMk/>
            <pc:sldMk cId="1200565634" sldId="308"/>
            <ac:spMk id="3" creationId="{73182A38-D6DF-453D-921E-315EFA20E2ED}"/>
          </ac:spMkLst>
        </pc:spChg>
        <pc:spChg chg="add del mod">
          <ac:chgData name="PEREZ VERGARA MELANY" userId="S::m.perezvergara@uandresbello.edu::d95698a7-632e-4c03-ab0f-564477513d69" providerId="AD" clId="Web-{0C7D88AA-1E6B-DAD5-588B-E8E99FD28D85}" dt="2024-05-27T00:08:53.762" v="2626"/>
          <ac:spMkLst>
            <pc:docMk/>
            <pc:sldMk cId="1200565634" sldId="308"/>
            <ac:spMk id="4" creationId="{8C95EEAD-54C8-6263-AF14-7814E601259B}"/>
          </ac:spMkLst>
        </pc:spChg>
        <pc:spChg chg="add">
          <ac:chgData name="PEREZ VERGARA MELANY" userId="S::m.perezvergara@uandresbello.edu::d95698a7-632e-4c03-ab0f-564477513d69" providerId="AD" clId="Web-{0C7D88AA-1E6B-DAD5-588B-E8E99FD28D85}" dt="2024-05-27T00:08:37.089" v="2623"/>
          <ac:spMkLst>
            <pc:docMk/>
            <pc:sldMk cId="1200565634" sldId="308"/>
            <ac:spMk id="5" creationId="{AFDD9D3B-922E-B5CE-0672-62FE8ECD06ED}"/>
          </ac:spMkLst>
        </pc:spChg>
        <pc:spChg chg="add mod">
          <ac:chgData name="PEREZ VERGARA MELANY" userId="S::m.perezvergara@uandresbello.edu::d95698a7-632e-4c03-ab0f-564477513d69" providerId="AD" clId="Web-{0C7D88AA-1E6B-DAD5-588B-E8E99FD28D85}" dt="2024-05-27T00:09:10.090" v="2630" actId="20577"/>
          <ac:spMkLst>
            <pc:docMk/>
            <pc:sldMk cId="1200565634" sldId="308"/>
            <ac:spMk id="8" creationId="{C2DA7589-30E4-5C76-053F-22BFDDA1FAFC}"/>
          </ac:spMkLst>
        </pc:spChg>
        <pc:picChg chg="add del">
          <ac:chgData name="PEREZ VERGARA MELANY" userId="S::m.perezvergara@uandresbello.edu::d95698a7-632e-4c03-ab0f-564477513d69" providerId="AD" clId="Web-{0C7D88AA-1E6B-DAD5-588B-E8E99FD28D85}" dt="2024-05-27T00:10:47.360" v="2631"/>
          <ac:picMkLst>
            <pc:docMk/>
            <pc:sldMk cId="1200565634" sldId="308"/>
            <ac:picMk id="6" creationId="{519FBA91-0169-1BD6-6B2D-87AD08D17B12}"/>
          </ac:picMkLst>
        </pc:picChg>
        <pc:picChg chg="add mod">
          <ac:chgData name="PEREZ VERGARA MELANY" userId="S::m.perezvergara@uandresbello.edu::d95698a7-632e-4c03-ab0f-564477513d69" providerId="AD" clId="Web-{0C7D88AA-1E6B-DAD5-588B-E8E99FD28D85}" dt="2024-05-27T00:11:47.299" v="2636" actId="1076"/>
          <ac:picMkLst>
            <pc:docMk/>
            <pc:sldMk cId="1200565634" sldId="308"/>
            <ac:picMk id="9" creationId="{9F8735A4-EC2E-9143-984D-EB4030433F02}"/>
          </ac:picMkLst>
        </pc:picChg>
      </pc:sldChg>
      <pc:sldChg chg="addSp delSp modSp del">
        <pc:chgData name="PEREZ VERGARA MELANY" userId="S::m.perezvergara@uandresbello.edu::d95698a7-632e-4c03-ab0f-564477513d69" providerId="AD" clId="Web-{0C7D88AA-1E6B-DAD5-588B-E8E99FD28D85}" dt="2024-05-27T00:12:09.706" v="2640"/>
        <pc:sldMkLst>
          <pc:docMk/>
          <pc:sldMk cId="3699663989" sldId="311"/>
        </pc:sldMkLst>
        <pc:spChg chg="add">
          <ac:chgData name="PEREZ VERGARA MELANY" userId="S::m.perezvergara@uandresbello.edu::d95698a7-632e-4c03-ab0f-564477513d69" providerId="AD" clId="Web-{0C7D88AA-1E6B-DAD5-588B-E8E99FD28D85}" dt="2024-05-26T22:58:35.984" v="2007"/>
          <ac:spMkLst>
            <pc:docMk/>
            <pc:sldMk cId="3699663989" sldId="311"/>
            <ac:spMk id="4" creationId="{71226EC2-9380-CB10-DF4C-32CCBC68E4D3}"/>
          </ac:spMkLst>
        </pc:spChg>
        <pc:picChg chg="add del mod">
          <ac:chgData name="PEREZ VERGARA MELANY" userId="S::m.perezvergara@uandresbello.edu::d95698a7-632e-4c03-ab0f-564477513d69" providerId="AD" clId="Web-{0C7D88AA-1E6B-DAD5-588B-E8E99FD28D85}" dt="2024-05-26T22:59:18.299" v="2020"/>
          <ac:picMkLst>
            <pc:docMk/>
            <pc:sldMk cId="3699663989" sldId="311"/>
            <ac:picMk id="5" creationId="{3AE5E017-3F3C-C296-E208-02AE7E1439A2}"/>
          </ac:picMkLst>
        </pc:picChg>
        <pc:picChg chg="add del mod">
          <ac:chgData name="PEREZ VERGARA MELANY" userId="S::m.perezvergara@uandresbello.edu::d95698a7-632e-4c03-ab0f-564477513d69" providerId="AD" clId="Web-{0C7D88AA-1E6B-DAD5-588B-E8E99FD28D85}" dt="2024-05-26T22:59:18.299" v="2019"/>
          <ac:picMkLst>
            <pc:docMk/>
            <pc:sldMk cId="3699663989" sldId="311"/>
            <ac:picMk id="6" creationId="{33B2EF7C-6296-D1A4-67A9-DD38D7506D12}"/>
          </ac:picMkLst>
        </pc:picChg>
        <pc:picChg chg="add del mod">
          <ac:chgData name="PEREZ VERGARA MELANY" userId="S::m.perezvergara@uandresbello.edu::d95698a7-632e-4c03-ab0f-564477513d69" providerId="AD" clId="Web-{0C7D88AA-1E6B-DAD5-588B-E8E99FD28D85}" dt="2024-05-26T22:59:18.299" v="2018"/>
          <ac:picMkLst>
            <pc:docMk/>
            <pc:sldMk cId="3699663989" sldId="311"/>
            <ac:picMk id="8" creationId="{F4ABB164-2093-0243-7331-B951E79F9F2C}"/>
          </ac:picMkLst>
        </pc:picChg>
      </pc:sldChg>
      <pc:sldChg chg="addSp delSp modSp ord">
        <pc:chgData name="PEREZ VERGARA MELANY" userId="S::m.perezvergara@uandresbello.edu::d95698a7-632e-4c03-ab0f-564477513d69" providerId="AD" clId="Web-{0C7D88AA-1E6B-DAD5-588B-E8E99FD28D85}" dt="2024-05-27T00:04:46.346" v="2611" actId="1076"/>
        <pc:sldMkLst>
          <pc:docMk/>
          <pc:sldMk cId="2361542432" sldId="312"/>
        </pc:sldMkLst>
        <pc:spChg chg="add del mod">
          <ac:chgData name="PEREZ VERGARA MELANY" userId="S::m.perezvergara@uandresbello.edu::d95698a7-632e-4c03-ab0f-564477513d69" providerId="AD" clId="Web-{0C7D88AA-1E6B-DAD5-588B-E8E99FD28D85}" dt="2024-05-26T22:38:40.580" v="2002"/>
          <ac:spMkLst>
            <pc:docMk/>
            <pc:sldMk cId="2361542432" sldId="312"/>
            <ac:spMk id="3" creationId="{EC757A01-89A9-D4E9-171D-F0CCC5E23239}"/>
          </ac:spMkLst>
        </pc:spChg>
        <pc:spChg chg="add mod">
          <ac:chgData name="PEREZ VERGARA MELANY" userId="S::m.perezvergara@uandresbello.edu::d95698a7-632e-4c03-ab0f-564477513d69" providerId="AD" clId="Web-{0C7D88AA-1E6B-DAD5-588B-E8E99FD28D85}" dt="2024-05-27T00:00:31.117" v="2596" actId="20577"/>
          <ac:spMkLst>
            <pc:docMk/>
            <pc:sldMk cId="2361542432" sldId="312"/>
            <ac:spMk id="4" creationId="{2484D71F-6E0D-7556-D02A-80D20B19BFE9}"/>
          </ac:spMkLst>
        </pc:spChg>
        <pc:spChg chg="add mod">
          <ac:chgData name="PEREZ VERGARA MELANY" userId="S::m.perezvergara@uandresbello.edu::d95698a7-632e-4c03-ab0f-564477513d69" providerId="AD" clId="Web-{0C7D88AA-1E6B-DAD5-588B-E8E99FD28D85}" dt="2024-05-27T00:00:47.087" v="2599" actId="1076"/>
          <ac:spMkLst>
            <pc:docMk/>
            <pc:sldMk cId="2361542432" sldId="312"/>
            <ac:spMk id="5" creationId="{0500C325-06E5-2CB6-F3D3-E32DF18CEFA8}"/>
          </ac:spMkLst>
        </pc:spChg>
        <pc:picChg chg="add mod">
          <ac:chgData name="PEREZ VERGARA MELANY" userId="S::m.perezvergara@uandresbello.edu::d95698a7-632e-4c03-ab0f-564477513d69" providerId="AD" clId="Web-{0C7D88AA-1E6B-DAD5-588B-E8E99FD28D85}" dt="2024-05-27T00:04:38.689" v="2610" actId="1076"/>
          <ac:picMkLst>
            <pc:docMk/>
            <pc:sldMk cId="2361542432" sldId="312"/>
            <ac:picMk id="6" creationId="{26368C35-9DF6-175F-6DF3-C430C967C302}"/>
          </ac:picMkLst>
        </pc:picChg>
        <pc:picChg chg="add mod">
          <ac:chgData name="PEREZ VERGARA MELANY" userId="S::m.perezvergara@uandresbello.edu::d95698a7-632e-4c03-ab0f-564477513d69" providerId="AD" clId="Web-{0C7D88AA-1E6B-DAD5-588B-E8E99FD28D85}" dt="2024-05-27T00:04:46.346" v="2611" actId="1076"/>
          <ac:picMkLst>
            <pc:docMk/>
            <pc:sldMk cId="2361542432" sldId="312"/>
            <ac:picMk id="8" creationId="{73FF57CB-0CD7-6AAA-94BC-20C6173C18D1}"/>
          </ac:picMkLst>
        </pc:picChg>
      </pc:sldChg>
      <pc:sldChg chg="addSp delSp modSp add ord replId">
        <pc:chgData name="PEREZ VERGARA MELANY" userId="S::m.perezvergara@uandresbello.edu::d95698a7-632e-4c03-ab0f-564477513d69" providerId="AD" clId="Web-{0C7D88AA-1E6B-DAD5-588B-E8E99FD28D85}" dt="2024-05-26T23:58:51.046" v="2573"/>
        <pc:sldMkLst>
          <pc:docMk/>
          <pc:sldMk cId="923601911" sldId="317"/>
        </pc:sldMkLst>
        <pc:spChg chg="mod">
          <ac:chgData name="PEREZ VERGARA MELANY" userId="S::m.perezvergara@uandresbello.edu::d95698a7-632e-4c03-ab0f-564477513d69" providerId="AD" clId="Web-{0C7D88AA-1E6B-DAD5-588B-E8E99FD28D85}" dt="2024-05-26T23:36:54.350" v="2343" actId="20577"/>
          <ac:spMkLst>
            <pc:docMk/>
            <pc:sldMk cId="923601911" sldId="317"/>
            <ac:spMk id="3" creationId="{23480A74-8042-3918-FB57-0ABA427747B4}"/>
          </ac:spMkLst>
        </pc:spChg>
        <pc:spChg chg="mod">
          <ac:chgData name="PEREZ VERGARA MELANY" userId="S::m.perezvergara@uandresbello.edu::d95698a7-632e-4c03-ab0f-564477513d69" providerId="AD" clId="Web-{0C7D88AA-1E6B-DAD5-588B-E8E99FD28D85}" dt="2024-05-26T23:58:28.701" v="2568" actId="20577"/>
          <ac:spMkLst>
            <pc:docMk/>
            <pc:sldMk cId="923601911" sldId="317"/>
            <ac:spMk id="5" creationId="{433DB7EB-7290-9321-AB65-AD0581FDF5EA}"/>
          </ac:spMkLst>
        </pc:spChg>
        <pc:spChg chg="add mod">
          <ac:chgData name="PEREZ VERGARA MELANY" userId="S::m.perezvergara@uandresbello.edu::d95698a7-632e-4c03-ab0f-564477513d69" providerId="AD" clId="Web-{0C7D88AA-1E6B-DAD5-588B-E8E99FD28D85}" dt="2024-05-26T23:34:36.341" v="2331" actId="1076"/>
          <ac:spMkLst>
            <pc:docMk/>
            <pc:sldMk cId="923601911" sldId="317"/>
            <ac:spMk id="6" creationId="{2F0A0820-7017-6E36-3F5D-8BE37DD03C0D}"/>
          </ac:spMkLst>
        </pc:spChg>
        <pc:spChg chg="add mod">
          <ac:chgData name="PEREZ VERGARA MELANY" userId="S::m.perezvergara@uandresbello.edu::d95698a7-632e-4c03-ab0f-564477513d69" providerId="AD" clId="Web-{0C7D88AA-1E6B-DAD5-588B-E8E99FD28D85}" dt="2024-05-26T23:58:50.983" v="2569"/>
          <ac:spMkLst>
            <pc:docMk/>
            <pc:sldMk cId="923601911" sldId="317"/>
            <ac:spMk id="8" creationId="{AC6BF442-2465-90E8-1A94-82A26CD022B3}"/>
          </ac:spMkLst>
        </pc:spChg>
        <pc:spChg chg="add mod">
          <ac:chgData name="PEREZ VERGARA MELANY" userId="S::m.perezvergara@uandresbello.edu::d95698a7-632e-4c03-ab0f-564477513d69" providerId="AD" clId="Web-{0C7D88AA-1E6B-DAD5-588B-E8E99FD28D85}" dt="2024-05-26T23:58:50.983" v="2570"/>
          <ac:spMkLst>
            <pc:docMk/>
            <pc:sldMk cId="923601911" sldId="317"/>
            <ac:spMk id="9" creationId="{1622D384-11BE-8D86-D3A0-E4E3883543A2}"/>
          </ac:spMkLst>
        </pc:spChg>
        <pc:spChg chg="add mod">
          <ac:chgData name="PEREZ VERGARA MELANY" userId="S::m.perezvergara@uandresbello.edu::d95698a7-632e-4c03-ab0f-564477513d69" providerId="AD" clId="Web-{0C7D88AA-1E6B-DAD5-588B-E8E99FD28D85}" dt="2024-05-26T23:58:50.983" v="2571"/>
          <ac:spMkLst>
            <pc:docMk/>
            <pc:sldMk cId="923601911" sldId="317"/>
            <ac:spMk id="10" creationId="{A732730E-868A-317E-909C-A49FF404787E}"/>
          </ac:spMkLst>
        </pc:spChg>
        <pc:spChg chg="add mod">
          <ac:chgData name="PEREZ VERGARA MELANY" userId="S::m.perezvergara@uandresbello.edu::d95698a7-632e-4c03-ab0f-564477513d69" providerId="AD" clId="Web-{0C7D88AA-1E6B-DAD5-588B-E8E99FD28D85}" dt="2024-05-26T23:58:50.983" v="2572"/>
          <ac:spMkLst>
            <pc:docMk/>
            <pc:sldMk cId="923601911" sldId="317"/>
            <ac:spMk id="11" creationId="{25D67DC0-543E-F78F-C21B-C0868E10CDE7}"/>
          </ac:spMkLst>
        </pc:spChg>
        <pc:spChg chg="add mod">
          <ac:chgData name="PEREZ VERGARA MELANY" userId="S::m.perezvergara@uandresbello.edu::d95698a7-632e-4c03-ab0f-564477513d69" providerId="AD" clId="Web-{0C7D88AA-1E6B-DAD5-588B-E8E99FD28D85}" dt="2024-05-26T23:58:51.046" v="2573"/>
          <ac:spMkLst>
            <pc:docMk/>
            <pc:sldMk cId="923601911" sldId="317"/>
            <ac:spMk id="12" creationId="{4BF8DF98-36F5-A1C6-289C-2ECE63035579}"/>
          </ac:spMkLst>
        </pc:spChg>
        <pc:cxnChg chg="add del">
          <ac:chgData name="PEREZ VERGARA MELANY" userId="S::m.perezvergara@uandresbello.edu::d95698a7-632e-4c03-ab0f-564477513d69" providerId="AD" clId="Web-{0C7D88AA-1E6B-DAD5-588B-E8E99FD28D85}" dt="2024-05-26T23:45:10.823" v="2471"/>
          <ac:cxnSpMkLst>
            <pc:docMk/>
            <pc:sldMk cId="923601911" sldId="317"/>
            <ac:cxnSpMk id="13" creationId="{F74CD897-7F8F-351F-B981-004B402E5443}"/>
          </ac:cxnSpMkLst>
        </pc:cxnChg>
        <pc:cxnChg chg="add del mod">
          <ac:chgData name="PEREZ VERGARA MELANY" userId="S::m.perezvergara@uandresbello.edu::d95698a7-632e-4c03-ab0f-564477513d69" providerId="AD" clId="Web-{0C7D88AA-1E6B-DAD5-588B-E8E99FD28D85}" dt="2024-05-26T23:46:08.341" v="2487"/>
          <ac:cxnSpMkLst>
            <pc:docMk/>
            <pc:sldMk cId="923601911" sldId="317"/>
            <ac:cxnSpMk id="14" creationId="{AF32DE07-E4E4-6AB4-AF12-07A484FB9F69}"/>
          </ac:cxnSpMkLst>
        </pc:cxnChg>
        <pc:cxnChg chg="add mod">
          <ac:chgData name="PEREZ VERGARA MELANY" userId="S::m.perezvergara@uandresbello.edu::d95698a7-632e-4c03-ab0f-564477513d69" providerId="AD" clId="Web-{0C7D88AA-1E6B-DAD5-588B-E8E99FD28D85}" dt="2024-05-26T23:57:59.388" v="2552" actId="1076"/>
          <ac:cxnSpMkLst>
            <pc:docMk/>
            <pc:sldMk cId="923601911" sldId="317"/>
            <ac:cxnSpMk id="15" creationId="{805F7F63-E107-5C6B-8F1C-5B59AB2E5C24}"/>
          </ac:cxnSpMkLst>
        </pc:cxnChg>
        <pc:cxnChg chg="add mod">
          <ac:chgData name="PEREZ VERGARA MELANY" userId="S::m.perezvergara@uandresbello.edu::d95698a7-632e-4c03-ab0f-564477513d69" providerId="AD" clId="Web-{0C7D88AA-1E6B-DAD5-588B-E8E99FD28D85}" dt="2024-05-26T23:57:59.403" v="2553" actId="1076"/>
          <ac:cxnSpMkLst>
            <pc:docMk/>
            <pc:sldMk cId="923601911" sldId="317"/>
            <ac:cxnSpMk id="16" creationId="{1F24B544-EEF7-C01B-8654-B9B5F6F5F340}"/>
          </ac:cxnSpMkLst>
        </pc:cxnChg>
        <pc:cxnChg chg="add mod">
          <ac:chgData name="PEREZ VERGARA MELANY" userId="S::m.perezvergara@uandresbello.edu::d95698a7-632e-4c03-ab0f-564477513d69" providerId="AD" clId="Web-{0C7D88AA-1E6B-DAD5-588B-E8E99FD28D85}" dt="2024-05-26T23:57:59.403" v="2554" actId="1076"/>
          <ac:cxnSpMkLst>
            <pc:docMk/>
            <pc:sldMk cId="923601911" sldId="317"/>
            <ac:cxnSpMk id="17" creationId="{2F490789-88BF-675E-E92B-65B29E049B3B}"/>
          </ac:cxnSpMkLst>
        </pc:cxnChg>
        <pc:cxnChg chg="add del mod">
          <ac:chgData name="PEREZ VERGARA MELANY" userId="S::m.perezvergara@uandresbello.edu::d95698a7-632e-4c03-ab0f-564477513d69" providerId="AD" clId="Web-{0C7D88AA-1E6B-DAD5-588B-E8E99FD28D85}" dt="2024-05-26T23:55:04.193" v="2531"/>
          <ac:cxnSpMkLst>
            <pc:docMk/>
            <pc:sldMk cId="923601911" sldId="317"/>
            <ac:cxnSpMk id="18" creationId="{00B59E85-AA85-CD4A-73EC-C9D9DF9E5D35}"/>
          </ac:cxnSpMkLst>
        </pc:cxnChg>
        <pc:cxnChg chg="add mod">
          <ac:chgData name="PEREZ VERGARA MELANY" userId="S::m.perezvergara@uandresbello.edu::d95698a7-632e-4c03-ab0f-564477513d69" providerId="AD" clId="Web-{0C7D88AA-1E6B-DAD5-588B-E8E99FD28D85}" dt="2024-05-26T23:57:59.434" v="2556" actId="1076"/>
          <ac:cxnSpMkLst>
            <pc:docMk/>
            <pc:sldMk cId="923601911" sldId="317"/>
            <ac:cxnSpMk id="19" creationId="{9A78B542-F118-A190-A141-3C714236AE06}"/>
          </ac:cxnSpMkLst>
        </pc:cxnChg>
      </pc:sldChg>
      <pc:sldChg chg="add del replId">
        <pc:chgData name="PEREZ VERGARA MELANY" userId="S::m.perezvergara@uandresbello.edu::d95698a7-632e-4c03-ab0f-564477513d69" providerId="AD" clId="Web-{0C7D88AA-1E6B-DAD5-588B-E8E99FD28D85}" dt="2024-05-26T22:29:02.792" v="1808"/>
        <pc:sldMkLst>
          <pc:docMk/>
          <pc:sldMk cId="119170407" sldId="318"/>
        </pc:sldMkLst>
      </pc:sldChg>
      <pc:sldChg chg="addSp modSp add replId">
        <pc:chgData name="PEREZ VERGARA MELANY" userId="S::m.perezvergara@uandresbello.edu::d95698a7-632e-4c03-ab0f-564477513d69" providerId="AD" clId="Web-{0C7D88AA-1E6B-DAD5-588B-E8E99FD28D85}" dt="2024-05-26T23:48:33.722" v="2515" actId="14100"/>
        <pc:sldMkLst>
          <pc:docMk/>
          <pc:sldMk cId="3982118065" sldId="318"/>
        </pc:sldMkLst>
        <pc:spChg chg="mod">
          <ac:chgData name="PEREZ VERGARA MELANY" userId="S::m.perezvergara@uandresbello.edu::d95698a7-632e-4c03-ab0f-564477513d69" providerId="AD" clId="Web-{0C7D88AA-1E6B-DAD5-588B-E8E99FD28D85}" dt="2024-05-26T23:47:50.736" v="2503" actId="20577"/>
          <ac:spMkLst>
            <pc:docMk/>
            <pc:sldMk cId="3982118065" sldId="318"/>
            <ac:spMk id="3" creationId="{23480A74-8042-3918-FB57-0ABA427747B4}"/>
          </ac:spMkLst>
        </pc:spChg>
        <pc:spChg chg="mod">
          <ac:chgData name="PEREZ VERGARA MELANY" userId="S::m.perezvergara@uandresbello.edu::d95698a7-632e-4c03-ab0f-564477513d69" providerId="AD" clId="Web-{0C7D88AA-1E6B-DAD5-588B-E8E99FD28D85}" dt="2024-05-26T23:48:15.284" v="2510" actId="14100"/>
          <ac:spMkLst>
            <pc:docMk/>
            <pc:sldMk cId="3982118065" sldId="318"/>
            <ac:spMk id="5" creationId="{433DB7EB-7290-9321-AB65-AD0581FDF5EA}"/>
          </ac:spMkLst>
        </pc:spChg>
        <pc:picChg chg="add mod">
          <ac:chgData name="PEREZ VERGARA MELANY" userId="S::m.perezvergara@uandresbello.edu::d95698a7-632e-4c03-ab0f-564477513d69" providerId="AD" clId="Web-{0C7D88AA-1E6B-DAD5-588B-E8E99FD28D85}" dt="2024-05-26T23:48:33.722" v="2515" actId="14100"/>
          <ac:picMkLst>
            <pc:docMk/>
            <pc:sldMk cId="3982118065" sldId="318"/>
            <ac:picMk id="4" creationId="{3EF888D7-E455-A9CB-C2B7-4661E8B7D61D}"/>
          </ac:picMkLst>
        </pc:picChg>
      </pc:sldChg>
    </pc:docChg>
  </pc:docChgLst>
  <pc:docChgLst>
    <pc:chgData name="Paola Alejandra Jarur Chamy" userId="90bb2a2d-fae6-4337-8a41-cfbd67e07fdf" providerId="ADAL" clId="{354B2BE5-76A1-4874-B3F7-330C8C0669A1}"/>
    <pc:docChg chg="undo custSel modSld">
      <pc:chgData name="Paola Alejandra Jarur Chamy" userId="90bb2a2d-fae6-4337-8a41-cfbd67e07fdf" providerId="ADAL" clId="{354B2BE5-76A1-4874-B3F7-330C8C0669A1}" dt="2022-01-31T15:19:10.830" v="762" actId="20577"/>
      <pc:docMkLst>
        <pc:docMk/>
      </pc:docMkLst>
      <pc:sldChg chg="modSp mod">
        <pc:chgData name="Paola Alejandra Jarur Chamy" userId="90bb2a2d-fae6-4337-8a41-cfbd67e07fdf" providerId="ADAL" clId="{354B2BE5-76A1-4874-B3F7-330C8C0669A1}" dt="2022-01-31T15:06:17.701" v="741" actId="1036"/>
        <pc:sldMkLst>
          <pc:docMk/>
          <pc:sldMk cId="1761978179" sldId="303"/>
        </pc:sldMkLst>
        <pc:spChg chg="mod">
          <ac:chgData name="Paola Alejandra Jarur Chamy" userId="90bb2a2d-fae6-4337-8a41-cfbd67e07fdf" providerId="ADAL" clId="{354B2BE5-76A1-4874-B3F7-330C8C0669A1}" dt="2022-01-31T14:54:18.391" v="56" actId="27636"/>
          <ac:spMkLst>
            <pc:docMk/>
            <pc:sldMk cId="1761978179" sldId="303"/>
            <ac:spMk id="5" creationId="{699E2788-EBE2-45DF-9C0B-D666080A46A9}"/>
          </ac:spMkLst>
        </pc:spChg>
        <pc:spChg chg="mod">
          <ac:chgData name="Paola Alejandra Jarur Chamy" userId="90bb2a2d-fae6-4337-8a41-cfbd67e07fdf" providerId="ADAL" clId="{354B2BE5-76A1-4874-B3F7-330C8C0669A1}" dt="2022-01-31T14:54:27.806" v="57"/>
          <ac:spMkLst>
            <pc:docMk/>
            <pc:sldMk cId="1761978179" sldId="303"/>
            <ac:spMk id="6" creationId="{9DEC9D77-6AA7-4B6B-881C-F31DAAE1DB2A}"/>
          </ac:spMkLst>
        </pc:spChg>
        <pc:spChg chg="mod">
          <ac:chgData name="Paola Alejandra Jarur Chamy" userId="90bb2a2d-fae6-4337-8a41-cfbd67e07fdf" providerId="ADAL" clId="{354B2BE5-76A1-4874-B3F7-330C8C0669A1}" dt="2022-01-31T14:54:39.690" v="61" actId="27636"/>
          <ac:spMkLst>
            <pc:docMk/>
            <pc:sldMk cId="1761978179" sldId="303"/>
            <ac:spMk id="8" creationId="{8E5AB793-981F-4F0C-993F-B574912D895B}"/>
          </ac:spMkLst>
        </pc:spChg>
        <pc:spChg chg="mod">
          <ac:chgData name="Paola Alejandra Jarur Chamy" userId="90bb2a2d-fae6-4337-8a41-cfbd67e07fdf" providerId="ADAL" clId="{354B2BE5-76A1-4874-B3F7-330C8C0669A1}" dt="2022-01-31T14:54:03.761" v="54" actId="122"/>
          <ac:spMkLst>
            <pc:docMk/>
            <pc:sldMk cId="1761978179" sldId="303"/>
            <ac:spMk id="10" creationId="{DC1D303F-E600-4ACE-9AB7-C6AEB05050D4}"/>
          </ac:spMkLst>
        </pc:spChg>
        <pc:spChg chg="mod">
          <ac:chgData name="Paola Alejandra Jarur Chamy" userId="90bb2a2d-fae6-4337-8a41-cfbd67e07fdf" providerId="ADAL" clId="{354B2BE5-76A1-4874-B3F7-330C8C0669A1}" dt="2022-01-31T14:54:03.761" v="54" actId="122"/>
          <ac:spMkLst>
            <pc:docMk/>
            <pc:sldMk cId="1761978179" sldId="303"/>
            <ac:spMk id="11" creationId="{ACB6F962-DADC-4482-8A69-766A19968AF5}"/>
          </ac:spMkLst>
        </pc:spChg>
        <pc:spChg chg="mod">
          <ac:chgData name="Paola Alejandra Jarur Chamy" userId="90bb2a2d-fae6-4337-8a41-cfbd67e07fdf" providerId="ADAL" clId="{354B2BE5-76A1-4874-B3F7-330C8C0669A1}" dt="2022-01-31T14:54:03.761" v="54" actId="122"/>
          <ac:spMkLst>
            <pc:docMk/>
            <pc:sldMk cId="1761978179" sldId="303"/>
            <ac:spMk id="12" creationId="{A3A365B2-B2DE-4D2C-92CE-32C0611969DB}"/>
          </ac:spMkLst>
        </pc:spChg>
        <pc:spChg chg="mod">
          <ac:chgData name="Paola Alejandra Jarur Chamy" userId="90bb2a2d-fae6-4337-8a41-cfbd67e07fdf" providerId="ADAL" clId="{354B2BE5-76A1-4874-B3F7-330C8C0669A1}" dt="2022-01-31T15:06:17.701" v="741" actId="1036"/>
          <ac:spMkLst>
            <pc:docMk/>
            <pc:sldMk cId="1761978179" sldId="303"/>
            <ac:spMk id="21" creationId="{6A548F58-8CF8-4D0C-8871-44C1700A4D4B}"/>
          </ac:spMkLst>
        </pc:spChg>
        <pc:cxnChg chg="mod">
          <ac:chgData name="Paola Alejandra Jarur Chamy" userId="90bb2a2d-fae6-4337-8a41-cfbd67e07fdf" providerId="ADAL" clId="{354B2BE5-76A1-4874-B3F7-330C8C0669A1}" dt="2022-01-31T15:06:04.316" v="699" actId="14100"/>
          <ac:cxnSpMkLst>
            <pc:docMk/>
            <pc:sldMk cId="1761978179" sldId="303"/>
            <ac:cxnSpMk id="22" creationId="{6A7DB234-E311-4E3B-AE05-EF5CB163CB48}"/>
          </ac:cxnSpMkLst>
        </pc:cxnChg>
      </pc:sldChg>
      <pc:sldChg chg="addSp delSp modSp mod">
        <pc:chgData name="Paola Alejandra Jarur Chamy" userId="90bb2a2d-fae6-4337-8a41-cfbd67e07fdf" providerId="ADAL" clId="{354B2BE5-76A1-4874-B3F7-330C8C0669A1}" dt="2022-01-31T15:19:10.830" v="762" actId="20577"/>
        <pc:sldMkLst>
          <pc:docMk/>
          <pc:sldMk cId="3105322462" sldId="304"/>
        </pc:sldMkLst>
        <pc:spChg chg="del">
          <ac:chgData name="Paola Alejandra Jarur Chamy" userId="90bb2a2d-fae6-4337-8a41-cfbd67e07fdf" providerId="ADAL" clId="{354B2BE5-76A1-4874-B3F7-330C8C0669A1}" dt="2022-01-31T14:57:46.775" v="427" actId="478"/>
          <ac:spMkLst>
            <pc:docMk/>
            <pc:sldMk cId="3105322462" sldId="304"/>
            <ac:spMk id="17" creationId="{00000000-0000-0000-0000-000000000000}"/>
          </ac:spMkLst>
        </pc:spChg>
        <pc:spChg chg="add mod">
          <ac:chgData name="Paola Alejandra Jarur Chamy" userId="90bb2a2d-fae6-4337-8a41-cfbd67e07fdf" providerId="ADAL" clId="{354B2BE5-76A1-4874-B3F7-330C8C0669A1}" dt="2022-01-31T14:57:55.219" v="453" actId="20577"/>
          <ac:spMkLst>
            <pc:docMk/>
            <pc:sldMk cId="3105322462" sldId="304"/>
            <ac:spMk id="43" creationId="{227163E9-5661-4AAF-9078-F7CFD4D862FB}"/>
          </ac:spMkLst>
        </pc:spChg>
        <pc:spChg chg="mod">
          <ac:chgData name="Paola Alejandra Jarur Chamy" userId="90bb2a2d-fae6-4337-8a41-cfbd67e07fdf" providerId="ADAL" clId="{354B2BE5-76A1-4874-B3F7-330C8C0669A1}" dt="2022-01-31T14:58:18.565" v="458" actId="14100"/>
          <ac:spMkLst>
            <pc:docMk/>
            <pc:sldMk cId="3105322462" sldId="304"/>
            <ac:spMk id="51" creationId="{61A9891F-4187-4DF8-8CFB-56F360DE9ED4}"/>
          </ac:spMkLst>
        </pc:spChg>
        <pc:spChg chg="mod">
          <ac:chgData name="Paola Alejandra Jarur Chamy" userId="90bb2a2d-fae6-4337-8a41-cfbd67e07fdf" providerId="ADAL" clId="{354B2BE5-76A1-4874-B3F7-330C8C0669A1}" dt="2022-01-31T14:59:22.668" v="502" actId="404"/>
          <ac:spMkLst>
            <pc:docMk/>
            <pc:sldMk cId="3105322462" sldId="304"/>
            <ac:spMk id="53" creationId="{C5466EC6-B198-4C30-9824-8941CD10326A}"/>
          </ac:spMkLst>
        </pc:spChg>
        <pc:spChg chg="mod">
          <ac:chgData name="Paola Alejandra Jarur Chamy" userId="90bb2a2d-fae6-4337-8a41-cfbd67e07fdf" providerId="ADAL" clId="{354B2BE5-76A1-4874-B3F7-330C8C0669A1}" dt="2022-01-31T14:59:14.978" v="501" actId="1037"/>
          <ac:spMkLst>
            <pc:docMk/>
            <pc:sldMk cId="3105322462" sldId="304"/>
            <ac:spMk id="55" creationId="{642045FC-29C6-49BA-9E23-024D851E9FEE}"/>
          </ac:spMkLst>
        </pc:spChg>
        <pc:spChg chg="mod">
          <ac:chgData name="Paola Alejandra Jarur Chamy" userId="90bb2a2d-fae6-4337-8a41-cfbd67e07fdf" providerId="ADAL" clId="{354B2BE5-76A1-4874-B3F7-330C8C0669A1}" dt="2022-01-31T14:58:55.108" v="469" actId="1037"/>
          <ac:spMkLst>
            <pc:docMk/>
            <pc:sldMk cId="3105322462" sldId="304"/>
            <ac:spMk id="56" creationId="{A7677053-BE88-482C-AA37-4F935090C6BB}"/>
          </ac:spMkLst>
        </pc:spChg>
        <pc:spChg chg="mod">
          <ac:chgData name="Paola Alejandra Jarur Chamy" userId="90bb2a2d-fae6-4337-8a41-cfbd67e07fdf" providerId="ADAL" clId="{354B2BE5-76A1-4874-B3F7-330C8C0669A1}" dt="2022-01-31T14:59:33.827" v="503"/>
          <ac:spMkLst>
            <pc:docMk/>
            <pc:sldMk cId="3105322462" sldId="304"/>
            <ac:spMk id="60" creationId="{FEF97B47-DB60-4536-B4D3-2C1E5D735FA0}"/>
          </ac:spMkLst>
        </pc:spChg>
        <pc:spChg chg="mod">
          <ac:chgData name="Paola Alejandra Jarur Chamy" userId="90bb2a2d-fae6-4337-8a41-cfbd67e07fdf" providerId="ADAL" clId="{354B2BE5-76A1-4874-B3F7-330C8C0669A1}" dt="2022-01-31T14:59:43.719" v="504"/>
          <ac:spMkLst>
            <pc:docMk/>
            <pc:sldMk cId="3105322462" sldId="304"/>
            <ac:spMk id="61" creationId="{38F22C37-1A57-45D1-850B-DA487DD4C6CB}"/>
          </ac:spMkLst>
        </pc:spChg>
        <pc:spChg chg="mod">
          <ac:chgData name="Paola Alejandra Jarur Chamy" userId="90bb2a2d-fae6-4337-8a41-cfbd67e07fdf" providerId="ADAL" clId="{354B2BE5-76A1-4874-B3F7-330C8C0669A1}" dt="2022-01-31T14:59:52.182" v="505"/>
          <ac:spMkLst>
            <pc:docMk/>
            <pc:sldMk cId="3105322462" sldId="304"/>
            <ac:spMk id="62" creationId="{CA1C23CF-AAEB-4321-AB34-4036036E4B11}"/>
          </ac:spMkLst>
        </pc:spChg>
        <pc:spChg chg="mod">
          <ac:chgData name="Paola Alejandra Jarur Chamy" userId="90bb2a2d-fae6-4337-8a41-cfbd67e07fdf" providerId="ADAL" clId="{354B2BE5-76A1-4874-B3F7-330C8C0669A1}" dt="2022-01-31T15:01:31.445" v="605" actId="1036"/>
          <ac:spMkLst>
            <pc:docMk/>
            <pc:sldMk cId="3105322462" sldId="304"/>
            <ac:spMk id="63" creationId="{FDBCECD0-3E58-413D-8211-EC46EE8EF169}"/>
          </ac:spMkLst>
        </pc:spChg>
        <pc:spChg chg="mod">
          <ac:chgData name="Paola Alejandra Jarur Chamy" userId="90bb2a2d-fae6-4337-8a41-cfbd67e07fdf" providerId="ADAL" clId="{354B2BE5-76A1-4874-B3F7-330C8C0669A1}" dt="2022-01-31T15:01:14.027" v="579" actId="1035"/>
          <ac:spMkLst>
            <pc:docMk/>
            <pc:sldMk cId="3105322462" sldId="304"/>
            <ac:spMk id="64" creationId="{0D34F360-7263-4B7D-8E58-D39F203F9416}"/>
          </ac:spMkLst>
        </pc:spChg>
        <pc:spChg chg="mod">
          <ac:chgData name="Paola Alejandra Jarur Chamy" userId="90bb2a2d-fae6-4337-8a41-cfbd67e07fdf" providerId="ADAL" clId="{354B2BE5-76A1-4874-B3F7-330C8C0669A1}" dt="2022-01-31T15:19:10.830" v="762" actId="20577"/>
          <ac:spMkLst>
            <pc:docMk/>
            <pc:sldMk cId="3105322462" sldId="304"/>
            <ac:spMk id="65" creationId="{C4FE929D-DE8E-4EB4-8B2E-3E5AEAD1FBE4}"/>
          </ac:spMkLst>
        </pc:spChg>
        <pc:spChg chg="mod">
          <ac:chgData name="Paola Alejandra Jarur Chamy" userId="90bb2a2d-fae6-4337-8a41-cfbd67e07fdf" providerId="ADAL" clId="{354B2BE5-76A1-4874-B3F7-330C8C0669A1}" dt="2022-01-31T15:17:38.519" v="742" actId="313"/>
          <ac:spMkLst>
            <pc:docMk/>
            <pc:sldMk cId="3105322462" sldId="304"/>
            <ac:spMk id="67" creationId="{DE3CBAC6-9CCF-42F1-8C78-37C44C8D5678}"/>
          </ac:spMkLst>
        </pc:spChg>
        <pc:spChg chg="del">
          <ac:chgData name="Paola Alejandra Jarur Chamy" userId="90bb2a2d-fae6-4337-8a41-cfbd67e07fdf" providerId="ADAL" clId="{354B2BE5-76A1-4874-B3F7-330C8C0669A1}" dt="2022-01-31T15:00:38.299" v="518" actId="478"/>
          <ac:spMkLst>
            <pc:docMk/>
            <pc:sldMk cId="3105322462" sldId="304"/>
            <ac:spMk id="75" creationId="{4384EA9A-1726-4FD1-BE85-E5343501274D}"/>
          </ac:spMkLst>
        </pc:spChg>
        <pc:spChg chg="mod">
          <ac:chgData name="Paola Alejandra Jarur Chamy" userId="90bb2a2d-fae6-4337-8a41-cfbd67e07fdf" providerId="ADAL" clId="{354B2BE5-76A1-4874-B3F7-330C8C0669A1}" dt="2022-01-31T15:00:43.654" v="530" actId="1035"/>
          <ac:spMkLst>
            <pc:docMk/>
            <pc:sldMk cId="3105322462" sldId="304"/>
            <ac:spMk id="76" creationId="{94F4A5D7-134C-49F3-8A39-F8341C88C2FD}"/>
          </ac:spMkLst>
        </pc:spChg>
        <pc:spChg chg="mod">
          <ac:chgData name="Paola Alejandra Jarur Chamy" userId="90bb2a2d-fae6-4337-8a41-cfbd67e07fdf" providerId="ADAL" clId="{354B2BE5-76A1-4874-B3F7-330C8C0669A1}" dt="2022-01-31T14:59:14.978" v="501" actId="1037"/>
          <ac:spMkLst>
            <pc:docMk/>
            <pc:sldMk cId="3105322462" sldId="304"/>
            <ac:spMk id="82" creationId="{EF60ED61-148F-426D-83DD-B36FB3727B2F}"/>
          </ac:spMkLst>
        </pc:spChg>
        <pc:spChg chg="mod">
          <ac:chgData name="Paola Alejandra Jarur Chamy" userId="90bb2a2d-fae6-4337-8a41-cfbd67e07fdf" providerId="ADAL" clId="{354B2BE5-76A1-4874-B3F7-330C8C0669A1}" dt="2022-01-31T14:58:55.108" v="469" actId="1037"/>
          <ac:spMkLst>
            <pc:docMk/>
            <pc:sldMk cId="3105322462" sldId="304"/>
            <ac:spMk id="83" creationId="{101F2622-4D04-4642-8D07-F35533BFF69E}"/>
          </ac:spMkLst>
        </pc:spChg>
        <pc:spChg chg="mod">
          <ac:chgData name="Paola Alejandra Jarur Chamy" userId="90bb2a2d-fae6-4337-8a41-cfbd67e07fdf" providerId="ADAL" clId="{354B2BE5-76A1-4874-B3F7-330C8C0669A1}" dt="2022-01-31T15:00:00.797" v="506"/>
          <ac:spMkLst>
            <pc:docMk/>
            <pc:sldMk cId="3105322462" sldId="304"/>
            <ac:spMk id="85" creationId="{28353A36-920D-497F-AD77-D104E6EE61F2}"/>
          </ac:spMkLst>
        </pc:spChg>
      </pc:sldChg>
      <pc:sldChg chg="addSp delSp modSp mod">
        <pc:chgData name="Paola Alejandra Jarur Chamy" userId="90bb2a2d-fae6-4337-8a41-cfbd67e07fdf" providerId="ADAL" clId="{354B2BE5-76A1-4874-B3F7-330C8C0669A1}" dt="2022-01-31T15:02:57.698" v="698" actId="1036"/>
        <pc:sldMkLst>
          <pc:docMk/>
          <pc:sldMk cId="4002806811" sldId="305"/>
        </pc:sldMkLst>
        <pc:spChg chg="add mod">
          <ac:chgData name="Paola Alejandra Jarur Chamy" userId="90bb2a2d-fae6-4337-8a41-cfbd67e07fdf" providerId="ADAL" clId="{354B2BE5-76A1-4874-B3F7-330C8C0669A1}" dt="2022-01-31T15:01:48.240" v="634" actId="20577"/>
          <ac:spMkLst>
            <pc:docMk/>
            <pc:sldMk cId="4002806811" sldId="305"/>
            <ac:spMk id="13" creationId="{60C8F923-8D7D-42ED-A6A4-AF68F49A5F74}"/>
          </ac:spMkLst>
        </pc:spChg>
        <pc:spChg chg="del">
          <ac:chgData name="Paola Alejandra Jarur Chamy" userId="90bb2a2d-fae6-4337-8a41-cfbd67e07fdf" providerId="ADAL" clId="{354B2BE5-76A1-4874-B3F7-330C8C0669A1}" dt="2022-01-31T15:01:41.654" v="606" actId="478"/>
          <ac:spMkLst>
            <pc:docMk/>
            <pc:sldMk cId="4002806811" sldId="305"/>
            <ac:spMk id="17" creationId="{00000000-0000-0000-0000-000000000000}"/>
          </ac:spMkLst>
        </pc:spChg>
        <pc:spChg chg="mod">
          <ac:chgData name="Paola Alejandra Jarur Chamy" userId="90bb2a2d-fae6-4337-8a41-cfbd67e07fdf" providerId="ADAL" clId="{354B2BE5-76A1-4874-B3F7-330C8C0669A1}" dt="2022-01-31T15:02:04.684" v="635"/>
          <ac:spMkLst>
            <pc:docMk/>
            <pc:sldMk cId="4002806811" sldId="305"/>
            <ac:spMk id="44" creationId="{426D55FC-DD63-4C00-8593-8ECEC36FC200}"/>
          </ac:spMkLst>
        </pc:spChg>
        <pc:spChg chg="mod">
          <ac:chgData name="Paola Alejandra Jarur Chamy" userId="90bb2a2d-fae6-4337-8a41-cfbd67e07fdf" providerId="ADAL" clId="{354B2BE5-76A1-4874-B3F7-330C8C0669A1}" dt="2022-01-31T15:02:19.652" v="637" actId="14100"/>
          <ac:spMkLst>
            <pc:docMk/>
            <pc:sldMk cId="4002806811" sldId="305"/>
            <ac:spMk id="45" creationId="{8D54D22B-9D56-4A2F-84A4-70372A67D809}"/>
          </ac:spMkLst>
        </pc:spChg>
        <pc:spChg chg="mod">
          <ac:chgData name="Paola Alejandra Jarur Chamy" userId="90bb2a2d-fae6-4337-8a41-cfbd67e07fdf" providerId="ADAL" clId="{354B2BE5-76A1-4874-B3F7-330C8C0669A1}" dt="2022-01-31T15:02:44.476" v="683"/>
          <ac:spMkLst>
            <pc:docMk/>
            <pc:sldMk cId="4002806811" sldId="305"/>
            <ac:spMk id="46" creationId="{407ACAF3-9F46-4590-BB27-0A76A5E37EF0}"/>
          </ac:spMkLst>
        </pc:spChg>
        <pc:spChg chg="mod">
          <ac:chgData name="Paola Alejandra Jarur Chamy" userId="90bb2a2d-fae6-4337-8a41-cfbd67e07fdf" providerId="ADAL" clId="{354B2BE5-76A1-4874-B3F7-330C8C0669A1}" dt="2022-01-31T15:02:57.698" v="698" actId="1036"/>
          <ac:spMkLst>
            <pc:docMk/>
            <pc:sldMk cId="4002806811" sldId="305"/>
            <ac:spMk id="78" creationId="{01A187E2-50D2-4CF9-BEC4-99ED7D9D1517}"/>
          </ac:spMkLst>
        </pc:spChg>
        <pc:spChg chg="mod">
          <ac:chgData name="Paola Alejandra Jarur Chamy" userId="90bb2a2d-fae6-4337-8a41-cfbd67e07fdf" providerId="ADAL" clId="{354B2BE5-76A1-4874-B3F7-330C8C0669A1}" dt="2022-01-31T15:02:30.445" v="674" actId="1035"/>
          <ac:spMkLst>
            <pc:docMk/>
            <pc:sldMk cId="4002806811" sldId="305"/>
            <ac:spMk id="88" creationId="{FD0998A1-7FB0-4B0D-B632-48E4377F580C}"/>
          </ac:spMkLst>
        </pc:spChg>
        <pc:spChg chg="mod">
          <ac:chgData name="Paola Alejandra Jarur Chamy" userId="90bb2a2d-fae6-4337-8a41-cfbd67e07fdf" providerId="ADAL" clId="{354B2BE5-76A1-4874-B3F7-330C8C0669A1}" dt="2022-01-31T15:02:30.445" v="674" actId="1035"/>
          <ac:spMkLst>
            <pc:docMk/>
            <pc:sldMk cId="4002806811" sldId="305"/>
            <ac:spMk id="89" creationId="{9643106E-B78F-462C-B172-9657EC03DCAA}"/>
          </ac:spMkLst>
        </pc:spChg>
      </pc:sldChg>
      <pc:sldChg chg="addSp delSp modSp mod">
        <pc:chgData name="Paola Alejandra Jarur Chamy" userId="90bb2a2d-fae6-4337-8a41-cfbd67e07fdf" providerId="ADAL" clId="{354B2BE5-76A1-4874-B3F7-330C8C0669A1}" dt="2022-01-31T14:57:32.045" v="426" actId="1036"/>
        <pc:sldMkLst>
          <pc:docMk/>
          <pc:sldMk cId="2779685119" sldId="306"/>
        </pc:sldMkLst>
        <pc:spChg chg="mod">
          <ac:chgData name="Paola Alejandra Jarur Chamy" userId="90bb2a2d-fae6-4337-8a41-cfbd67e07fdf" providerId="ADAL" clId="{354B2BE5-76A1-4874-B3F7-330C8C0669A1}" dt="2022-01-31T14:55:22.082" v="142" actId="1037"/>
          <ac:spMkLst>
            <pc:docMk/>
            <pc:sldMk cId="2779685119" sldId="306"/>
            <ac:spMk id="15" creationId="{B4695B2F-77DA-4672-8B2A-9A98209719AD}"/>
          </ac:spMkLst>
        </pc:spChg>
        <pc:spChg chg="del">
          <ac:chgData name="Paola Alejandra Jarur Chamy" userId="90bb2a2d-fae6-4337-8a41-cfbd67e07fdf" providerId="ADAL" clId="{354B2BE5-76A1-4874-B3F7-330C8C0669A1}" dt="2022-01-31T14:55:18.711" v="125" actId="478"/>
          <ac:spMkLst>
            <pc:docMk/>
            <pc:sldMk cId="2779685119" sldId="306"/>
            <ac:spMk id="16" creationId="{5AED4D16-868F-45F9-BDF6-B47EC47E7EB8}"/>
          </ac:spMkLst>
        </pc:spChg>
        <pc:spChg chg="del">
          <ac:chgData name="Paola Alejandra Jarur Chamy" userId="90bb2a2d-fae6-4337-8a41-cfbd67e07fdf" providerId="ADAL" clId="{354B2BE5-76A1-4874-B3F7-330C8C0669A1}" dt="2022-01-31T14:54:50.974" v="62" actId="478"/>
          <ac:spMkLst>
            <pc:docMk/>
            <pc:sldMk cId="2779685119" sldId="306"/>
            <ac:spMk id="17" creationId="{00000000-0000-0000-0000-000000000000}"/>
          </ac:spMkLst>
        </pc:spChg>
        <pc:spChg chg="mod">
          <ac:chgData name="Paola Alejandra Jarur Chamy" userId="90bb2a2d-fae6-4337-8a41-cfbd67e07fdf" providerId="ADAL" clId="{354B2BE5-76A1-4874-B3F7-330C8C0669A1}" dt="2022-01-31T14:55:25.880" v="162" actId="1037"/>
          <ac:spMkLst>
            <pc:docMk/>
            <pc:sldMk cId="2779685119" sldId="306"/>
            <ac:spMk id="18" creationId="{79C6A198-6FA3-4552-B4F8-0241175D6D37}"/>
          </ac:spMkLst>
        </pc:spChg>
        <pc:spChg chg="mod">
          <ac:chgData name="Paola Alejandra Jarur Chamy" userId="90bb2a2d-fae6-4337-8a41-cfbd67e07fdf" providerId="ADAL" clId="{354B2BE5-76A1-4874-B3F7-330C8C0669A1}" dt="2022-01-31T14:56:03.461" v="236" actId="404"/>
          <ac:spMkLst>
            <pc:docMk/>
            <pc:sldMk cId="2779685119" sldId="306"/>
            <ac:spMk id="22" creationId="{4A184DBA-0163-4573-A60D-D11658F8557E}"/>
          </ac:spMkLst>
        </pc:spChg>
        <pc:spChg chg="mod">
          <ac:chgData name="Paola Alejandra Jarur Chamy" userId="90bb2a2d-fae6-4337-8a41-cfbd67e07fdf" providerId="ADAL" clId="{354B2BE5-76A1-4874-B3F7-330C8C0669A1}" dt="2022-01-31T14:56:03.461" v="236" actId="404"/>
          <ac:spMkLst>
            <pc:docMk/>
            <pc:sldMk cId="2779685119" sldId="306"/>
            <ac:spMk id="23" creationId="{80256A02-BB1E-41C6-9199-FC0C1F3321C4}"/>
          </ac:spMkLst>
        </pc:spChg>
        <pc:spChg chg="mod">
          <ac:chgData name="Paola Alejandra Jarur Chamy" userId="90bb2a2d-fae6-4337-8a41-cfbd67e07fdf" providerId="ADAL" clId="{354B2BE5-76A1-4874-B3F7-330C8C0669A1}" dt="2022-01-31T14:56:03.461" v="236" actId="404"/>
          <ac:spMkLst>
            <pc:docMk/>
            <pc:sldMk cId="2779685119" sldId="306"/>
            <ac:spMk id="24" creationId="{03E5F3D1-3221-4659-A0A9-5A15FEF6B111}"/>
          </ac:spMkLst>
        </pc:spChg>
        <pc:spChg chg="mod">
          <ac:chgData name="Paola Alejandra Jarur Chamy" userId="90bb2a2d-fae6-4337-8a41-cfbd67e07fdf" providerId="ADAL" clId="{354B2BE5-76A1-4874-B3F7-330C8C0669A1}" dt="2022-01-31T14:57:32.045" v="426" actId="1036"/>
          <ac:spMkLst>
            <pc:docMk/>
            <pc:sldMk cId="2779685119" sldId="306"/>
            <ac:spMk id="27" creationId="{90248251-55FD-4CAF-89AB-8B894160C9EA}"/>
          </ac:spMkLst>
        </pc:spChg>
        <pc:spChg chg="mod">
          <ac:chgData name="Paola Alejandra Jarur Chamy" userId="90bb2a2d-fae6-4337-8a41-cfbd67e07fdf" providerId="ADAL" clId="{354B2BE5-76A1-4874-B3F7-330C8C0669A1}" dt="2022-01-31T14:57:22.204" v="411" actId="404"/>
          <ac:spMkLst>
            <pc:docMk/>
            <pc:sldMk cId="2779685119" sldId="306"/>
            <ac:spMk id="35" creationId="{A5397A96-D306-4BB4-BBB1-CB576D4C4973}"/>
          </ac:spMkLst>
        </pc:spChg>
        <pc:spChg chg="mod">
          <ac:chgData name="Paola Alejandra Jarur Chamy" userId="90bb2a2d-fae6-4337-8a41-cfbd67e07fdf" providerId="ADAL" clId="{354B2BE5-76A1-4874-B3F7-330C8C0669A1}" dt="2022-01-31T14:57:22.204" v="411" actId="404"/>
          <ac:spMkLst>
            <pc:docMk/>
            <pc:sldMk cId="2779685119" sldId="306"/>
            <ac:spMk id="36" creationId="{D31273AC-F561-4BBE-BE63-A5933D1EF47D}"/>
          </ac:spMkLst>
        </pc:spChg>
        <pc:spChg chg="add mod">
          <ac:chgData name="Paola Alejandra Jarur Chamy" userId="90bb2a2d-fae6-4337-8a41-cfbd67e07fdf" providerId="ADAL" clId="{354B2BE5-76A1-4874-B3F7-330C8C0669A1}" dt="2022-01-31T14:54:56.048" v="88" actId="1037"/>
          <ac:spMkLst>
            <pc:docMk/>
            <pc:sldMk cId="2779685119" sldId="306"/>
            <ac:spMk id="46" creationId="{3100BAD1-E448-44FC-A564-E3D9A4AE5330}"/>
          </ac:spMkLst>
        </pc:spChg>
        <pc:spChg chg="mod">
          <ac:chgData name="Paola Alejandra Jarur Chamy" userId="90bb2a2d-fae6-4337-8a41-cfbd67e07fdf" providerId="ADAL" clId="{354B2BE5-76A1-4874-B3F7-330C8C0669A1}" dt="2022-01-31T14:56:57.954" v="366" actId="1037"/>
          <ac:spMkLst>
            <pc:docMk/>
            <pc:sldMk cId="2779685119" sldId="306"/>
            <ac:spMk id="54" creationId="{7BF087FF-E2DE-41C4-9556-1FCAF488EB61}"/>
          </ac:spMkLst>
        </pc:spChg>
        <pc:spChg chg="mod">
          <ac:chgData name="Paola Alejandra Jarur Chamy" userId="90bb2a2d-fae6-4337-8a41-cfbd67e07fdf" providerId="ADAL" clId="{354B2BE5-76A1-4874-B3F7-330C8C0669A1}" dt="2022-01-31T14:56:57.954" v="366" actId="1037"/>
          <ac:spMkLst>
            <pc:docMk/>
            <pc:sldMk cId="2779685119" sldId="306"/>
            <ac:spMk id="59" creationId="{D58086D5-CEE3-4BF9-AFA3-4D1AD22F6E59}"/>
          </ac:spMkLst>
        </pc:spChg>
        <pc:spChg chg="mod">
          <ac:chgData name="Paola Alejandra Jarur Chamy" userId="90bb2a2d-fae6-4337-8a41-cfbd67e07fdf" providerId="ADAL" clId="{354B2BE5-76A1-4874-B3F7-330C8C0669A1}" dt="2022-01-31T14:56:20.509" v="270" actId="20577"/>
          <ac:spMkLst>
            <pc:docMk/>
            <pc:sldMk cId="2779685119" sldId="306"/>
            <ac:spMk id="60" creationId="{95CFFFBE-D17A-4171-A302-0411ADED93A9}"/>
          </ac:spMkLst>
        </pc:spChg>
        <pc:spChg chg="mod">
          <ac:chgData name="Paola Alejandra Jarur Chamy" userId="90bb2a2d-fae6-4337-8a41-cfbd67e07fdf" providerId="ADAL" clId="{354B2BE5-76A1-4874-B3F7-330C8C0669A1}" dt="2022-01-31T14:56:24.562" v="278" actId="20577"/>
          <ac:spMkLst>
            <pc:docMk/>
            <pc:sldMk cId="2779685119" sldId="306"/>
            <ac:spMk id="61" creationId="{AC5054DA-53CB-4FDA-B7CA-1CF52349A477}"/>
          </ac:spMkLst>
        </pc:spChg>
        <pc:spChg chg="mod">
          <ac:chgData name="Paola Alejandra Jarur Chamy" userId="90bb2a2d-fae6-4337-8a41-cfbd67e07fdf" providerId="ADAL" clId="{354B2BE5-76A1-4874-B3F7-330C8C0669A1}" dt="2022-01-31T14:56:32.436" v="302" actId="6549"/>
          <ac:spMkLst>
            <pc:docMk/>
            <pc:sldMk cId="2779685119" sldId="306"/>
            <ac:spMk id="62" creationId="{38F04139-9B1E-4A21-911C-823D4BBF6976}"/>
          </ac:spMkLst>
        </pc:spChg>
        <pc:spChg chg="mod">
          <ac:chgData name="Paola Alejandra Jarur Chamy" userId="90bb2a2d-fae6-4337-8a41-cfbd67e07fdf" providerId="ADAL" clId="{354B2BE5-76A1-4874-B3F7-330C8C0669A1}" dt="2022-01-31T14:56:50.364" v="350" actId="14100"/>
          <ac:spMkLst>
            <pc:docMk/>
            <pc:sldMk cId="2779685119" sldId="306"/>
            <ac:spMk id="63" creationId="{9E34250B-360E-4D14-B90F-65672F2D16FC}"/>
          </ac:spMkLst>
        </pc:spChg>
        <pc:spChg chg="mod">
          <ac:chgData name="Paola Alejandra Jarur Chamy" userId="90bb2a2d-fae6-4337-8a41-cfbd67e07fdf" providerId="ADAL" clId="{354B2BE5-76A1-4874-B3F7-330C8C0669A1}" dt="2022-01-31T14:56:57.954" v="366" actId="1037"/>
          <ac:spMkLst>
            <pc:docMk/>
            <pc:sldMk cId="2779685119" sldId="306"/>
            <ac:spMk id="64" creationId="{7160281E-E5E8-4779-BADF-9A0FBCB56D16}"/>
          </ac:spMkLst>
        </pc:spChg>
        <pc:spChg chg="mod">
          <ac:chgData name="Paola Alejandra Jarur Chamy" userId="90bb2a2d-fae6-4337-8a41-cfbd67e07fdf" providerId="ADAL" clId="{354B2BE5-76A1-4874-B3F7-330C8C0669A1}" dt="2022-01-31T14:56:12.003" v="252" actId="20577"/>
          <ac:spMkLst>
            <pc:docMk/>
            <pc:sldMk cId="2779685119" sldId="306"/>
            <ac:spMk id="67" creationId="{C4731DD5-BDA9-491E-B168-40260D3F59D2}"/>
          </ac:spMkLst>
        </pc:spChg>
        <pc:picChg chg="mod">
          <ac:chgData name="Paola Alejandra Jarur Chamy" userId="90bb2a2d-fae6-4337-8a41-cfbd67e07fdf" providerId="ADAL" clId="{354B2BE5-76A1-4874-B3F7-330C8C0669A1}" dt="2022-01-31T14:57:32.045" v="426" actId="1036"/>
          <ac:picMkLst>
            <pc:docMk/>
            <pc:sldMk cId="2779685119" sldId="306"/>
            <ac:picMk id="28" creationId="{77795404-A2C2-4B03-8F96-7FBA7A67E7DE}"/>
          </ac:picMkLst>
        </pc:picChg>
      </pc:sldChg>
    </pc:docChg>
  </pc:docChgLst>
  <pc:docChgLst>
    <pc:chgData name="GAMBOA ALVARADO IGNACIO G" userId="d3d0d4b5-30dd-46e6-93bb-837ddea6ad49" providerId="ADAL" clId="{8CBB8C90-6B1F-4992-B562-0E68CFD0F3DC}"/>
    <pc:docChg chg="undo custSel addSld delSld modSld">
      <pc:chgData name="GAMBOA ALVARADO IGNACIO G" userId="d3d0d4b5-30dd-46e6-93bb-837ddea6ad49" providerId="ADAL" clId="{8CBB8C90-6B1F-4992-B562-0E68CFD0F3DC}" dt="2024-06-01T05:22:10.811" v="3672" actId="767"/>
      <pc:docMkLst>
        <pc:docMk/>
      </pc:docMkLst>
      <pc:sldChg chg="addSp delSp modSp mod modNotesTx">
        <pc:chgData name="GAMBOA ALVARADO IGNACIO G" userId="d3d0d4b5-30dd-46e6-93bb-837ddea6ad49" providerId="ADAL" clId="{8CBB8C90-6B1F-4992-B562-0E68CFD0F3DC}" dt="2024-05-25T22:53:27.534" v="155" actId="20577"/>
        <pc:sldMkLst>
          <pc:docMk/>
          <pc:sldMk cId="1957369981" sldId="262"/>
        </pc:sldMkLst>
        <pc:spChg chg="add mod">
          <ac:chgData name="GAMBOA ALVARADO IGNACIO G" userId="d3d0d4b5-30dd-46e6-93bb-837ddea6ad49" providerId="ADAL" clId="{8CBB8C90-6B1F-4992-B562-0E68CFD0F3DC}" dt="2024-05-25T22:51:06.440" v="51" actId="1076"/>
          <ac:spMkLst>
            <pc:docMk/>
            <pc:sldMk cId="1957369981" sldId="262"/>
            <ac:spMk id="3" creationId="{14CE27E0-12EF-847D-668C-1C37A72AC54A}"/>
          </ac:spMkLst>
        </pc:spChg>
        <pc:spChg chg="add mod">
          <ac:chgData name="GAMBOA ALVARADO IGNACIO G" userId="d3d0d4b5-30dd-46e6-93bb-837ddea6ad49" providerId="ADAL" clId="{8CBB8C90-6B1F-4992-B562-0E68CFD0F3DC}" dt="2024-05-25T22:53:08.941" v="125" actId="115"/>
          <ac:spMkLst>
            <pc:docMk/>
            <pc:sldMk cId="1957369981" sldId="262"/>
            <ac:spMk id="4" creationId="{2A5B1E45-4D0E-297A-AB3D-9607063D7ABF}"/>
          </ac:spMkLst>
        </pc:spChg>
        <pc:spChg chg="mod">
          <ac:chgData name="GAMBOA ALVARADO IGNACIO G" userId="d3d0d4b5-30dd-46e6-93bb-837ddea6ad49" providerId="ADAL" clId="{8CBB8C90-6B1F-4992-B562-0E68CFD0F3DC}" dt="2024-05-25T22:49:46.327" v="22" actId="1076"/>
          <ac:spMkLst>
            <pc:docMk/>
            <pc:sldMk cId="1957369981" sldId="262"/>
            <ac:spMk id="13" creationId="{00000000-0000-0000-0000-000000000000}"/>
          </ac:spMkLst>
        </pc:spChg>
        <pc:picChg chg="add mod">
          <ac:chgData name="GAMBOA ALVARADO IGNACIO G" userId="d3d0d4b5-30dd-46e6-93bb-837ddea6ad49" providerId="ADAL" clId="{8CBB8C90-6B1F-4992-B562-0E68CFD0F3DC}" dt="2024-05-25T22:49:39.514" v="21" actId="1076"/>
          <ac:picMkLst>
            <pc:docMk/>
            <pc:sldMk cId="1957369981" sldId="262"/>
            <ac:picMk id="2" creationId="{AB648918-9FDB-46EB-F89C-E9D3FFF1273B}"/>
          </ac:picMkLst>
        </pc:picChg>
        <pc:picChg chg="del">
          <ac:chgData name="GAMBOA ALVARADO IGNACIO G" userId="d3d0d4b5-30dd-46e6-93bb-837ddea6ad49" providerId="ADAL" clId="{8CBB8C90-6B1F-4992-B562-0E68CFD0F3DC}" dt="2024-05-25T22:45:54.098" v="0" actId="478"/>
          <ac:picMkLst>
            <pc:docMk/>
            <pc:sldMk cId="1957369981" sldId="262"/>
            <ac:picMk id="8" creationId="{00000000-0000-0000-0000-000000000000}"/>
          </ac:picMkLst>
        </pc:picChg>
        <pc:picChg chg="mod">
          <ac:chgData name="GAMBOA ALVARADO IGNACIO G" userId="d3d0d4b5-30dd-46e6-93bb-837ddea6ad49" providerId="ADAL" clId="{8CBB8C90-6B1F-4992-B562-0E68CFD0F3DC}" dt="2024-05-25T22:48:55.182" v="17" actId="1076"/>
          <ac:picMkLst>
            <pc:docMk/>
            <pc:sldMk cId="1957369981" sldId="262"/>
            <ac:picMk id="9" creationId="{00000000-0000-0000-0000-000000000000}"/>
          </ac:picMkLst>
        </pc:picChg>
        <pc:picChg chg="mod">
          <ac:chgData name="GAMBOA ALVARADO IGNACIO G" userId="d3d0d4b5-30dd-46e6-93bb-837ddea6ad49" providerId="ADAL" clId="{8CBB8C90-6B1F-4992-B562-0E68CFD0F3DC}" dt="2024-05-25T22:49:24.864" v="20" actId="1076"/>
          <ac:picMkLst>
            <pc:docMk/>
            <pc:sldMk cId="1957369981" sldId="262"/>
            <ac:picMk id="10" creationId="{00000000-0000-0000-0000-000000000000}"/>
          </ac:picMkLst>
        </pc:picChg>
      </pc:sldChg>
      <pc:sldChg chg="addSp delSp modSp mod modNotesTx">
        <pc:chgData name="GAMBOA ALVARADO IGNACIO G" userId="d3d0d4b5-30dd-46e6-93bb-837ddea6ad49" providerId="ADAL" clId="{8CBB8C90-6B1F-4992-B562-0E68CFD0F3DC}" dt="2024-06-01T03:49:53.535" v="1962" actId="1076"/>
        <pc:sldMkLst>
          <pc:docMk/>
          <pc:sldMk cId="1761978179" sldId="303"/>
        </pc:sldMkLst>
        <pc:spChg chg="mod">
          <ac:chgData name="GAMBOA ALVARADO IGNACIO G" userId="d3d0d4b5-30dd-46e6-93bb-837ddea6ad49" providerId="ADAL" clId="{8CBB8C90-6B1F-4992-B562-0E68CFD0F3DC}" dt="2024-05-25T23:01:26.637" v="850" actId="313"/>
          <ac:spMkLst>
            <pc:docMk/>
            <pc:sldMk cId="1761978179" sldId="303"/>
            <ac:spMk id="5" creationId="{699E2788-EBE2-45DF-9C0B-D666080A46A9}"/>
          </ac:spMkLst>
        </pc:spChg>
        <pc:spChg chg="mod">
          <ac:chgData name="GAMBOA ALVARADO IGNACIO G" userId="d3d0d4b5-30dd-46e6-93bb-837ddea6ad49" providerId="ADAL" clId="{8CBB8C90-6B1F-4992-B562-0E68CFD0F3DC}" dt="2024-05-25T23:05:17.306" v="1108" actId="20577"/>
          <ac:spMkLst>
            <pc:docMk/>
            <pc:sldMk cId="1761978179" sldId="303"/>
            <ac:spMk id="6" creationId="{9DEC9D77-6AA7-4B6B-881C-F31DAAE1DB2A}"/>
          </ac:spMkLst>
        </pc:spChg>
        <pc:spChg chg="del mod">
          <ac:chgData name="GAMBOA ALVARADO IGNACIO G" userId="d3d0d4b5-30dd-46e6-93bb-837ddea6ad49" providerId="ADAL" clId="{8CBB8C90-6B1F-4992-B562-0E68CFD0F3DC}" dt="2024-06-01T03:23:57.779" v="1438" actId="478"/>
          <ac:spMkLst>
            <pc:docMk/>
            <pc:sldMk cId="1761978179" sldId="303"/>
            <ac:spMk id="8" creationId="{8E5AB793-981F-4F0C-993F-B574912D895B}"/>
          </ac:spMkLst>
        </pc:spChg>
        <pc:spChg chg="mod">
          <ac:chgData name="GAMBOA ALVARADO IGNACIO G" userId="d3d0d4b5-30dd-46e6-93bb-837ddea6ad49" providerId="ADAL" clId="{8CBB8C90-6B1F-4992-B562-0E68CFD0F3DC}" dt="2024-05-25T22:59:54.044" v="747" actId="20577"/>
          <ac:spMkLst>
            <pc:docMk/>
            <pc:sldMk cId="1761978179" sldId="303"/>
            <ac:spMk id="10" creationId="{DC1D303F-E600-4ACE-9AB7-C6AEB05050D4}"/>
          </ac:spMkLst>
        </pc:spChg>
        <pc:spChg chg="mod">
          <ac:chgData name="GAMBOA ALVARADO IGNACIO G" userId="d3d0d4b5-30dd-46e6-93bb-837ddea6ad49" providerId="ADAL" clId="{8CBB8C90-6B1F-4992-B562-0E68CFD0F3DC}" dt="2024-05-25T23:03:38.271" v="875" actId="20577"/>
          <ac:spMkLst>
            <pc:docMk/>
            <pc:sldMk cId="1761978179" sldId="303"/>
            <ac:spMk id="11" creationId="{ACB6F962-DADC-4482-8A69-766A19968AF5}"/>
          </ac:spMkLst>
        </pc:spChg>
        <pc:spChg chg="add del mod">
          <ac:chgData name="GAMBOA ALVARADO IGNACIO G" userId="d3d0d4b5-30dd-46e6-93bb-837ddea6ad49" providerId="ADAL" clId="{8CBB8C90-6B1F-4992-B562-0E68CFD0F3DC}" dt="2024-05-25T23:10:21.783" v="1180" actId="20577"/>
          <ac:spMkLst>
            <pc:docMk/>
            <pc:sldMk cId="1761978179" sldId="303"/>
            <ac:spMk id="12" creationId="{A3A365B2-B2DE-4D2C-92CE-32C0611969DB}"/>
          </ac:spMkLst>
        </pc:spChg>
        <pc:spChg chg="mod">
          <ac:chgData name="GAMBOA ALVARADO IGNACIO G" userId="d3d0d4b5-30dd-46e6-93bb-837ddea6ad49" providerId="ADAL" clId="{8CBB8C90-6B1F-4992-B562-0E68CFD0F3DC}" dt="2024-05-25T23:05:32.844" v="1111" actId="1076"/>
          <ac:spMkLst>
            <pc:docMk/>
            <pc:sldMk cId="1761978179" sldId="303"/>
            <ac:spMk id="21" creationId="{6A548F58-8CF8-4D0C-8871-44C1700A4D4B}"/>
          </ac:spMkLst>
        </pc:spChg>
        <pc:spChg chg="mod">
          <ac:chgData name="GAMBOA ALVARADO IGNACIO G" userId="d3d0d4b5-30dd-46e6-93bb-837ddea6ad49" providerId="ADAL" clId="{8CBB8C90-6B1F-4992-B562-0E68CFD0F3DC}" dt="2024-05-25T23:11:36.767" v="1182" actId="1076"/>
          <ac:spMkLst>
            <pc:docMk/>
            <pc:sldMk cId="1761978179" sldId="303"/>
            <ac:spMk id="23" creationId="{73182A38-D6DF-453D-921E-315EFA20E2ED}"/>
          </ac:spMkLst>
        </pc:spChg>
        <pc:spChg chg="add mod">
          <ac:chgData name="GAMBOA ALVARADO IGNACIO G" userId="d3d0d4b5-30dd-46e6-93bb-837ddea6ad49" providerId="ADAL" clId="{8CBB8C90-6B1F-4992-B562-0E68CFD0F3DC}" dt="2024-06-01T03:31:46.095" v="1961" actId="14100"/>
          <ac:spMkLst>
            <pc:docMk/>
            <pc:sldMk cId="1761978179" sldId="303"/>
            <ac:spMk id="26" creationId="{2B2A1C34-0C7B-3BAA-D860-83BE81B9519E}"/>
          </ac:spMkLst>
        </pc:spChg>
        <pc:spChg chg="add mod">
          <ac:chgData name="GAMBOA ALVARADO IGNACIO G" userId="d3d0d4b5-30dd-46e6-93bb-837ddea6ad49" providerId="ADAL" clId="{8CBB8C90-6B1F-4992-B562-0E68CFD0F3DC}" dt="2024-06-01T03:26:57.370" v="1685" actId="313"/>
          <ac:spMkLst>
            <pc:docMk/>
            <pc:sldMk cId="1761978179" sldId="303"/>
            <ac:spMk id="27" creationId="{ED1F46E0-EC65-7867-9F65-EE351533189C}"/>
          </ac:spMkLst>
        </pc:spChg>
        <pc:spChg chg="add mod">
          <ac:chgData name="GAMBOA ALVARADO IGNACIO G" userId="d3d0d4b5-30dd-46e6-93bb-837ddea6ad49" providerId="ADAL" clId="{8CBB8C90-6B1F-4992-B562-0E68CFD0F3DC}" dt="2024-06-01T03:49:53.535" v="1962" actId="1076"/>
          <ac:spMkLst>
            <pc:docMk/>
            <pc:sldMk cId="1761978179" sldId="303"/>
            <ac:spMk id="28" creationId="{94092F7A-7B84-2D3C-3484-E35BBF0CCE44}"/>
          </ac:spMkLst>
        </pc:spChg>
        <pc:cxnChg chg="mod">
          <ac:chgData name="GAMBOA ALVARADO IGNACIO G" userId="d3d0d4b5-30dd-46e6-93bb-837ddea6ad49" providerId="ADAL" clId="{8CBB8C90-6B1F-4992-B562-0E68CFD0F3DC}" dt="2024-05-25T23:05:28.013" v="1110" actId="1076"/>
          <ac:cxnSpMkLst>
            <pc:docMk/>
            <pc:sldMk cId="1761978179" sldId="303"/>
            <ac:cxnSpMk id="22" creationId="{6A7DB234-E311-4E3B-AE05-EF5CB163CB48}"/>
          </ac:cxnSpMkLst>
        </pc:cxnChg>
      </pc:sldChg>
      <pc:sldChg chg="addSp modSp mod modNotesTx">
        <pc:chgData name="GAMBOA ALVARADO IGNACIO G" userId="d3d0d4b5-30dd-46e6-93bb-837ddea6ad49" providerId="ADAL" clId="{8CBB8C90-6B1F-4992-B562-0E68CFD0F3DC}" dt="2024-06-01T04:38:08.094" v="3444" actId="20577"/>
        <pc:sldMkLst>
          <pc:docMk/>
          <pc:sldMk cId="3105322462" sldId="304"/>
        </pc:sldMkLst>
        <pc:spChg chg="mod">
          <ac:chgData name="GAMBOA ALVARADO IGNACIO G" userId="d3d0d4b5-30dd-46e6-93bb-837ddea6ad49" providerId="ADAL" clId="{8CBB8C90-6B1F-4992-B562-0E68CFD0F3DC}" dt="2024-06-01T04:17:58.985" v="2895" actId="1076"/>
          <ac:spMkLst>
            <pc:docMk/>
            <pc:sldMk cId="3105322462" sldId="304"/>
            <ac:spMk id="3" creationId="{70866F9F-102C-0AFC-BCE5-4E8C73321E74}"/>
          </ac:spMkLst>
        </pc:spChg>
        <pc:spChg chg="add mod">
          <ac:chgData name="GAMBOA ALVARADO IGNACIO G" userId="d3d0d4b5-30dd-46e6-93bb-837ddea6ad49" providerId="ADAL" clId="{8CBB8C90-6B1F-4992-B562-0E68CFD0F3DC}" dt="2024-06-01T04:02:59.809" v="2069" actId="5793"/>
          <ac:spMkLst>
            <pc:docMk/>
            <pc:sldMk cId="3105322462" sldId="304"/>
            <ac:spMk id="4" creationId="{EEA275FB-ED52-4BCD-05AE-B6BA779E2070}"/>
          </ac:spMkLst>
        </pc:spChg>
        <pc:graphicFrameChg chg="add mod modGraphic">
          <ac:chgData name="GAMBOA ALVARADO IGNACIO G" userId="d3d0d4b5-30dd-46e6-93bb-837ddea6ad49" providerId="ADAL" clId="{8CBB8C90-6B1F-4992-B562-0E68CFD0F3DC}" dt="2024-06-01T04:38:08.094" v="3444" actId="20577"/>
          <ac:graphicFrameMkLst>
            <pc:docMk/>
            <pc:sldMk cId="3105322462" sldId="304"/>
            <ac:graphicFrameMk id="5" creationId="{959537D5-D76F-6DF9-5CB3-DF6A44E57EB5}"/>
          </ac:graphicFrameMkLst>
        </pc:graphicFrameChg>
      </pc:sldChg>
      <pc:sldChg chg="addSp delSp modSp mod modNotesTx">
        <pc:chgData name="GAMBOA ALVARADO IGNACIO G" userId="d3d0d4b5-30dd-46e6-93bb-837ddea6ad49" providerId="ADAL" clId="{8CBB8C90-6B1F-4992-B562-0E68CFD0F3DC}" dt="2024-05-29T02:40:54.514" v="1432" actId="14100"/>
        <pc:sldMkLst>
          <pc:docMk/>
          <pc:sldMk cId="743564996" sldId="305"/>
        </pc:sldMkLst>
        <pc:spChg chg="mod">
          <ac:chgData name="GAMBOA ALVARADO IGNACIO G" userId="d3d0d4b5-30dd-46e6-93bb-837ddea6ad49" providerId="ADAL" clId="{8CBB8C90-6B1F-4992-B562-0E68CFD0F3DC}" dt="2024-05-29T02:40:54.514" v="1432" actId="14100"/>
          <ac:spMkLst>
            <pc:docMk/>
            <pc:sldMk cId="743564996" sldId="305"/>
            <ac:spMk id="6" creationId="{FB8A4123-D4C1-6BEA-4F37-6EBC698865AE}"/>
          </ac:spMkLst>
        </pc:spChg>
        <pc:spChg chg="add del">
          <ac:chgData name="GAMBOA ALVARADO IGNACIO G" userId="d3d0d4b5-30dd-46e6-93bb-837ddea6ad49" providerId="ADAL" clId="{8CBB8C90-6B1F-4992-B562-0E68CFD0F3DC}" dt="2024-05-26T21:24:52.958" v="1430" actId="22"/>
          <ac:spMkLst>
            <pc:docMk/>
            <pc:sldMk cId="743564996" sldId="305"/>
            <ac:spMk id="8" creationId="{9087CC75-65C4-2427-163E-A49E235D6F83}"/>
          </ac:spMkLst>
        </pc:spChg>
      </pc:sldChg>
      <pc:sldChg chg="addSp delSp modSp mod modNotesTx">
        <pc:chgData name="GAMBOA ALVARADO IGNACIO G" userId="d3d0d4b5-30dd-46e6-93bb-837ddea6ad49" providerId="ADAL" clId="{8CBB8C90-6B1F-4992-B562-0E68CFD0F3DC}" dt="2024-06-01T03:55:12.290" v="1997" actId="732"/>
        <pc:sldMkLst>
          <pc:docMk/>
          <pc:sldMk cId="2146413309" sldId="307"/>
        </pc:sldMkLst>
        <pc:spChg chg="mod">
          <ac:chgData name="GAMBOA ALVARADO IGNACIO G" userId="d3d0d4b5-30dd-46e6-93bb-837ddea6ad49" providerId="ADAL" clId="{8CBB8C90-6B1F-4992-B562-0E68CFD0F3DC}" dt="2024-06-01T03:54:36.873" v="1991" actId="313"/>
          <ac:spMkLst>
            <pc:docMk/>
            <pc:sldMk cId="2146413309" sldId="307"/>
            <ac:spMk id="3" creationId="{0BAEEE35-569A-C1B1-3DE8-7187348AFB7D}"/>
          </ac:spMkLst>
        </pc:spChg>
        <pc:spChg chg="mod">
          <ac:chgData name="GAMBOA ALVARADO IGNACIO G" userId="d3d0d4b5-30dd-46e6-93bb-837ddea6ad49" providerId="ADAL" clId="{8CBB8C90-6B1F-4992-B562-0E68CFD0F3DC}" dt="2024-06-01T03:54:49.066" v="1993" actId="313"/>
          <ac:spMkLst>
            <pc:docMk/>
            <pc:sldMk cId="2146413309" sldId="307"/>
            <ac:spMk id="4" creationId="{5B7B5083-F57A-B985-7ADB-21826FFA6E75}"/>
          </ac:spMkLst>
        </pc:spChg>
        <pc:spChg chg="del mod">
          <ac:chgData name="GAMBOA ALVARADO IGNACIO G" userId="d3d0d4b5-30dd-46e6-93bb-837ddea6ad49" providerId="ADAL" clId="{8CBB8C90-6B1F-4992-B562-0E68CFD0F3DC}" dt="2024-06-01T03:53:10.109" v="1975" actId="478"/>
          <ac:spMkLst>
            <pc:docMk/>
            <pc:sldMk cId="2146413309" sldId="307"/>
            <ac:spMk id="5" creationId="{63B915FF-A735-D93C-6AAE-86AF5336C87F}"/>
          </ac:spMkLst>
        </pc:spChg>
        <pc:grpChg chg="add mod">
          <ac:chgData name="GAMBOA ALVARADO IGNACIO G" userId="d3d0d4b5-30dd-46e6-93bb-837ddea6ad49" providerId="ADAL" clId="{8CBB8C90-6B1F-4992-B562-0E68CFD0F3DC}" dt="2024-06-01T03:53:21.948" v="1977" actId="1076"/>
          <ac:grpSpMkLst>
            <pc:docMk/>
            <pc:sldMk cId="2146413309" sldId="307"/>
            <ac:grpSpMk id="9" creationId="{96701FC6-C7DB-43AB-9E52-DDEF406705AF}"/>
          </ac:grpSpMkLst>
        </pc:grpChg>
        <pc:grpChg chg="add mod">
          <ac:chgData name="GAMBOA ALVARADO IGNACIO G" userId="d3d0d4b5-30dd-46e6-93bb-837ddea6ad49" providerId="ADAL" clId="{8CBB8C90-6B1F-4992-B562-0E68CFD0F3DC}" dt="2024-06-01T03:54:16.301" v="1986" actId="164"/>
          <ac:grpSpMkLst>
            <pc:docMk/>
            <pc:sldMk cId="2146413309" sldId="307"/>
            <ac:grpSpMk id="10" creationId="{890D923B-D315-6FB7-9D82-017A84933131}"/>
          </ac:grpSpMkLst>
        </pc:grpChg>
        <pc:picChg chg="del">
          <ac:chgData name="GAMBOA ALVARADO IGNACIO G" userId="d3d0d4b5-30dd-46e6-93bb-837ddea6ad49" providerId="ADAL" clId="{8CBB8C90-6B1F-4992-B562-0E68CFD0F3DC}" dt="2024-06-01T03:53:10.109" v="1975" actId="478"/>
          <ac:picMkLst>
            <pc:docMk/>
            <pc:sldMk cId="2146413309" sldId="307"/>
            <ac:picMk id="8" creationId="{B1A89EE9-E8D2-1219-B80A-D87D46B51C10}"/>
          </ac:picMkLst>
        </pc:picChg>
        <pc:picChg chg="mod modCrop">
          <ac:chgData name="GAMBOA ALVARADO IGNACIO G" userId="d3d0d4b5-30dd-46e6-93bb-837ddea6ad49" providerId="ADAL" clId="{8CBB8C90-6B1F-4992-B562-0E68CFD0F3DC}" dt="2024-06-01T03:54:33.277" v="1990" actId="1076"/>
          <ac:picMkLst>
            <pc:docMk/>
            <pc:sldMk cId="2146413309" sldId="307"/>
            <ac:picMk id="12" creationId="{358731CA-9DDB-8429-7152-EF2F915F03A6}"/>
          </ac:picMkLst>
        </pc:picChg>
        <pc:picChg chg="mod modCrop">
          <ac:chgData name="GAMBOA ALVARADO IGNACIO G" userId="d3d0d4b5-30dd-46e6-93bb-837ddea6ad49" providerId="ADAL" clId="{8CBB8C90-6B1F-4992-B562-0E68CFD0F3DC}" dt="2024-06-01T03:55:12.290" v="1997" actId="732"/>
          <ac:picMkLst>
            <pc:docMk/>
            <pc:sldMk cId="2146413309" sldId="307"/>
            <ac:picMk id="13" creationId="{B2E51727-3148-CD7B-EDE9-2BA4043B24B7}"/>
          </ac:picMkLst>
        </pc:picChg>
      </pc:sldChg>
      <pc:sldChg chg="addSp delSp modSp mod">
        <pc:chgData name="GAMBOA ALVARADO IGNACIO G" userId="d3d0d4b5-30dd-46e6-93bb-837ddea6ad49" providerId="ADAL" clId="{8CBB8C90-6B1F-4992-B562-0E68CFD0F3DC}" dt="2024-06-01T05:22:10.811" v="3672" actId="767"/>
        <pc:sldMkLst>
          <pc:docMk/>
          <pc:sldMk cId="4018481977" sldId="309"/>
        </pc:sldMkLst>
        <pc:spChg chg="mod">
          <ac:chgData name="GAMBOA ALVARADO IGNACIO G" userId="d3d0d4b5-30dd-46e6-93bb-837ddea6ad49" providerId="ADAL" clId="{8CBB8C90-6B1F-4992-B562-0E68CFD0F3DC}" dt="2024-06-01T05:20:19.099" v="3661"/>
          <ac:spMkLst>
            <pc:docMk/>
            <pc:sldMk cId="4018481977" sldId="309"/>
            <ac:spMk id="5" creationId="{09B41D9B-D235-7986-0442-3276878DB998}"/>
          </ac:spMkLst>
        </pc:spChg>
        <pc:spChg chg="add mod">
          <ac:chgData name="GAMBOA ALVARADO IGNACIO G" userId="d3d0d4b5-30dd-46e6-93bb-837ddea6ad49" providerId="ADAL" clId="{8CBB8C90-6B1F-4992-B562-0E68CFD0F3DC}" dt="2024-06-01T05:22:10.811" v="3672" actId="767"/>
          <ac:spMkLst>
            <pc:docMk/>
            <pc:sldMk cId="4018481977" sldId="309"/>
            <ac:spMk id="8" creationId="{A3823928-7BF1-29DE-04D0-B820FFAC5B27}"/>
          </ac:spMkLst>
        </pc:spChg>
        <pc:picChg chg="add del">
          <ac:chgData name="GAMBOA ALVARADO IGNACIO G" userId="d3d0d4b5-30dd-46e6-93bb-837ddea6ad49" providerId="ADAL" clId="{8CBB8C90-6B1F-4992-B562-0E68CFD0F3DC}" dt="2024-06-01T05:19:33.995" v="3656" actId="478"/>
          <ac:picMkLst>
            <pc:docMk/>
            <pc:sldMk cId="4018481977" sldId="309"/>
            <ac:picMk id="3" creationId="{6580C656-CCDD-CD37-2F0D-B0DFEEDB8BFE}"/>
          </ac:picMkLst>
        </pc:picChg>
        <pc:picChg chg="add mod modCrop">
          <ac:chgData name="GAMBOA ALVARADO IGNACIO G" userId="d3d0d4b5-30dd-46e6-93bb-837ddea6ad49" providerId="ADAL" clId="{8CBB8C90-6B1F-4992-B562-0E68CFD0F3DC}" dt="2024-06-01T05:21:20.691" v="3671" actId="1076"/>
          <ac:picMkLst>
            <pc:docMk/>
            <pc:sldMk cId="4018481977" sldId="309"/>
            <ac:picMk id="6" creationId="{0C0C8E64-D263-CCBE-C0C4-99E6E32043DF}"/>
          </ac:picMkLst>
        </pc:picChg>
      </pc:sldChg>
      <pc:sldChg chg="addSp modSp mod">
        <pc:chgData name="GAMBOA ALVARADO IGNACIO G" userId="d3d0d4b5-30dd-46e6-93bb-837ddea6ad49" providerId="ADAL" clId="{8CBB8C90-6B1F-4992-B562-0E68CFD0F3DC}" dt="2024-06-01T05:17:49.539" v="3654" actId="12385"/>
        <pc:sldMkLst>
          <pc:docMk/>
          <pc:sldMk cId="3519697008" sldId="310"/>
        </pc:sldMkLst>
        <pc:spChg chg="add mod">
          <ac:chgData name="GAMBOA ALVARADO IGNACIO G" userId="d3d0d4b5-30dd-46e6-93bb-837ddea6ad49" providerId="ADAL" clId="{8CBB8C90-6B1F-4992-B562-0E68CFD0F3DC}" dt="2024-06-01T04:24:36.776" v="3429" actId="33524"/>
          <ac:spMkLst>
            <pc:docMk/>
            <pc:sldMk cId="3519697008" sldId="310"/>
            <ac:spMk id="3" creationId="{B6C850FC-190B-34A9-4BD3-C95264AD8591}"/>
          </ac:spMkLst>
        </pc:spChg>
        <pc:graphicFrameChg chg="add mod modGraphic">
          <ac:chgData name="GAMBOA ALVARADO IGNACIO G" userId="d3d0d4b5-30dd-46e6-93bb-837ddea6ad49" providerId="ADAL" clId="{8CBB8C90-6B1F-4992-B562-0E68CFD0F3DC}" dt="2024-06-01T05:17:49.539" v="3654" actId="12385"/>
          <ac:graphicFrameMkLst>
            <pc:docMk/>
            <pc:sldMk cId="3519697008" sldId="310"/>
            <ac:graphicFrameMk id="5" creationId="{9764C628-B247-6430-4B06-BA4EE4A0F15F}"/>
          </ac:graphicFrameMkLst>
        </pc:graphicFrameChg>
      </pc:sldChg>
      <pc:sldChg chg="addSp modSp mod">
        <pc:chgData name="GAMBOA ALVARADO IGNACIO G" userId="d3d0d4b5-30dd-46e6-93bb-837ddea6ad49" providerId="ADAL" clId="{8CBB8C90-6B1F-4992-B562-0E68CFD0F3DC}" dt="2024-06-01T05:08:39.587" v="3554" actId="20577"/>
        <pc:sldMkLst>
          <pc:docMk/>
          <pc:sldMk cId="3846956206" sldId="316"/>
        </pc:sldMkLst>
        <pc:spChg chg="add mod">
          <ac:chgData name="GAMBOA ALVARADO IGNACIO G" userId="d3d0d4b5-30dd-46e6-93bb-837ddea6ad49" providerId="ADAL" clId="{8CBB8C90-6B1F-4992-B562-0E68CFD0F3DC}" dt="2024-06-01T05:08:39.587" v="3554" actId="20577"/>
          <ac:spMkLst>
            <pc:docMk/>
            <pc:sldMk cId="3846956206" sldId="316"/>
            <ac:spMk id="5" creationId="{8BBE7EF7-3202-DE81-8BE6-B3A027B2AF55}"/>
          </ac:spMkLst>
        </pc:spChg>
        <pc:picChg chg="mod modCrop">
          <ac:chgData name="GAMBOA ALVARADO IGNACIO G" userId="d3d0d4b5-30dd-46e6-93bb-837ddea6ad49" providerId="ADAL" clId="{8CBB8C90-6B1F-4992-B562-0E68CFD0F3DC}" dt="2024-06-01T05:07:20.674" v="3457" actId="1076"/>
          <ac:picMkLst>
            <pc:docMk/>
            <pc:sldMk cId="3846956206" sldId="316"/>
            <ac:picMk id="3" creationId="{A662CC04-D783-BA43-44B0-652FCDCE9BAC}"/>
          </ac:picMkLst>
        </pc:picChg>
      </pc:sldChg>
      <pc:sldChg chg="add del">
        <pc:chgData name="GAMBOA ALVARADO IGNACIO G" userId="d3d0d4b5-30dd-46e6-93bb-837ddea6ad49" providerId="ADAL" clId="{8CBB8C90-6B1F-4992-B562-0E68CFD0F3DC}" dt="2024-05-25T23:00:35.106" v="784" actId="2890"/>
        <pc:sldMkLst>
          <pc:docMk/>
          <pc:sldMk cId="3835194171" sldId="317"/>
        </pc:sldMkLst>
      </pc:sldChg>
      <pc:sldChg chg="modSp mod">
        <pc:chgData name="GAMBOA ALVARADO IGNACIO G" userId="d3d0d4b5-30dd-46e6-93bb-837ddea6ad49" providerId="ADAL" clId="{8CBB8C90-6B1F-4992-B562-0E68CFD0F3DC}" dt="2024-06-01T05:09:10.545" v="3557" actId="1076"/>
        <pc:sldMkLst>
          <pc:docMk/>
          <pc:sldMk cId="3881109046" sldId="319"/>
        </pc:sldMkLst>
        <pc:picChg chg="mod modCrop">
          <ac:chgData name="GAMBOA ALVARADO IGNACIO G" userId="d3d0d4b5-30dd-46e6-93bb-837ddea6ad49" providerId="ADAL" clId="{8CBB8C90-6B1F-4992-B562-0E68CFD0F3DC}" dt="2024-06-01T05:09:10.545" v="3557" actId="1076"/>
          <ac:picMkLst>
            <pc:docMk/>
            <pc:sldMk cId="3881109046" sldId="319"/>
            <ac:picMk id="3" creationId="{26F7DDE7-2481-2E5D-0327-89A9CAB01349}"/>
          </ac:picMkLst>
        </pc:picChg>
      </pc:sldChg>
      <pc:sldChg chg="addSp delSp modSp mod">
        <pc:chgData name="GAMBOA ALVARADO IGNACIO G" userId="d3d0d4b5-30dd-46e6-93bb-837ddea6ad49" providerId="ADAL" clId="{8CBB8C90-6B1F-4992-B562-0E68CFD0F3DC}" dt="2024-06-01T03:55:34.786" v="2000" actId="732"/>
        <pc:sldMkLst>
          <pc:docMk/>
          <pc:sldMk cId="3590633937" sldId="320"/>
        </pc:sldMkLst>
        <pc:spChg chg="mod">
          <ac:chgData name="GAMBOA ALVARADO IGNACIO G" userId="d3d0d4b5-30dd-46e6-93bb-837ddea6ad49" providerId="ADAL" clId="{8CBB8C90-6B1F-4992-B562-0E68CFD0F3DC}" dt="2024-06-01T03:52:29.419" v="1968" actId="164"/>
          <ac:spMkLst>
            <pc:docMk/>
            <pc:sldMk cId="3590633937" sldId="320"/>
            <ac:spMk id="3" creationId="{0BAEEE35-569A-C1B1-3DE8-7187348AFB7D}"/>
          </ac:spMkLst>
        </pc:spChg>
        <pc:spChg chg="del mod">
          <ac:chgData name="GAMBOA ALVARADO IGNACIO G" userId="d3d0d4b5-30dd-46e6-93bb-837ddea6ad49" providerId="ADAL" clId="{8CBB8C90-6B1F-4992-B562-0E68CFD0F3DC}" dt="2024-06-01T03:52:11.525" v="1965" actId="478"/>
          <ac:spMkLst>
            <pc:docMk/>
            <pc:sldMk cId="3590633937" sldId="320"/>
            <ac:spMk id="4" creationId="{5B7B5083-F57A-B985-7ADB-21826FFA6E75}"/>
          </ac:spMkLst>
        </pc:spChg>
        <pc:spChg chg="mod">
          <ac:chgData name="GAMBOA ALVARADO IGNACIO G" userId="d3d0d4b5-30dd-46e6-93bb-837ddea6ad49" providerId="ADAL" clId="{8CBB8C90-6B1F-4992-B562-0E68CFD0F3DC}" dt="2024-06-01T03:52:52.430" v="1972" actId="404"/>
          <ac:spMkLst>
            <pc:docMk/>
            <pc:sldMk cId="3590633937" sldId="320"/>
            <ac:spMk id="5" creationId="{63B915FF-A735-D93C-6AAE-86AF5336C87F}"/>
          </ac:spMkLst>
        </pc:spChg>
        <pc:grpChg chg="add mod">
          <ac:chgData name="GAMBOA ALVARADO IGNACIO G" userId="d3d0d4b5-30dd-46e6-93bb-837ddea6ad49" providerId="ADAL" clId="{8CBB8C90-6B1F-4992-B562-0E68CFD0F3DC}" dt="2024-06-01T03:52:59.547" v="1973" actId="1076"/>
          <ac:grpSpMkLst>
            <pc:docMk/>
            <pc:sldMk cId="3590633937" sldId="320"/>
            <ac:grpSpMk id="9" creationId="{4DC6A8BF-1F86-6DDD-C214-8DFFAA8EC1DF}"/>
          </ac:grpSpMkLst>
        </pc:grpChg>
        <pc:grpChg chg="add mod">
          <ac:chgData name="GAMBOA ALVARADO IGNACIO G" userId="d3d0d4b5-30dd-46e6-93bb-837ddea6ad49" providerId="ADAL" clId="{8CBB8C90-6B1F-4992-B562-0E68CFD0F3DC}" dt="2024-06-01T03:52:47.578" v="1971" actId="1076"/>
          <ac:grpSpMkLst>
            <pc:docMk/>
            <pc:sldMk cId="3590633937" sldId="320"/>
            <ac:grpSpMk id="10" creationId="{6719579C-8055-3555-C545-27AD4651FDD2}"/>
          </ac:grpSpMkLst>
        </pc:grpChg>
        <pc:picChg chg="mod modCrop">
          <ac:chgData name="GAMBOA ALVARADO IGNACIO G" userId="d3d0d4b5-30dd-46e6-93bb-837ddea6ad49" providerId="ADAL" clId="{8CBB8C90-6B1F-4992-B562-0E68CFD0F3DC}" dt="2024-06-01T03:55:34.786" v="2000" actId="732"/>
          <ac:picMkLst>
            <pc:docMk/>
            <pc:sldMk cId="3590633937" sldId="320"/>
            <ac:picMk id="8" creationId="{B1A89EE9-E8D2-1219-B80A-D87D46B51C10}"/>
          </ac:picMkLst>
        </pc:picChg>
        <pc:picChg chg="mod">
          <ac:chgData name="GAMBOA ALVARADO IGNACIO G" userId="d3d0d4b5-30dd-46e6-93bb-837ddea6ad49" providerId="ADAL" clId="{8CBB8C90-6B1F-4992-B562-0E68CFD0F3DC}" dt="2024-06-01T03:55:26.210" v="1998" actId="1076"/>
          <ac:picMkLst>
            <pc:docMk/>
            <pc:sldMk cId="3590633937" sldId="320"/>
            <ac:picMk id="12" creationId="{358731CA-9DDB-8429-7152-EF2F915F03A6}"/>
          </ac:picMkLst>
        </pc:picChg>
        <pc:picChg chg="del">
          <ac:chgData name="GAMBOA ALVARADO IGNACIO G" userId="d3d0d4b5-30dd-46e6-93bb-837ddea6ad49" providerId="ADAL" clId="{8CBB8C90-6B1F-4992-B562-0E68CFD0F3DC}" dt="2024-06-01T03:52:17.761" v="1966" actId="478"/>
          <ac:picMkLst>
            <pc:docMk/>
            <pc:sldMk cId="3590633937" sldId="320"/>
            <ac:picMk id="13" creationId="{B2E51727-3148-CD7B-EDE9-2BA4043B24B7}"/>
          </ac:picMkLst>
        </pc:picChg>
      </pc:sldChg>
      <pc:sldChg chg="new del">
        <pc:chgData name="GAMBOA ALVARADO IGNACIO G" userId="d3d0d4b5-30dd-46e6-93bb-837ddea6ad49" providerId="ADAL" clId="{8CBB8C90-6B1F-4992-B562-0E68CFD0F3DC}" dt="2024-06-01T05:07:29.349" v="3459" actId="680"/>
        <pc:sldMkLst>
          <pc:docMk/>
          <pc:sldMk cId="3201877295" sldId="321"/>
        </pc:sldMkLst>
      </pc:sldChg>
    </pc:docChg>
  </pc:docChgLst>
  <pc:docChgLst>
    <pc:chgData name="Usuario invitado" userId="S::urn:spo:anon#d5aa352b9426c7f93783f0afc6856a31fbb8384ec89865f8cbb1598f5b336224::" providerId="AD" clId="Web-{5910A51A-5D7E-257F-86B7-ED62D1DAE4B1}"/>
    <pc:docChg chg="delSld modSld">
      <pc:chgData name="Usuario invitado" userId="S::urn:spo:anon#d5aa352b9426c7f93783f0afc6856a31fbb8384ec89865f8cbb1598f5b336224::" providerId="AD" clId="Web-{5910A51A-5D7E-257F-86B7-ED62D1DAE4B1}" dt="2024-06-01T05:26:28.105" v="1112"/>
      <pc:docMkLst>
        <pc:docMk/>
      </pc:docMkLst>
      <pc:sldChg chg="modSp">
        <pc:chgData name="Usuario invitado" userId="S::urn:spo:anon#d5aa352b9426c7f93783f0afc6856a31fbb8384ec89865f8cbb1598f5b336224::" providerId="AD" clId="Web-{5910A51A-5D7E-257F-86B7-ED62D1DAE4B1}" dt="2024-06-01T04:58:24.711" v="905" actId="1076"/>
        <pc:sldMkLst>
          <pc:docMk/>
          <pc:sldMk cId="1761978179" sldId="303"/>
        </pc:sldMkLst>
        <pc:spChg chg="mod">
          <ac:chgData name="Usuario invitado" userId="S::urn:spo:anon#d5aa352b9426c7f93783f0afc6856a31fbb8384ec89865f8cbb1598f5b336224::" providerId="AD" clId="Web-{5910A51A-5D7E-257F-86B7-ED62D1DAE4B1}" dt="2024-06-01T04:56:30.770" v="889" actId="1076"/>
          <ac:spMkLst>
            <pc:docMk/>
            <pc:sldMk cId="1761978179" sldId="303"/>
            <ac:spMk id="2" creationId="{BCB3922B-C2DC-EB08-0E39-D79B2646FD4D}"/>
          </ac:spMkLst>
        </pc:spChg>
        <pc:spChg chg="mod">
          <ac:chgData name="Usuario invitado" userId="S::urn:spo:anon#d5aa352b9426c7f93783f0afc6856a31fbb8384ec89865f8cbb1598f5b336224::" providerId="AD" clId="Web-{5910A51A-5D7E-257F-86B7-ED62D1DAE4B1}" dt="2024-06-01T04:56:30.785" v="890" actId="1076"/>
          <ac:spMkLst>
            <pc:docMk/>
            <pc:sldMk cId="1761978179" sldId="303"/>
            <ac:spMk id="3" creationId="{53A07681-A1E1-2E20-06A1-7D9C8965BE78}"/>
          </ac:spMkLst>
        </pc:spChg>
        <pc:spChg chg="mod">
          <ac:chgData name="Usuario invitado" userId="S::urn:spo:anon#d5aa352b9426c7f93783f0afc6856a31fbb8384ec89865f8cbb1598f5b336224::" providerId="AD" clId="Web-{5910A51A-5D7E-257F-86B7-ED62D1DAE4B1}" dt="2024-06-01T04:56:30.801" v="891" actId="1076"/>
          <ac:spMkLst>
            <pc:docMk/>
            <pc:sldMk cId="1761978179" sldId="303"/>
            <ac:spMk id="4" creationId="{B420626F-7183-5B69-CC17-50E83C0AF8B0}"/>
          </ac:spMkLst>
        </pc:spChg>
        <pc:spChg chg="mod">
          <ac:chgData name="Usuario invitado" userId="S::urn:spo:anon#d5aa352b9426c7f93783f0afc6856a31fbb8384ec89865f8cbb1598f5b336224::" providerId="AD" clId="Web-{5910A51A-5D7E-257F-86B7-ED62D1DAE4B1}" dt="2024-06-01T04:56:15.814" v="885"/>
          <ac:spMkLst>
            <pc:docMk/>
            <pc:sldMk cId="1761978179" sldId="303"/>
            <ac:spMk id="5" creationId="{699E2788-EBE2-45DF-9C0B-D666080A46A9}"/>
          </ac:spMkLst>
        </pc:spChg>
        <pc:spChg chg="mod">
          <ac:chgData name="Usuario invitado" userId="S::urn:spo:anon#d5aa352b9426c7f93783f0afc6856a31fbb8384ec89865f8cbb1598f5b336224::" providerId="AD" clId="Web-{5910A51A-5D7E-257F-86B7-ED62D1DAE4B1}" dt="2024-06-01T04:56:15.861" v="886"/>
          <ac:spMkLst>
            <pc:docMk/>
            <pc:sldMk cId="1761978179" sldId="303"/>
            <ac:spMk id="6" creationId="{9DEC9D77-6AA7-4B6B-881C-F31DAAE1DB2A}"/>
          </ac:spMkLst>
        </pc:spChg>
        <pc:spChg chg="mod">
          <ac:chgData name="Usuario invitado" userId="S::urn:spo:anon#d5aa352b9426c7f93783f0afc6856a31fbb8384ec89865f8cbb1598f5b336224::" providerId="AD" clId="Web-{5910A51A-5D7E-257F-86B7-ED62D1DAE4B1}" dt="2024-06-01T04:56:30.832" v="892" actId="1076"/>
          <ac:spMkLst>
            <pc:docMk/>
            <pc:sldMk cId="1761978179" sldId="303"/>
            <ac:spMk id="7" creationId="{AFFEA349-59DA-112C-3E6F-80A06484C65C}"/>
          </ac:spMkLst>
        </pc:spChg>
        <pc:spChg chg="mod">
          <ac:chgData name="Usuario invitado" userId="S::urn:spo:anon#d5aa352b9426c7f93783f0afc6856a31fbb8384ec89865f8cbb1598f5b336224::" providerId="AD" clId="Web-{5910A51A-5D7E-257F-86B7-ED62D1DAE4B1}" dt="2024-06-01T04:45:23.881" v="771"/>
          <ac:spMkLst>
            <pc:docMk/>
            <pc:sldMk cId="1761978179" sldId="303"/>
            <ac:spMk id="10" creationId="{DC1D303F-E600-4ACE-9AB7-C6AEB05050D4}"/>
          </ac:spMkLst>
        </pc:spChg>
        <pc:spChg chg="mod">
          <ac:chgData name="Usuario invitado" userId="S::urn:spo:anon#d5aa352b9426c7f93783f0afc6856a31fbb8384ec89865f8cbb1598f5b336224::" providerId="AD" clId="Web-{5910A51A-5D7E-257F-86B7-ED62D1DAE4B1}" dt="2024-06-01T04:45:23.881" v="772"/>
          <ac:spMkLst>
            <pc:docMk/>
            <pc:sldMk cId="1761978179" sldId="303"/>
            <ac:spMk id="11" creationId="{ACB6F962-DADC-4482-8A69-766A19968AF5}"/>
          </ac:spMkLst>
        </pc:spChg>
        <pc:spChg chg="mod">
          <ac:chgData name="Usuario invitado" userId="S::urn:spo:anon#d5aa352b9426c7f93783f0afc6856a31fbb8384ec89865f8cbb1598f5b336224::" providerId="AD" clId="Web-{5910A51A-5D7E-257F-86B7-ED62D1DAE4B1}" dt="2024-06-01T04:45:23.881" v="773"/>
          <ac:spMkLst>
            <pc:docMk/>
            <pc:sldMk cId="1761978179" sldId="303"/>
            <ac:spMk id="12" creationId="{A3A365B2-B2DE-4D2C-92CE-32C0611969DB}"/>
          </ac:spMkLst>
        </pc:spChg>
        <pc:spChg chg="mod">
          <ac:chgData name="Usuario invitado" userId="S::urn:spo:anon#d5aa352b9426c7f93783f0afc6856a31fbb8384ec89865f8cbb1598f5b336224::" providerId="AD" clId="Web-{5910A51A-5D7E-257F-86B7-ED62D1DAE4B1}" dt="2024-06-01T04:56:30.848" v="893" actId="1076"/>
          <ac:spMkLst>
            <pc:docMk/>
            <pc:sldMk cId="1761978179" sldId="303"/>
            <ac:spMk id="17" creationId="{58C34E86-807D-A536-4841-E34D9BE399E2}"/>
          </ac:spMkLst>
        </pc:spChg>
        <pc:spChg chg="mod">
          <ac:chgData name="Usuario invitado" userId="S::urn:spo:anon#d5aa352b9426c7f93783f0afc6856a31fbb8384ec89865f8cbb1598f5b336224::" providerId="AD" clId="Web-{5910A51A-5D7E-257F-86B7-ED62D1DAE4B1}" dt="2024-06-01T04:58:10.085" v="904" actId="1076"/>
          <ac:spMkLst>
            <pc:docMk/>
            <pc:sldMk cId="1761978179" sldId="303"/>
            <ac:spMk id="19" creationId="{9052CB31-5E86-43F7-9E18-68D97336D3DC}"/>
          </ac:spMkLst>
        </pc:spChg>
        <pc:spChg chg="mod">
          <ac:chgData name="Usuario invitado" userId="S::urn:spo:anon#d5aa352b9426c7f93783f0afc6856a31fbb8384ec89865f8cbb1598f5b336224::" providerId="AD" clId="Web-{5910A51A-5D7E-257F-86B7-ED62D1DAE4B1}" dt="2024-06-01T04:56:30.863" v="894" actId="1076"/>
          <ac:spMkLst>
            <pc:docMk/>
            <pc:sldMk cId="1761978179" sldId="303"/>
            <ac:spMk id="24" creationId="{B558E4C3-58FD-2962-9E56-66C0A77F77A5}"/>
          </ac:spMkLst>
        </pc:spChg>
        <pc:spChg chg="mod">
          <ac:chgData name="Usuario invitado" userId="S::urn:spo:anon#d5aa352b9426c7f93783f0afc6856a31fbb8384ec89865f8cbb1598f5b336224::" providerId="AD" clId="Web-{5910A51A-5D7E-257F-86B7-ED62D1DAE4B1}" dt="2024-06-01T04:56:30.879" v="895" actId="1076"/>
          <ac:spMkLst>
            <pc:docMk/>
            <pc:sldMk cId="1761978179" sldId="303"/>
            <ac:spMk id="25" creationId="{A8B32074-C045-5934-176F-E42A90AFDD47}"/>
          </ac:spMkLst>
        </pc:spChg>
        <pc:spChg chg="mod">
          <ac:chgData name="Usuario invitado" userId="S::urn:spo:anon#d5aa352b9426c7f93783f0afc6856a31fbb8384ec89865f8cbb1598f5b336224::" providerId="AD" clId="Web-{5910A51A-5D7E-257F-86B7-ED62D1DAE4B1}" dt="2024-06-01T04:45:23.881" v="781"/>
          <ac:spMkLst>
            <pc:docMk/>
            <pc:sldMk cId="1761978179" sldId="303"/>
            <ac:spMk id="26" creationId="{2B2A1C34-0C7B-3BAA-D860-83BE81B9519E}"/>
          </ac:spMkLst>
        </pc:spChg>
        <pc:spChg chg="mod">
          <ac:chgData name="Usuario invitado" userId="S::urn:spo:anon#d5aa352b9426c7f93783f0afc6856a31fbb8384ec89865f8cbb1598f5b336224::" providerId="AD" clId="Web-{5910A51A-5D7E-257F-86B7-ED62D1DAE4B1}" dt="2024-06-01T04:45:39.381" v="785" actId="1076"/>
          <ac:spMkLst>
            <pc:docMk/>
            <pc:sldMk cId="1761978179" sldId="303"/>
            <ac:spMk id="27" creationId="{ED1F46E0-EC65-7867-9F65-EE351533189C}"/>
          </ac:spMkLst>
        </pc:spChg>
        <pc:spChg chg="mod">
          <ac:chgData name="Usuario invitado" userId="S::urn:spo:anon#d5aa352b9426c7f93783f0afc6856a31fbb8384ec89865f8cbb1598f5b336224::" providerId="AD" clId="Web-{5910A51A-5D7E-257F-86B7-ED62D1DAE4B1}" dt="2024-06-01T04:45:43.006" v="786" actId="1076"/>
          <ac:spMkLst>
            <pc:docMk/>
            <pc:sldMk cId="1761978179" sldId="303"/>
            <ac:spMk id="28" creationId="{94092F7A-7B84-2D3C-3484-E35BBF0CCE44}"/>
          </ac:spMkLst>
        </pc:spChg>
        <pc:cxnChg chg="mod">
          <ac:chgData name="Usuario invitado" userId="S::urn:spo:anon#d5aa352b9426c7f93783f0afc6856a31fbb8384ec89865f8cbb1598f5b336224::" providerId="AD" clId="Web-{5910A51A-5D7E-257F-86B7-ED62D1DAE4B1}" dt="2024-06-01T04:57:06.896" v="901" actId="1076"/>
          <ac:cxnSpMkLst>
            <pc:docMk/>
            <pc:sldMk cId="1761978179" sldId="303"/>
            <ac:cxnSpMk id="14" creationId="{1585265B-4E00-434F-A644-ADFF1F48468A}"/>
          </ac:cxnSpMkLst>
        </pc:cxnChg>
        <pc:cxnChg chg="mod">
          <ac:chgData name="Usuario invitado" userId="S::urn:spo:anon#d5aa352b9426c7f93783f0afc6856a31fbb8384ec89865f8cbb1598f5b336224::" providerId="AD" clId="Web-{5910A51A-5D7E-257F-86B7-ED62D1DAE4B1}" dt="2024-06-01T04:58:24.711" v="905" actId="1076"/>
          <ac:cxnSpMkLst>
            <pc:docMk/>
            <pc:sldMk cId="1761978179" sldId="303"/>
            <ac:cxnSpMk id="15" creationId="{5B64C4A8-E34F-4E93-9BA1-1925F378EC3D}"/>
          </ac:cxnSpMkLst>
        </pc:cxnChg>
      </pc:sldChg>
      <pc:sldChg chg="modSp">
        <pc:chgData name="Usuario invitado" userId="S::urn:spo:anon#d5aa352b9426c7f93783f0afc6856a31fbb8384ec89865f8cbb1598f5b336224::" providerId="AD" clId="Web-{5910A51A-5D7E-257F-86B7-ED62D1DAE4B1}" dt="2024-06-01T05:18:42.231" v="1044"/>
        <pc:sldMkLst>
          <pc:docMk/>
          <pc:sldMk cId="3105322462" sldId="304"/>
        </pc:sldMkLst>
        <pc:spChg chg="mod">
          <ac:chgData name="Usuario invitado" userId="S::urn:spo:anon#d5aa352b9426c7f93783f0afc6856a31fbb8384ec89865f8cbb1598f5b336224::" providerId="AD" clId="Web-{5910A51A-5D7E-257F-86B7-ED62D1DAE4B1}" dt="2024-06-01T04:43:09.674" v="751" actId="20577"/>
          <ac:spMkLst>
            <pc:docMk/>
            <pc:sldMk cId="3105322462" sldId="304"/>
            <ac:spMk id="3" creationId="{70866F9F-102C-0AFC-BCE5-4E8C73321E74}"/>
          </ac:spMkLst>
        </pc:spChg>
        <pc:spChg chg="mod">
          <ac:chgData name="Usuario invitado" userId="S::urn:spo:anon#d5aa352b9426c7f93783f0afc6856a31fbb8384ec89865f8cbb1598f5b336224::" providerId="AD" clId="Web-{5910A51A-5D7E-257F-86B7-ED62D1DAE4B1}" dt="2024-06-01T04:43:39.581" v="756" actId="20577"/>
          <ac:spMkLst>
            <pc:docMk/>
            <pc:sldMk cId="3105322462" sldId="304"/>
            <ac:spMk id="4" creationId="{EEA275FB-ED52-4BCD-05AE-B6BA779E2070}"/>
          </ac:spMkLst>
        </pc:spChg>
        <pc:graphicFrameChg chg="mod modGraphic">
          <ac:chgData name="Usuario invitado" userId="S::urn:spo:anon#d5aa352b9426c7f93783f0afc6856a31fbb8384ec89865f8cbb1598f5b336224::" providerId="AD" clId="Web-{5910A51A-5D7E-257F-86B7-ED62D1DAE4B1}" dt="2024-06-01T05:18:42.231" v="1044"/>
          <ac:graphicFrameMkLst>
            <pc:docMk/>
            <pc:sldMk cId="3105322462" sldId="304"/>
            <ac:graphicFrameMk id="5" creationId="{959537D5-D76F-6DF9-5CB3-DF6A44E57EB5}"/>
          </ac:graphicFrameMkLst>
        </pc:graphicFrameChg>
      </pc:sldChg>
      <pc:sldChg chg="modSp">
        <pc:chgData name="Usuario invitado" userId="S::urn:spo:anon#d5aa352b9426c7f93783f0afc6856a31fbb8384ec89865f8cbb1598f5b336224::" providerId="AD" clId="Web-{5910A51A-5D7E-257F-86B7-ED62D1DAE4B1}" dt="2024-06-01T04:55:58.532" v="884" actId="1076"/>
        <pc:sldMkLst>
          <pc:docMk/>
          <pc:sldMk cId="743564996" sldId="305"/>
        </pc:sldMkLst>
        <pc:spChg chg="mod">
          <ac:chgData name="Usuario invitado" userId="S::urn:spo:anon#d5aa352b9426c7f93783f0afc6856a31fbb8384ec89865f8cbb1598f5b336224::" providerId="AD" clId="Web-{5910A51A-5D7E-257F-86B7-ED62D1DAE4B1}" dt="2024-06-01T04:55:47.657" v="880" actId="20577"/>
          <ac:spMkLst>
            <pc:docMk/>
            <pc:sldMk cId="743564996" sldId="305"/>
            <ac:spMk id="3" creationId="{23480A74-8042-3918-FB57-0ABA427747B4}"/>
          </ac:spMkLst>
        </pc:spChg>
        <pc:spChg chg="mod">
          <ac:chgData name="Usuario invitado" userId="S::urn:spo:anon#d5aa352b9426c7f93783f0afc6856a31fbb8384ec89865f8cbb1598f5b336224::" providerId="AD" clId="Web-{5910A51A-5D7E-257F-86B7-ED62D1DAE4B1}" dt="2024-06-01T04:55:58.532" v="884" actId="1076"/>
          <ac:spMkLst>
            <pc:docMk/>
            <pc:sldMk cId="743564996" sldId="305"/>
            <ac:spMk id="6" creationId="{FB8A4123-D4C1-6BEA-4F37-6EBC698865AE}"/>
          </ac:spMkLst>
        </pc:spChg>
        <pc:spChg chg="mod">
          <ac:chgData name="Usuario invitado" userId="S::urn:spo:anon#d5aa352b9426c7f93783f0afc6856a31fbb8384ec89865f8cbb1598f5b336224::" providerId="AD" clId="Web-{5910A51A-5D7E-257F-86B7-ED62D1DAE4B1}" dt="2024-06-01T04:55:54.594" v="883" actId="20577"/>
          <ac:spMkLst>
            <pc:docMk/>
            <pc:sldMk cId="743564996" sldId="305"/>
            <ac:spMk id="8" creationId="{4B066CC3-ACAA-E53E-344F-63616DF083CF}"/>
          </ac:spMkLst>
        </pc:spChg>
        <pc:spChg chg="mod">
          <ac:chgData name="Usuario invitado" userId="S::urn:spo:anon#d5aa352b9426c7f93783f0afc6856a31fbb8384ec89865f8cbb1598f5b336224::" providerId="AD" clId="Web-{5910A51A-5D7E-257F-86B7-ED62D1DAE4B1}" dt="2024-06-01T04:55:45.422" v="879" actId="20577"/>
          <ac:spMkLst>
            <pc:docMk/>
            <pc:sldMk cId="743564996" sldId="305"/>
            <ac:spMk id="9" creationId="{6536A29F-323F-9FF5-00C0-05DC1B14123E}"/>
          </ac:spMkLst>
        </pc:spChg>
        <pc:picChg chg="mod">
          <ac:chgData name="Usuario invitado" userId="S::urn:spo:anon#d5aa352b9426c7f93783f0afc6856a31fbb8384ec89865f8cbb1598f5b336224::" providerId="AD" clId="Web-{5910A51A-5D7E-257F-86B7-ED62D1DAE4B1}" dt="2024-06-01T04:52:38.714" v="827" actId="1076"/>
          <ac:picMkLst>
            <pc:docMk/>
            <pc:sldMk cId="743564996" sldId="305"/>
            <ac:picMk id="5" creationId="{E79061FC-9CCE-8430-1E8E-6BC007CA3D85}"/>
          </ac:picMkLst>
        </pc:picChg>
      </pc:sldChg>
      <pc:sldChg chg="modSp">
        <pc:chgData name="Usuario invitado" userId="S::urn:spo:anon#d5aa352b9426c7f93783f0afc6856a31fbb8384ec89865f8cbb1598f5b336224::" providerId="AD" clId="Web-{5910A51A-5D7E-257F-86B7-ED62D1DAE4B1}" dt="2024-06-01T04:44:41.254" v="768" actId="20577"/>
        <pc:sldMkLst>
          <pc:docMk/>
          <pc:sldMk cId="1086978629" sldId="306"/>
        </pc:sldMkLst>
        <pc:spChg chg="mod">
          <ac:chgData name="Usuario invitado" userId="S::urn:spo:anon#d5aa352b9426c7f93783f0afc6856a31fbb8384ec89865f8cbb1598f5b336224::" providerId="AD" clId="Web-{5910A51A-5D7E-257F-86B7-ED62D1DAE4B1}" dt="2024-06-01T04:44:27.473" v="761" actId="20577"/>
          <ac:spMkLst>
            <pc:docMk/>
            <pc:sldMk cId="1086978629" sldId="306"/>
            <ac:spMk id="9" creationId="{022D82BC-67B0-4F5D-9A8F-C3B94B9A014B}"/>
          </ac:spMkLst>
        </pc:spChg>
        <pc:spChg chg="mod">
          <ac:chgData name="Usuario invitado" userId="S::urn:spo:anon#d5aa352b9426c7f93783f0afc6856a31fbb8384ec89865f8cbb1598f5b336224::" providerId="AD" clId="Web-{5910A51A-5D7E-257F-86B7-ED62D1DAE4B1}" dt="2024-06-01T04:44:41.254" v="768" actId="20577"/>
          <ac:spMkLst>
            <pc:docMk/>
            <pc:sldMk cId="1086978629" sldId="306"/>
            <ac:spMk id="10" creationId="{E2F26730-FF23-6089-FC6D-D6D817217CF2}"/>
          </ac:spMkLst>
        </pc:spChg>
      </pc:sldChg>
      <pc:sldChg chg="modSp">
        <pc:chgData name="Usuario invitado" userId="S::urn:spo:anon#d5aa352b9426c7f93783f0afc6856a31fbb8384ec89865f8cbb1598f5b336224::" providerId="AD" clId="Web-{5910A51A-5D7E-257F-86B7-ED62D1DAE4B1}" dt="2024-06-01T04:46:23.273" v="793" actId="20577"/>
        <pc:sldMkLst>
          <pc:docMk/>
          <pc:sldMk cId="2146413309" sldId="307"/>
        </pc:sldMkLst>
        <pc:spChg chg="mod">
          <ac:chgData name="Usuario invitado" userId="S::urn:spo:anon#d5aa352b9426c7f93783f0afc6856a31fbb8384ec89865f8cbb1598f5b336224::" providerId="AD" clId="Web-{5910A51A-5D7E-257F-86B7-ED62D1DAE4B1}" dt="2024-06-01T04:41:05.873" v="738" actId="1076"/>
          <ac:spMkLst>
            <pc:docMk/>
            <pc:sldMk cId="2146413309" sldId="307"/>
            <ac:spMk id="3" creationId="{0BAEEE35-569A-C1B1-3DE8-7187348AFB7D}"/>
          </ac:spMkLst>
        </pc:spChg>
        <pc:spChg chg="mod">
          <ac:chgData name="Usuario invitado" userId="S::urn:spo:anon#d5aa352b9426c7f93783f0afc6856a31fbb8384ec89865f8cbb1598f5b336224::" providerId="AD" clId="Web-{5910A51A-5D7E-257F-86B7-ED62D1DAE4B1}" dt="2024-06-01T04:41:09.373" v="739" actId="1076"/>
          <ac:spMkLst>
            <pc:docMk/>
            <pc:sldMk cId="2146413309" sldId="307"/>
            <ac:spMk id="4" creationId="{5B7B5083-F57A-B985-7ADB-21826FFA6E75}"/>
          </ac:spMkLst>
        </pc:spChg>
        <pc:spChg chg="mod">
          <ac:chgData name="Usuario invitado" userId="S::urn:spo:anon#d5aa352b9426c7f93783f0afc6856a31fbb8384ec89865f8cbb1598f5b336224::" providerId="AD" clId="Web-{5910A51A-5D7E-257F-86B7-ED62D1DAE4B1}" dt="2024-06-01T04:46:23.273" v="793" actId="20577"/>
          <ac:spMkLst>
            <pc:docMk/>
            <pc:sldMk cId="2146413309" sldId="307"/>
            <ac:spMk id="6" creationId="{C4A2F7C9-0AF4-129F-070F-6E5756021AD2}"/>
          </ac:spMkLst>
        </pc:spChg>
      </pc:sldChg>
      <pc:sldChg chg="modSp">
        <pc:chgData name="Usuario invitado" userId="S::urn:spo:anon#d5aa352b9426c7f93783f0afc6856a31fbb8384ec89865f8cbb1598f5b336224::" providerId="AD" clId="Web-{5910A51A-5D7E-257F-86B7-ED62D1DAE4B1}" dt="2024-06-01T05:21:35.455" v="1101" actId="20577"/>
        <pc:sldMkLst>
          <pc:docMk/>
          <pc:sldMk cId="1200565634" sldId="308"/>
        </pc:sldMkLst>
        <pc:spChg chg="mod">
          <ac:chgData name="Usuario invitado" userId="S::urn:spo:anon#d5aa352b9426c7f93783f0afc6856a31fbb8384ec89865f8cbb1598f5b336224::" providerId="AD" clId="Web-{5910A51A-5D7E-257F-86B7-ED62D1DAE4B1}" dt="2024-06-01T05:21:35.455" v="1101" actId="20577"/>
          <ac:spMkLst>
            <pc:docMk/>
            <pc:sldMk cId="1200565634" sldId="308"/>
            <ac:spMk id="8" creationId="{C2DA7589-30E4-5C76-053F-22BFDDA1FAFC}"/>
          </ac:spMkLst>
        </pc:spChg>
      </pc:sldChg>
      <pc:sldChg chg="addSp delSp modSp">
        <pc:chgData name="Usuario invitado" userId="S::urn:spo:anon#d5aa352b9426c7f93783f0afc6856a31fbb8384ec89865f8cbb1598f5b336224::" providerId="AD" clId="Web-{5910A51A-5D7E-257F-86B7-ED62D1DAE4B1}" dt="2024-06-01T05:22:37.144" v="1109"/>
        <pc:sldMkLst>
          <pc:docMk/>
          <pc:sldMk cId="4018481977" sldId="309"/>
        </pc:sldMkLst>
        <pc:spChg chg="add del mod">
          <ac:chgData name="Usuario invitado" userId="S::urn:spo:anon#d5aa352b9426c7f93783f0afc6856a31fbb8384ec89865f8cbb1598f5b336224::" providerId="AD" clId="Web-{5910A51A-5D7E-257F-86B7-ED62D1DAE4B1}" dt="2024-06-01T05:20:46.359" v="1098"/>
          <ac:spMkLst>
            <pc:docMk/>
            <pc:sldMk cId="4018481977" sldId="309"/>
            <ac:spMk id="5" creationId="{09B41D9B-D235-7986-0442-3276878DB998}"/>
          </ac:spMkLst>
        </pc:spChg>
        <pc:spChg chg="del mod">
          <ac:chgData name="Usuario invitado" userId="S::urn:spo:anon#d5aa352b9426c7f93783f0afc6856a31fbb8384ec89865f8cbb1598f5b336224::" providerId="AD" clId="Web-{5910A51A-5D7E-257F-86B7-ED62D1DAE4B1}" dt="2024-06-01T05:22:37.144" v="1109"/>
          <ac:spMkLst>
            <pc:docMk/>
            <pc:sldMk cId="4018481977" sldId="309"/>
            <ac:spMk id="8" creationId="{A3823928-7BF1-29DE-04D0-B820FFAC5B27}"/>
          </ac:spMkLst>
        </pc:spChg>
        <pc:spChg chg="add mod">
          <ac:chgData name="Usuario invitado" userId="S::urn:spo:anon#d5aa352b9426c7f93783f0afc6856a31fbb8384ec89865f8cbb1598f5b336224::" providerId="AD" clId="Web-{5910A51A-5D7E-257F-86B7-ED62D1DAE4B1}" dt="2024-06-01T05:20:40.593" v="1097" actId="20577"/>
          <ac:spMkLst>
            <pc:docMk/>
            <pc:sldMk cId="4018481977" sldId="309"/>
            <ac:spMk id="9" creationId="{918EEFD3-1B62-CD56-E7FD-0E716F3B89E9}"/>
          </ac:spMkLst>
        </pc:spChg>
        <pc:spChg chg="add mod">
          <ac:chgData name="Usuario invitado" userId="S::urn:spo:anon#d5aa352b9426c7f93783f0afc6856a31fbb8384ec89865f8cbb1598f5b336224::" providerId="AD" clId="Web-{5910A51A-5D7E-257F-86B7-ED62D1DAE4B1}" dt="2024-06-01T05:22:21.582" v="1106" actId="14100"/>
          <ac:spMkLst>
            <pc:docMk/>
            <pc:sldMk cId="4018481977" sldId="309"/>
            <ac:spMk id="11" creationId="{54F3CF11-87EE-1ECC-18E8-0E915D31363B}"/>
          </ac:spMkLst>
        </pc:spChg>
        <pc:picChg chg="mod">
          <ac:chgData name="Usuario invitado" userId="S::urn:spo:anon#d5aa352b9426c7f93783f0afc6856a31fbb8384ec89865f8cbb1598f5b336224::" providerId="AD" clId="Web-{5910A51A-5D7E-257F-86B7-ED62D1DAE4B1}" dt="2024-06-01T05:22:27.629" v="1107" actId="14100"/>
          <ac:picMkLst>
            <pc:docMk/>
            <pc:sldMk cId="4018481977" sldId="309"/>
            <ac:picMk id="6" creationId="{0C0C8E64-D263-CCBE-C0C4-99E6E32043DF}"/>
          </ac:picMkLst>
        </pc:picChg>
      </pc:sldChg>
      <pc:sldChg chg="modSp">
        <pc:chgData name="Usuario invitado" userId="S::urn:spo:anon#d5aa352b9426c7f93783f0afc6856a31fbb8384ec89865f8cbb1598f5b336224::" providerId="AD" clId="Web-{5910A51A-5D7E-257F-86B7-ED62D1DAE4B1}" dt="2024-06-01T05:26:28.105" v="1112"/>
        <pc:sldMkLst>
          <pc:docMk/>
          <pc:sldMk cId="3519697008" sldId="310"/>
        </pc:sldMkLst>
        <pc:spChg chg="mod">
          <ac:chgData name="Usuario invitado" userId="S::urn:spo:anon#d5aa352b9426c7f93783f0afc6856a31fbb8384ec89865f8cbb1598f5b336224::" providerId="AD" clId="Web-{5910A51A-5D7E-257F-86B7-ED62D1DAE4B1}" dt="2024-06-01T05:26:28.105" v="1112"/>
          <ac:spMkLst>
            <pc:docMk/>
            <pc:sldMk cId="3519697008" sldId="310"/>
            <ac:spMk id="3" creationId="{B6C850FC-190B-34A9-4BD3-C95264AD8591}"/>
          </ac:spMkLst>
        </pc:spChg>
        <pc:spChg chg="mod">
          <ac:chgData name="Usuario invitado" userId="S::urn:spo:anon#d5aa352b9426c7f93783f0afc6856a31fbb8384ec89865f8cbb1598f5b336224::" providerId="AD" clId="Web-{5910A51A-5D7E-257F-86B7-ED62D1DAE4B1}" dt="2024-06-01T04:43:49.940" v="758" actId="20577"/>
          <ac:spMkLst>
            <pc:docMk/>
            <pc:sldMk cId="3519697008" sldId="310"/>
            <ac:spMk id="4" creationId="{F02CF29A-A715-31C0-1FB3-036601D6E4EA}"/>
          </ac:spMkLst>
        </pc:spChg>
        <pc:graphicFrameChg chg="mod modGraphic">
          <ac:chgData name="Usuario invitado" userId="S::urn:spo:anon#d5aa352b9426c7f93783f0afc6856a31fbb8384ec89865f8cbb1598f5b336224::" providerId="AD" clId="Web-{5910A51A-5D7E-257F-86B7-ED62D1DAE4B1}" dt="2024-06-01T05:19:17.763" v="1056"/>
          <ac:graphicFrameMkLst>
            <pc:docMk/>
            <pc:sldMk cId="3519697008" sldId="310"/>
            <ac:graphicFrameMk id="5" creationId="{9764C628-B247-6430-4B06-BA4EE4A0F15F}"/>
          </ac:graphicFrameMkLst>
        </pc:graphicFrameChg>
      </pc:sldChg>
      <pc:sldChg chg="modSp">
        <pc:chgData name="Usuario invitado" userId="S::urn:spo:anon#d5aa352b9426c7f93783f0afc6856a31fbb8384ec89865f8cbb1598f5b336224::" providerId="AD" clId="Web-{5910A51A-5D7E-257F-86B7-ED62D1DAE4B1}" dt="2024-06-01T05:01:31.279" v="907" actId="20577"/>
        <pc:sldMkLst>
          <pc:docMk/>
          <pc:sldMk cId="3036640731" sldId="313"/>
        </pc:sldMkLst>
        <pc:spChg chg="mod">
          <ac:chgData name="Usuario invitado" userId="S::urn:spo:anon#d5aa352b9426c7f93783f0afc6856a31fbb8384ec89865f8cbb1598f5b336224::" providerId="AD" clId="Web-{5910A51A-5D7E-257F-86B7-ED62D1DAE4B1}" dt="2024-06-01T05:01:31.279" v="907" actId="20577"/>
          <ac:spMkLst>
            <pc:docMk/>
            <pc:sldMk cId="3036640731" sldId="313"/>
            <ac:spMk id="4" creationId="{81550CC3-3652-B4BA-6728-9FE3F2D0F19F}"/>
          </ac:spMkLst>
        </pc:spChg>
      </pc:sldChg>
      <pc:sldChg chg="modSp">
        <pc:chgData name="Usuario invitado" userId="S::urn:spo:anon#d5aa352b9426c7f93783f0afc6856a31fbb8384ec89865f8cbb1598f5b336224::" providerId="AD" clId="Web-{5910A51A-5D7E-257F-86B7-ED62D1DAE4B1}" dt="2024-06-01T04:48:04.292" v="809" actId="1076"/>
        <pc:sldMkLst>
          <pc:docMk/>
          <pc:sldMk cId="2591914574" sldId="314"/>
        </pc:sldMkLst>
        <pc:spChg chg="mod">
          <ac:chgData name="Usuario invitado" userId="S::urn:spo:anon#d5aa352b9426c7f93783f0afc6856a31fbb8384ec89865f8cbb1598f5b336224::" providerId="AD" clId="Web-{5910A51A-5D7E-257F-86B7-ED62D1DAE4B1}" dt="2024-06-01T04:48:04.292" v="809" actId="1076"/>
          <ac:spMkLst>
            <pc:docMk/>
            <pc:sldMk cId="2591914574" sldId="314"/>
            <ac:spMk id="4" creationId="{0DE6162D-C13D-397C-C9D8-D8586A50C6D7}"/>
          </ac:spMkLst>
        </pc:spChg>
      </pc:sldChg>
      <pc:sldChg chg="modSp">
        <pc:chgData name="Usuario invitado" userId="S::urn:spo:anon#d5aa352b9426c7f93783f0afc6856a31fbb8384ec89865f8cbb1598f5b336224::" providerId="AD" clId="Web-{5910A51A-5D7E-257F-86B7-ED62D1DAE4B1}" dt="2024-06-01T04:47:42.479" v="803"/>
        <pc:sldMkLst>
          <pc:docMk/>
          <pc:sldMk cId="1385646645" sldId="315"/>
        </pc:sldMkLst>
        <pc:spChg chg="mod">
          <ac:chgData name="Usuario invitado" userId="S::urn:spo:anon#d5aa352b9426c7f93783f0afc6856a31fbb8384ec89865f8cbb1598f5b336224::" providerId="AD" clId="Web-{5910A51A-5D7E-257F-86B7-ED62D1DAE4B1}" dt="2024-06-01T04:47:42.479" v="803"/>
          <ac:spMkLst>
            <pc:docMk/>
            <pc:sldMk cId="1385646645" sldId="315"/>
            <ac:spMk id="4" creationId="{1B472DC2-177A-CBA7-EDAD-E731AD6275AF}"/>
          </ac:spMkLst>
        </pc:spChg>
      </pc:sldChg>
      <pc:sldChg chg="addSp modSp">
        <pc:chgData name="Usuario invitado" userId="S::urn:spo:anon#d5aa352b9426c7f93783f0afc6856a31fbb8384ec89865f8cbb1598f5b336224::" providerId="AD" clId="Web-{5910A51A-5D7E-257F-86B7-ED62D1DAE4B1}" dt="2024-06-01T05:04:26.706" v="924" actId="1076"/>
        <pc:sldMkLst>
          <pc:docMk/>
          <pc:sldMk cId="3846956206" sldId="316"/>
        </pc:sldMkLst>
        <pc:spChg chg="mod">
          <ac:chgData name="Usuario invitado" userId="S::urn:spo:anon#d5aa352b9426c7f93783f0afc6856a31fbb8384ec89865f8cbb1598f5b336224::" providerId="AD" clId="Web-{5910A51A-5D7E-257F-86B7-ED62D1DAE4B1}" dt="2024-06-01T04:47:17.290" v="800" actId="20577"/>
          <ac:spMkLst>
            <pc:docMk/>
            <pc:sldMk cId="3846956206" sldId="316"/>
            <ac:spMk id="4" creationId="{73CE5B8F-7D30-91F7-1251-F37FF484EFCF}"/>
          </ac:spMkLst>
        </pc:spChg>
        <pc:picChg chg="add mod modCrop">
          <ac:chgData name="Usuario invitado" userId="S::urn:spo:anon#d5aa352b9426c7f93783f0afc6856a31fbb8384ec89865f8cbb1598f5b336224::" providerId="AD" clId="Web-{5910A51A-5D7E-257F-86B7-ED62D1DAE4B1}" dt="2024-06-01T05:04:26.706" v="924" actId="1076"/>
          <ac:picMkLst>
            <pc:docMk/>
            <pc:sldMk cId="3846956206" sldId="316"/>
            <ac:picMk id="3" creationId="{A662CC04-D783-BA43-44B0-652FCDCE9BAC}"/>
          </ac:picMkLst>
        </pc:picChg>
      </pc:sldChg>
      <pc:sldChg chg="del">
        <pc:chgData name="Usuario invitado" userId="S::urn:spo:anon#d5aa352b9426c7f93783f0afc6856a31fbb8384ec89865f8cbb1598f5b336224::" providerId="AD" clId="Web-{5910A51A-5D7E-257F-86B7-ED62D1DAE4B1}" dt="2024-06-01T04:42:12.141" v="744"/>
        <pc:sldMkLst>
          <pc:docMk/>
          <pc:sldMk cId="923601911" sldId="317"/>
        </pc:sldMkLst>
      </pc:sldChg>
      <pc:sldChg chg="modSp">
        <pc:chgData name="Usuario invitado" userId="S::urn:spo:anon#d5aa352b9426c7f93783f0afc6856a31fbb8384ec89865f8cbb1598f5b336224::" providerId="AD" clId="Web-{5910A51A-5D7E-257F-86B7-ED62D1DAE4B1}" dt="2024-06-01T04:46:10.679" v="792" actId="20577"/>
        <pc:sldMkLst>
          <pc:docMk/>
          <pc:sldMk cId="3982118065" sldId="318"/>
        </pc:sldMkLst>
        <pc:spChg chg="mod">
          <ac:chgData name="Usuario invitado" userId="S::urn:spo:anon#d5aa352b9426c7f93783f0afc6856a31fbb8384ec89865f8cbb1598f5b336224::" providerId="AD" clId="Web-{5910A51A-5D7E-257F-86B7-ED62D1DAE4B1}" dt="2024-06-01T04:45:57.569" v="787" actId="1076"/>
          <ac:spMkLst>
            <pc:docMk/>
            <pc:sldMk cId="3982118065" sldId="318"/>
            <ac:spMk id="3" creationId="{23480A74-8042-3918-FB57-0ABA427747B4}"/>
          </ac:spMkLst>
        </pc:spChg>
        <pc:spChg chg="mod">
          <ac:chgData name="Usuario invitado" userId="S::urn:spo:anon#d5aa352b9426c7f93783f0afc6856a31fbb8384ec89865f8cbb1598f5b336224::" providerId="AD" clId="Web-{5910A51A-5D7E-257F-86B7-ED62D1DAE4B1}" dt="2024-06-01T04:46:10.679" v="792" actId="20577"/>
          <ac:spMkLst>
            <pc:docMk/>
            <pc:sldMk cId="3982118065" sldId="318"/>
            <ac:spMk id="5" creationId="{433DB7EB-7290-9321-AB65-AD0581FDF5EA}"/>
          </ac:spMkLst>
        </pc:spChg>
        <pc:spChg chg="mod">
          <ac:chgData name="Usuario invitado" userId="S::urn:spo:anon#d5aa352b9426c7f93783f0afc6856a31fbb8384ec89865f8cbb1598f5b336224::" providerId="AD" clId="Web-{5910A51A-5D7E-257F-86B7-ED62D1DAE4B1}" dt="2024-06-01T04:42:20.016" v="746" actId="1076"/>
          <ac:spMkLst>
            <pc:docMk/>
            <pc:sldMk cId="3982118065" sldId="318"/>
            <ac:spMk id="6" creationId="{2F0A0820-7017-6E36-3F5D-8BE37DD03C0D}"/>
          </ac:spMkLst>
        </pc:spChg>
      </pc:sldChg>
      <pc:sldChg chg="addSp delSp modSp">
        <pc:chgData name="Usuario invitado" userId="S::urn:spo:anon#d5aa352b9426c7f93783f0afc6856a31fbb8384ec89865f8cbb1598f5b336224::" providerId="AD" clId="Web-{5910A51A-5D7E-257F-86B7-ED62D1DAE4B1}" dt="2024-06-01T05:10:44.482" v="948" actId="20577"/>
        <pc:sldMkLst>
          <pc:docMk/>
          <pc:sldMk cId="3881109046" sldId="319"/>
        </pc:sldMkLst>
        <pc:spChg chg="mod">
          <ac:chgData name="Usuario invitado" userId="S::urn:spo:anon#d5aa352b9426c7f93783f0afc6856a31fbb8384ec89865f8cbb1598f5b336224::" providerId="AD" clId="Web-{5910A51A-5D7E-257F-86B7-ED62D1DAE4B1}" dt="2024-06-01T04:47:30.088" v="801" actId="20577"/>
          <ac:spMkLst>
            <pc:docMk/>
            <pc:sldMk cId="3881109046" sldId="319"/>
            <ac:spMk id="4" creationId="{F02CF29A-A715-31C0-1FB3-036601D6E4EA}"/>
          </ac:spMkLst>
        </pc:spChg>
        <pc:spChg chg="add mod">
          <ac:chgData name="Usuario invitado" userId="S::urn:spo:anon#d5aa352b9426c7f93783f0afc6856a31fbb8384ec89865f8cbb1598f5b336224::" providerId="AD" clId="Web-{5910A51A-5D7E-257F-86B7-ED62D1DAE4B1}" dt="2024-06-01T05:10:44.482" v="948" actId="20577"/>
          <ac:spMkLst>
            <pc:docMk/>
            <pc:sldMk cId="3881109046" sldId="319"/>
            <ac:spMk id="8" creationId="{0813027B-95BD-595E-9D55-71C2C8AF706B}"/>
          </ac:spMkLst>
        </pc:spChg>
        <pc:picChg chg="add mod">
          <ac:chgData name="Usuario invitado" userId="S::urn:spo:anon#d5aa352b9426c7f93783f0afc6856a31fbb8384ec89865f8cbb1598f5b336224::" providerId="AD" clId="Web-{5910A51A-5D7E-257F-86B7-ED62D1DAE4B1}" dt="2024-06-01T05:02:51.422" v="917" actId="1076"/>
          <ac:picMkLst>
            <pc:docMk/>
            <pc:sldMk cId="3881109046" sldId="319"/>
            <ac:picMk id="3" creationId="{26F7DDE7-2481-2E5D-0327-89A9CAB01349}"/>
          </ac:picMkLst>
        </pc:picChg>
        <pc:picChg chg="add del mod">
          <ac:chgData name="Usuario invitado" userId="S::urn:spo:anon#d5aa352b9426c7f93783f0afc6856a31fbb8384ec89865f8cbb1598f5b336224::" providerId="AD" clId="Web-{5910A51A-5D7E-257F-86B7-ED62D1DAE4B1}" dt="2024-06-01T05:02:04.842" v="910"/>
          <ac:picMkLst>
            <pc:docMk/>
            <pc:sldMk cId="3881109046" sldId="319"/>
            <ac:picMk id="5" creationId="{8A8C04D8-4B7E-3C89-A364-214586E533FF}"/>
          </ac:picMkLst>
        </pc:picChg>
      </pc:sldChg>
      <pc:sldChg chg="addSp delSp modSp">
        <pc:chgData name="Usuario invitado" userId="S::urn:spo:anon#d5aa352b9426c7f93783f0afc6856a31fbb8384ec89865f8cbb1598f5b336224::" providerId="AD" clId="Web-{5910A51A-5D7E-257F-86B7-ED62D1DAE4B1}" dt="2024-06-01T04:41:30.436" v="743" actId="1076"/>
        <pc:sldMkLst>
          <pc:docMk/>
          <pc:sldMk cId="3590633937" sldId="320"/>
        </pc:sldMkLst>
        <pc:spChg chg="mod">
          <ac:chgData name="Usuario invitado" userId="S::urn:spo:anon#d5aa352b9426c7f93783f0afc6856a31fbb8384ec89865f8cbb1598f5b336224::" providerId="AD" clId="Web-{5910A51A-5D7E-257F-86B7-ED62D1DAE4B1}" dt="2024-06-01T04:41:30.436" v="743" actId="1076"/>
          <ac:spMkLst>
            <pc:docMk/>
            <pc:sldMk cId="3590633937" sldId="320"/>
            <ac:spMk id="3" creationId="{0BAEEE35-569A-C1B1-3DE8-7187348AFB7D}"/>
          </ac:spMkLst>
        </pc:spChg>
        <pc:spChg chg="add del mod">
          <ac:chgData name="Usuario invitado" userId="S::urn:spo:anon#d5aa352b9426c7f93783f0afc6856a31fbb8384ec89865f8cbb1598f5b336224::" providerId="AD" clId="Web-{5910A51A-5D7E-257F-86B7-ED62D1DAE4B1}" dt="2024-06-01T04:35:13.469" v="711"/>
          <ac:spMkLst>
            <pc:docMk/>
            <pc:sldMk cId="3590633937" sldId="320"/>
            <ac:spMk id="4" creationId="{9001A5D6-3FB1-4F3D-CDC3-D98D6DA18417}"/>
          </ac:spMkLst>
        </pc:spChg>
        <pc:spChg chg="mod">
          <ac:chgData name="Usuario invitado" userId="S::urn:spo:anon#d5aa352b9426c7f93783f0afc6856a31fbb8384ec89865f8cbb1598f5b336224::" providerId="AD" clId="Web-{5910A51A-5D7E-257F-86B7-ED62D1DAE4B1}" dt="2024-06-01T04:41:14.248" v="740" actId="1076"/>
          <ac:spMkLst>
            <pc:docMk/>
            <pc:sldMk cId="3590633937" sldId="320"/>
            <ac:spMk id="5" creationId="{63B915FF-A735-D93C-6AAE-86AF5336C87F}"/>
          </ac:spMkLst>
        </pc:spChg>
        <pc:spChg chg="add mod">
          <ac:chgData name="Usuario invitado" userId="S::urn:spo:anon#d5aa352b9426c7f93783f0afc6856a31fbb8384ec89865f8cbb1598f5b336224::" providerId="AD" clId="Web-{5910A51A-5D7E-257F-86B7-ED62D1DAE4B1}" dt="2024-06-01T04:41:19.795" v="741" actId="1076"/>
          <ac:spMkLst>
            <pc:docMk/>
            <pc:sldMk cId="3590633937" sldId="320"/>
            <ac:spMk id="11" creationId="{F43CF65E-C9C9-0C3B-5A52-633DA15C18C9}"/>
          </ac:spMkLst>
        </pc:spChg>
        <pc:grpChg chg="mod">
          <ac:chgData name="Usuario invitado" userId="S::urn:spo:anon#d5aa352b9426c7f93783f0afc6856a31fbb8384ec89865f8cbb1598f5b336224::" providerId="AD" clId="Web-{5910A51A-5D7E-257F-86B7-ED62D1DAE4B1}" dt="2024-06-01T04:40:09.887" v="732" actId="1076"/>
          <ac:grpSpMkLst>
            <pc:docMk/>
            <pc:sldMk cId="3590633937" sldId="320"/>
            <ac:grpSpMk id="9" creationId="{4DC6A8BF-1F86-6DDD-C214-8DFFAA8EC1DF}"/>
          </ac:grpSpMkLst>
        </pc:grpChg>
      </pc:sldChg>
    </pc:docChg>
  </pc:docChgLst>
  <pc:docChgLst>
    <pc:chgData name="Usuario invitado" userId="S::urn:spo:anon#eb2a7d79476950051e46bb22be043da915db42be12fcf09fa5fbcbdfd1e1932b::" providerId="AD" clId="Web-{06BA73ED-A061-6375-8FFE-D5F796DAB0DE}"/>
    <pc:docChg chg="modSld">
      <pc:chgData name="Usuario invitado" userId="S::urn:spo:anon#eb2a7d79476950051e46bb22be043da915db42be12fcf09fa5fbcbdfd1e1932b::" providerId="AD" clId="Web-{06BA73ED-A061-6375-8FFE-D5F796DAB0DE}" dt="2018-08-28T18:40:40.402" v="2" actId="1076"/>
      <pc:docMkLst>
        <pc:docMk/>
      </pc:docMkLst>
      <pc:sldChg chg="delSp modSp">
        <pc:chgData name="Usuario invitado" userId="S::urn:spo:anon#eb2a7d79476950051e46bb22be043da915db42be12fcf09fa5fbcbdfd1e1932b::" providerId="AD" clId="Web-{06BA73ED-A061-6375-8FFE-D5F796DAB0DE}" dt="2018-08-28T18:40:40.402" v="2" actId="1076"/>
        <pc:sldMkLst>
          <pc:docMk/>
          <pc:sldMk cId="1957369981" sldId="262"/>
        </pc:sldMkLst>
        <pc:spChg chg="del">
          <ac:chgData name="Usuario invitado" userId="S::urn:spo:anon#eb2a7d79476950051e46bb22be043da915db42be12fcf09fa5fbcbdfd1e1932b::" providerId="AD" clId="Web-{06BA73ED-A061-6375-8FFE-D5F796DAB0DE}" dt="2018-08-28T18:39:21.057" v="1"/>
          <ac:spMkLst>
            <pc:docMk/>
            <pc:sldMk cId="1957369981" sldId="262"/>
            <ac:spMk id="7" creationId="{C85DB8C4-FFB0-4CA0-AC46-2DA3367DA6D7}"/>
          </ac:spMkLst>
        </pc:spChg>
        <pc:spChg chg="del">
          <ac:chgData name="Usuario invitado" userId="S::urn:spo:anon#eb2a7d79476950051e46bb22be043da915db42be12fcf09fa5fbcbdfd1e1932b::" providerId="AD" clId="Web-{06BA73ED-A061-6375-8FFE-D5F796DAB0DE}" dt="2018-08-28T18:39:18.916" v="0"/>
          <ac:spMkLst>
            <pc:docMk/>
            <pc:sldMk cId="1957369981" sldId="262"/>
            <ac:spMk id="11" creationId="{00000000-0000-0000-0000-000000000000}"/>
          </ac:spMkLst>
        </pc:spChg>
        <pc:picChg chg="mod">
          <ac:chgData name="Usuario invitado" userId="S::urn:spo:anon#eb2a7d79476950051e46bb22be043da915db42be12fcf09fa5fbcbdfd1e1932b::" providerId="AD" clId="Web-{06BA73ED-A061-6375-8FFE-D5F796DAB0DE}" dt="2018-08-28T18:40:40.402" v="2" actId="1076"/>
          <ac:picMkLst>
            <pc:docMk/>
            <pc:sldMk cId="1957369981" sldId="262"/>
            <ac:picMk id="10" creationId="{00000000-0000-0000-0000-000000000000}"/>
          </ac:picMkLst>
        </pc:picChg>
      </pc:sldChg>
    </pc:docChg>
  </pc:docChgLst>
  <pc:docChgLst>
    <pc:chgData name="GAMBOA ALVARADO IGNACIO G" userId="d3d0d4b5-30dd-46e6-93bb-837ddea6ad49" providerId="ADAL" clId="{9DAC8C8D-4B4B-4350-B953-A14139F2BD17}"/>
    <pc:docChg chg="undo custSel addSld delSld modSld">
      <pc:chgData name="GAMBOA ALVARADO IGNACIO G" userId="d3d0d4b5-30dd-46e6-93bb-837ddea6ad49" providerId="ADAL" clId="{9DAC8C8D-4B4B-4350-B953-A14139F2BD17}" dt="2024-05-25T22:43:08.850" v="74" actId="20577"/>
      <pc:docMkLst>
        <pc:docMk/>
      </pc:docMkLst>
      <pc:sldChg chg="modSp mod">
        <pc:chgData name="GAMBOA ALVARADO IGNACIO G" userId="d3d0d4b5-30dd-46e6-93bb-837ddea6ad49" providerId="ADAL" clId="{9DAC8C8D-4B4B-4350-B953-A14139F2BD17}" dt="2024-05-25T22:43:08.850" v="74" actId="20577"/>
        <pc:sldMkLst>
          <pc:docMk/>
          <pc:sldMk cId="1957369981" sldId="262"/>
        </pc:sldMkLst>
        <pc:spChg chg="mod">
          <ac:chgData name="GAMBOA ALVARADO IGNACIO G" userId="d3d0d4b5-30dd-46e6-93bb-837ddea6ad49" providerId="ADAL" clId="{9DAC8C8D-4B4B-4350-B953-A14139F2BD17}" dt="2024-05-25T22:43:08.850" v="74" actId="20577"/>
          <ac:spMkLst>
            <pc:docMk/>
            <pc:sldMk cId="1957369981" sldId="262"/>
            <ac:spMk id="13" creationId="{00000000-0000-0000-0000-000000000000}"/>
          </ac:spMkLst>
        </pc:spChg>
      </pc:sldChg>
      <pc:sldChg chg="add del">
        <pc:chgData name="GAMBOA ALVARADO IGNACIO G" userId="d3d0d4b5-30dd-46e6-93bb-837ddea6ad49" providerId="ADAL" clId="{9DAC8C8D-4B4B-4350-B953-A14139F2BD17}" dt="2024-05-25T22:42:04.057" v="41" actId="47"/>
        <pc:sldMkLst>
          <pc:docMk/>
          <pc:sldMk cId="1761978179" sldId="303"/>
        </pc:sldMkLst>
      </pc:sldChg>
      <pc:sldChg chg="delSp modSp mod">
        <pc:chgData name="GAMBOA ALVARADO IGNACIO G" userId="d3d0d4b5-30dd-46e6-93bb-837ddea6ad49" providerId="ADAL" clId="{9DAC8C8D-4B4B-4350-B953-A14139F2BD17}" dt="2024-05-25T22:37:12.828" v="35" actId="478"/>
        <pc:sldMkLst>
          <pc:docMk/>
          <pc:sldMk cId="3105322462" sldId="304"/>
        </pc:sldMkLst>
        <pc:spChg chg="del">
          <ac:chgData name="GAMBOA ALVARADO IGNACIO G" userId="d3d0d4b5-30dd-46e6-93bb-837ddea6ad49" providerId="ADAL" clId="{9DAC8C8D-4B4B-4350-B953-A14139F2BD17}" dt="2024-05-25T22:37:09.824" v="34" actId="478"/>
          <ac:spMkLst>
            <pc:docMk/>
            <pc:sldMk cId="3105322462" sldId="304"/>
            <ac:spMk id="43" creationId="{227163E9-5661-4AAF-9078-F7CFD4D862FB}"/>
          </ac:spMkLst>
        </pc:spChg>
        <pc:spChg chg="del">
          <ac:chgData name="GAMBOA ALVARADO IGNACIO G" userId="d3d0d4b5-30dd-46e6-93bb-837ddea6ad49" providerId="ADAL" clId="{9DAC8C8D-4B4B-4350-B953-A14139F2BD17}" dt="2024-05-25T22:36:43.402" v="19" actId="478"/>
          <ac:spMkLst>
            <pc:docMk/>
            <pc:sldMk cId="3105322462" sldId="304"/>
            <ac:spMk id="50" creationId="{1A0D4628-246F-4DDD-A092-718038A7ED9E}"/>
          </ac:spMkLst>
        </pc:spChg>
        <pc:spChg chg="del">
          <ac:chgData name="GAMBOA ALVARADO IGNACIO G" userId="d3d0d4b5-30dd-46e6-93bb-837ddea6ad49" providerId="ADAL" clId="{9DAC8C8D-4B4B-4350-B953-A14139F2BD17}" dt="2024-05-25T22:36:42.663" v="18" actId="478"/>
          <ac:spMkLst>
            <pc:docMk/>
            <pc:sldMk cId="3105322462" sldId="304"/>
            <ac:spMk id="51" creationId="{61A9891F-4187-4DF8-8CFB-56F360DE9ED4}"/>
          </ac:spMkLst>
        </pc:spChg>
        <pc:spChg chg="del">
          <ac:chgData name="GAMBOA ALVARADO IGNACIO G" userId="d3d0d4b5-30dd-46e6-93bb-837ddea6ad49" providerId="ADAL" clId="{9DAC8C8D-4B4B-4350-B953-A14139F2BD17}" dt="2024-05-25T22:36:44.116" v="20" actId="478"/>
          <ac:spMkLst>
            <pc:docMk/>
            <pc:sldMk cId="3105322462" sldId="304"/>
            <ac:spMk id="52" creationId="{D59F38B6-BFF6-4D03-AFDC-99CEEE4710BD}"/>
          </ac:spMkLst>
        </pc:spChg>
        <pc:spChg chg="del">
          <ac:chgData name="GAMBOA ALVARADO IGNACIO G" userId="d3d0d4b5-30dd-46e6-93bb-837ddea6ad49" providerId="ADAL" clId="{9DAC8C8D-4B4B-4350-B953-A14139F2BD17}" dt="2024-05-25T22:36:41.094" v="17" actId="478"/>
          <ac:spMkLst>
            <pc:docMk/>
            <pc:sldMk cId="3105322462" sldId="304"/>
            <ac:spMk id="53" creationId="{C5466EC6-B198-4C30-9824-8941CD10326A}"/>
          </ac:spMkLst>
        </pc:spChg>
        <pc:spChg chg="del">
          <ac:chgData name="GAMBOA ALVARADO IGNACIO G" userId="d3d0d4b5-30dd-46e6-93bb-837ddea6ad49" providerId="ADAL" clId="{9DAC8C8D-4B4B-4350-B953-A14139F2BD17}" dt="2024-05-25T22:36:40.242" v="16" actId="478"/>
          <ac:spMkLst>
            <pc:docMk/>
            <pc:sldMk cId="3105322462" sldId="304"/>
            <ac:spMk id="54" creationId="{D6A22733-B24D-4453-A4E7-A7A30CCBC375}"/>
          </ac:spMkLst>
        </pc:spChg>
        <pc:spChg chg="del">
          <ac:chgData name="GAMBOA ALVARADO IGNACIO G" userId="d3d0d4b5-30dd-46e6-93bb-837ddea6ad49" providerId="ADAL" clId="{9DAC8C8D-4B4B-4350-B953-A14139F2BD17}" dt="2024-05-25T22:37:03.595" v="32" actId="478"/>
          <ac:spMkLst>
            <pc:docMk/>
            <pc:sldMk cId="3105322462" sldId="304"/>
            <ac:spMk id="55" creationId="{642045FC-29C6-49BA-9E23-024D851E9FEE}"/>
          </ac:spMkLst>
        </pc:spChg>
        <pc:spChg chg="del mod">
          <ac:chgData name="GAMBOA ALVARADO IGNACIO G" userId="d3d0d4b5-30dd-46e6-93bb-837ddea6ad49" providerId="ADAL" clId="{9DAC8C8D-4B4B-4350-B953-A14139F2BD17}" dt="2024-05-25T22:36:56.942" v="30" actId="478"/>
          <ac:spMkLst>
            <pc:docMk/>
            <pc:sldMk cId="3105322462" sldId="304"/>
            <ac:spMk id="56" creationId="{A7677053-BE88-482C-AA37-4F935090C6BB}"/>
          </ac:spMkLst>
        </pc:spChg>
        <pc:spChg chg="del mod">
          <ac:chgData name="GAMBOA ALVARADO IGNACIO G" userId="d3d0d4b5-30dd-46e6-93bb-837ddea6ad49" providerId="ADAL" clId="{9DAC8C8D-4B4B-4350-B953-A14139F2BD17}" dt="2024-05-25T22:36:45.613" v="22" actId="478"/>
          <ac:spMkLst>
            <pc:docMk/>
            <pc:sldMk cId="3105322462" sldId="304"/>
            <ac:spMk id="57" creationId="{BD8F8CA7-DD31-4CC4-8706-5DAEE7352268}"/>
          </ac:spMkLst>
        </pc:spChg>
        <pc:spChg chg="del">
          <ac:chgData name="GAMBOA ALVARADO IGNACIO G" userId="d3d0d4b5-30dd-46e6-93bb-837ddea6ad49" providerId="ADAL" clId="{9DAC8C8D-4B4B-4350-B953-A14139F2BD17}" dt="2024-05-25T22:36:46.784" v="23" actId="478"/>
          <ac:spMkLst>
            <pc:docMk/>
            <pc:sldMk cId="3105322462" sldId="304"/>
            <ac:spMk id="58" creationId="{6525FFD4-0C80-429F-917A-94D24E204955}"/>
          </ac:spMkLst>
        </pc:spChg>
        <pc:spChg chg="del">
          <ac:chgData name="GAMBOA ALVARADO IGNACIO G" userId="d3d0d4b5-30dd-46e6-93bb-837ddea6ad49" providerId="ADAL" clId="{9DAC8C8D-4B4B-4350-B953-A14139F2BD17}" dt="2024-05-25T22:36:48.410" v="24" actId="478"/>
          <ac:spMkLst>
            <pc:docMk/>
            <pc:sldMk cId="3105322462" sldId="304"/>
            <ac:spMk id="59" creationId="{6EBE933E-3E09-4C0D-9A71-E919BB23BEB3}"/>
          </ac:spMkLst>
        </pc:spChg>
        <pc:spChg chg="del">
          <ac:chgData name="GAMBOA ALVARADO IGNACIO G" userId="d3d0d4b5-30dd-46e6-93bb-837ddea6ad49" providerId="ADAL" clId="{9DAC8C8D-4B4B-4350-B953-A14139F2BD17}" dt="2024-05-25T22:36:59.291" v="31" actId="478"/>
          <ac:spMkLst>
            <pc:docMk/>
            <pc:sldMk cId="3105322462" sldId="304"/>
            <ac:spMk id="60" creationId="{FEF97B47-DB60-4536-B4D3-2C1E5D735FA0}"/>
          </ac:spMkLst>
        </pc:spChg>
        <pc:spChg chg="del">
          <ac:chgData name="GAMBOA ALVARADO IGNACIO G" userId="d3d0d4b5-30dd-46e6-93bb-837ddea6ad49" providerId="ADAL" clId="{9DAC8C8D-4B4B-4350-B953-A14139F2BD17}" dt="2024-05-25T22:36:59.291" v="31" actId="478"/>
          <ac:spMkLst>
            <pc:docMk/>
            <pc:sldMk cId="3105322462" sldId="304"/>
            <ac:spMk id="61" creationId="{38F22C37-1A57-45D1-850B-DA487DD4C6CB}"/>
          </ac:spMkLst>
        </pc:spChg>
        <pc:spChg chg="del">
          <ac:chgData name="GAMBOA ALVARADO IGNACIO G" userId="d3d0d4b5-30dd-46e6-93bb-837ddea6ad49" providerId="ADAL" clId="{9DAC8C8D-4B4B-4350-B953-A14139F2BD17}" dt="2024-05-25T22:36:59.291" v="31" actId="478"/>
          <ac:spMkLst>
            <pc:docMk/>
            <pc:sldMk cId="3105322462" sldId="304"/>
            <ac:spMk id="62" creationId="{CA1C23CF-AAEB-4321-AB34-4036036E4B11}"/>
          </ac:spMkLst>
        </pc:spChg>
        <pc:spChg chg="del">
          <ac:chgData name="GAMBOA ALVARADO IGNACIO G" userId="d3d0d4b5-30dd-46e6-93bb-837ddea6ad49" providerId="ADAL" clId="{9DAC8C8D-4B4B-4350-B953-A14139F2BD17}" dt="2024-05-25T22:36:34.965" v="10" actId="478"/>
          <ac:spMkLst>
            <pc:docMk/>
            <pc:sldMk cId="3105322462" sldId="304"/>
            <ac:spMk id="63" creationId="{FDBCECD0-3E58-413D-8211-EC46EE8EF169}"/>
          </ac:spMkLst>
        </pc:spChg>
        <pc:spChg chg="del">
          <ac:chgData name="GAMBOA ALVARADO IGNACIO G" userId="d3d0d4b5-30dd-46e6-93bb-837ddea6ad49" providerId="ADAL" clId="{9DAC8C8D-4B4B-4350-B953-A14139F2BD17}" dt="2024-05-25T22:36:34.265" v="9" actId="478"/>
          <ac:spMkLst>
            <pc:docMk/>
            <pc:sldMk cId="3105322462" sldId="304"/>
            <ac:spMk id="64" creationId="{0D34F360-7263-4B7D-8E58-D39F203F9416}"/>
          </ac:spMkLst>
        </pc:spChg>
        <pc:spChg chg="del">
          <ac:chgData name="GAMBOA ALVARADO IGNACIO G" userId="d3d0d4b5-30dd-46e6-93bb-837ddea6ad49" providerId="ADAL" clId="{9DAC8C8D-4B4B-4350-B953-A14139F2BD17}" dt="2024-05-25T22:36:33.452" v="8" actId="478"/>
          <ac:spMkLst>
            <pc:docMk/>
            <pc:sldMk cId="3105322462" sldId="304"/>
            <ac:spMk id="65" creationId="{C4FE929D-DE8E-4EB4-8B2E-3E5AEAD1FBE4}"/>
          </ac:spMkLst>
        </pc:spChg>
        <pc:spChg chg="del">
          <ac:chgData name="GAMBOA ALVARADO IGNACIO G" userId="d3d0d4b5-30dd-46e6-93bb-837ddea6ad49" providerId="ADAL" clId="{9DAC8C8D-4B4B-4350-B953-A14139F2BD17}" dt="2024-05-25T22:36:28.944" v="3" actId="478"/>
          <ac:spMkLst>
            <pc:docMk/>
            <pc:sldMk cId="3105322462" sldId="304"/>
            <ac:spMk id="66" creationId="{97A9D8AC-2218-41AA-910B-9DCB57D5913D}"/>
          </ac:spMkLst>
        </pc:spChg>
        <pc:spChg chg="del">
          <ac:chgData name="GAMBOA ALVARADO IGNACIO G" userId="d3d0d4b5-30dd-46e6-93bb-837ddea6ad49" providerId="ADAL" clId="{9DAC8C8D-4B4B-4350-B953-A14139F2BD17}" dt="2024-05-25T22:36:26.983" v="0" actId="478"/>
          <ac:spMkLst>
            <pc:docMk/>
            <pc:sldMk cId="3105322462" sldId="304"/>
            <ac:spMk id="67" creationId="{DE3CBAC6-9CCF-42F1-8C78-37C44C8D5678}"/>
          </ac:spMkLst>
        </pc:spChg>
        <pc:spChg chg="del mod">
          <ac:chgData name="GAMBOA ALVARADO IGNACIO G" userId="d3d0d4b5-30dd-46e6-93bb-837ddea6ad49" providerId="ADAL" clId="{9DAC8C8D-4B4B-4350-B953-A14139F2BD17}" dt="2024-05-25T22:36:32.716" v="7" actId="478"/>
          <ac:spMkLst>
            <pc:docMk/>
            <pc:sldMk cId="3105322462" sldId="304"/>
            <ac:spMk id="68" creationId="{D0DE6552-CB91-4ECD-8315-E5ECC05E8860}"/>
          </ac:spMkLst>
        </pc:spChg>
        <pc:spChg chg="del mod">
          <ac:chgData name="GAMBOA ALVARADO IGNACIO G" userId="d3d0d4b5-30dd-46e6-93bb-837ddea6ad49" providerId="ADAL" clId="{9DAC8C8D-4B4B-4350-B953-A14139F2BD17}" dt="2024-05-25T22:36:30.022" v="4" actId="478"/>
          <ac:spMkLst>
            <pc:docMk/>
            <pc:sldMk cId="3105322462" sldId="304"/>
            <ac:spMk id="76" creationId="{94F4A5D7-134C-49F3-8A39-F8341C88C2FD}"/>
          </ac:spMkLst>
        </pc:spChg>
        <pc:spChg chg="del">
          <ac:chgData name="GAMBOA ALVARADO IGNACIO G" userId="d3d0d4b5-30dd-46e6-93bb-837ddea6ad49" providerId="ADAL" clId="{9DAC8C8D-4B4B-4350-B953-A14139F2BD17}" dt="2024-05-25T22:37:07.094" v="33" actId="478"/>
          <ac:spMkLst>
            <pc:docMk/>
            <pc:sldMk cId="3105322462" sldId="304"/>
            <ac:spMk id="77" creationId="{2971289C-465B-442E-ACCB-3ADFA813459D}"/>
          </ac:spMkLst>
        </pc:spChg>
        <pc:spChg chg="del">
          <ac:chgData name="GAMBOA ALVARADO IGNACIO G" userId="d3d0d4b5-30dd-46e6-93bb-837ddea6ad49" providerId="ADAL" clId="{9DAC8C8D-4B4B-4350-B953-A14139F2BD17}" dt="2024-05-25T22:37:12.828" v="35" actId="478"/>
          <ac:spMkLst>
            <pc:docMk/>
            <pc:sldMk cId="3105322462" sldId="304"/>
            <ac:spMk id="80" creationId="{BEC35C67-D9A9-40B5-8795-B1AD983B674D}"/>
          </ac:spMkLst>
        </pc:spChg>
        <pc:spChg chg="del">
          <ac:chgData name="GAMBOA ALVARADO IGNACIO G" userId="d3d0d4b5-30dd-46e6-93bb-837ddea6ad49" providerId="ADAL" clId="{9DAC8C8D-4B4B-4350-B953-A14139F2BD17}" dt="2024-05-25T22:36:39.592" v="15" actId="478"/>
          <ac:spMkLst>
            <pc:docMk/>
            <pc:sldMk cId="3105322462" sldId="304"/>
            <ac:spMk id="81" creationId="{55B5D181-A303-4A6F-9B5A-AC22C4532A57}"/>
          </ac:spMkLst>
        </pc:spChg>
        <pc:spChg chg="del">
          <ac:chgData name="GAMBOA ALVARADO IGNACIO G" userId="d3d0d4b5-30dd-46e6-93bb-837ddea6ad49" providerId="ADAL" clId="{9DAC8C8D-4B4B-4350-B953-A14139F2BD17}" dt="2024-05-25T22:37:03.595" v="32" actId="478"/>
          <ac:spMkLst>
            <pc:docMk/>
            <pc:sldMk cId="3105322462" sldId="304"/>
            <ac:spMk id="82" creationId="{EF60ED61-148F-426D-83DD-B36FB3727B2F}"/>
          </ac:spMkLst>
        </pc:spChg>
        <pc:spChg chg="del">
          <ac:chgData name="GAMBOA ALVARADO IGNACIO G" userId="d3d0d4b5-30dd-46e6-93bb-837ddea6ad49" providerId="ADAL" clId="{9DAC8C8D-4B4B-4350-B953-A14139F2BD17}" dt="2024-05-25T22:36:38.922" v="14" actId="478"/>
          <ac:spMkLst>
            <pc:docMk/>
            <pc:sldMk cId="3105322462" sldId="304"/>
            <ac:spMk id="83" creationId="{101F2622-4D04-4642-8D07-F35533BFF69E}"/>
          </ac:spMkLst>
        </pc:spChg>
        <pc:spChg chg="del mod">
          <ac:chgData name="GAMBOA ALVARADO IGNACIO G" userId="d3d0d4b5-30dd-46e6-93bb-837ddea6ad49" providerId="ADAL" clId="{9DAC8C8D-4B4B-4350-B953-A14139F2BD17}" dt="2024-05-25T22:36:49.783" v="25" actId="478"/>
          <ac:spMkLst>
            <pc:docMk/>
            <pc:sldMk cId="3105322462" sldId="304"/>
            <ac:spMk id="84" creationId="{69ED924D-E764-4E64-BB17-54169A701380}"/>
          </ac:spMkLst>
        </pc:spChg>
        <pc:spChg chg="del">
          <ac:chgData name="GAMBOA ALVARADO IGNACIO G" userId="d3d0d4b5-30dd-46e6-93bb-837ddea6ad49" providerId="ADAL" clId="{9DAC8C8D-4B4B-4350-B953-A14139F2BD17}" dt="2024-05-25T22:37:03.595" v="32" actId="478"/>
          <ac:spMkLst>
            <pc:docMk/>
            <pc:sldMk cId="3105322462" sldId="304"/>
            <ac:spMk id="85" creationId="{28353A36-920D-497F-AD77-D104E6EE61F2}"/>
          </ac:spMkLst>
        </pc:spChg>
        <pc:picChg chg="del">
          <ac:chgData name="GAMBOA ALVARADO IGNACIO G" userId="d3d0d4b5-30dd-46e6-93bb-837ddea6ad49" providerId="ADAL" clId="{9DAC8C8D-4B4B-4350-B953-A14139F2BD17}" dt="2024-05-25T22:36:36.082" v="11" actId="478"/>
          <ac:picMkLst>
            <pc:docMk/>
            <pc:sldMk cId="3105322462" sldId="304"/>
            <ac:picMk id="49" creationId="{81BEDAD6-6C75-4B7F-986A-B232381AF979}"/>
          </ac:picMkLst>
        </pc:picChg>
        <pc:picChg chg="del">
          <ac:chgData name="GAMBOA ALVARADO IGNACIO G" userId="d3d0d4b5-30dd-46e6-93bb-837ddea6ad49" providerId="ADAL" clId="{9DAC8C8D-4B4B-4350-B953-A14139F2BD17}" dt="2024-05-25T22:36:30.792" v="5" actId="478"/>
          <ac:picMkLst>
            <pc:docMk/>
            <pc:sldMk cId="3105322462" sldId="304"/>
            <ac:picMk id="69" creationId="{A532096B-607C-4C9C-BC97-23B8194157DB}"/>
          </ac:picMkLst>
        </pc:picChg>
        <pc:picChg chg="del">
          <ac:chgData name="GAMBOA ALVARADO IGNACIO G" userId="d3d0d4b5-30dd-46e6-93bb-837ddea6ad49" providerId="ADAL" clId="{9DAC8C8D-4B4B-4350-B953-A14139F2BD17}" dt="2024-05-25T22:36:27.362" v="1" actId="478"/>
          <ac:picMkLst>
            <pc:docMk/>
            <pc:sldMk cId="3105322462" sldId="304"/>
            <ac:picMk id="70" creationId="{A11F56DC-94DD-41FB-89AA-53D0183F1A9D}"/>
          </ac:picMkLst>
        </pc:picChg>
        <pc:cxnChg chg="del mod">
          <ac:chgData name="GAMBOA ALVARADO IGNACIO G" userId="d3d0d4b5-30dd-46e6-93bb-837ddea6ad49" providerId="ADAL" clId="{9DAC8C8D-4B4B-4350-B953-A14139F2BD17}" dt="2024-05-25T22:36:37.362" v="12" actId="478"/>
          <ac:cxnSpMkLst>
            <pc:docMk/>
            <pc:sldMk cId="3105322462" sldId="304"/>
            <ac:cxnSpMk id="47" creationId="{4181175F-F92E-4346-BEF2-F4DEB204DBB1}"/>
          </ac:cxnSpMkLst>
        </pc:cxnChg>
        <pc:cxnChg chg="del mod">
          <ac:chgData name="GAMBOA ALVARADO IGNACIO G" userId="d3d0d4b5-30dd-46e6-93bb-837ddea6ad49" providerId="ADAL" clId="{9DAC8C8D-4B4B-4350-B953-A14139F2BD17}" dt="2024-05-25T22:36:51.237" v="26" actId="478"/>
          <ac:cxnSpMkLst>
            <pc:docMk/>
            <pc:sldMk cId="3105322462" sldId="304"/>
            <ac:cxnSpMk id="48" creationId="{47A71E6E-CEFB-4409-BE5A-DAA75229C265}"/>
          </ac:cxnSpMkLst>
        </pc:cxnChg>
        <pc:cxnChg chg="del">
          <ac:chgData name="GAMBOA ALVARADO IGNACIO G" userId="d3d0d4b5-30dd-46e6-93bb-837ddea6ad49" providerId="ADAL" clId="{9DAC8C8D-4B4B-4350-B953-A14139F2BD17}" dt="2024-05-25T22:36:59.291" v="31" actId="478"/>
          <ac:cxnSpMkLst>
            <pc:docMk/>
            <pc:sldMk cId="3105322462" sldId="304"/>
            <ac:cxnSpMk id="71" creationId="{AB72D617-1CD4-4A25-9F29-1366FEB2E9AB}"/>
          </ac:cxnSpMkLst>
        </pc:cxnChg>
        <pc:cxnChg chg="del">
          <ac:chgData name="GAMBOA ALVARADO IGNACIO G" userId="d3d0d4b5-30dd-46e6-93bb-837ddea6ad49" providerId="ADAL" clId="{9DAC8C8D-4B4B-4350-B953-A14139F2BD17}" dt="2024-05-25T22:36:59.291" v="31" actId="478"/>
          <ac:cxnSpMkLst>
            <pc:docMk/>
            <pc:sldMk cId="3105322462" sldId="304"/>
            <ac:cxnSpMk id="72" creationId="{62016B19-43D3-49F9-AB86-F3A5A5CA70AD}"/>
          </ac:cxnSpMkLst>
        </pc:cxnChg>
        <pc:cxnChg chg="del">
          <ac:chgData name="GAMBOA ALVARADO IGNACIO G" userId="d3d0d4b5-30dd-46e6-93bb-837ddea6ad49" providerId="ADAL" clId="{9DAC8C8D-4B4B-4350-B953-A14139F2BD17}" dt="2024-05-25T22:36:59.291" v="31" actId="478"/>
          <ac:cxnSpMkLst>
            <pc:docMk/>
            <pc:sldMk cId="3105322462" sldId="304"/>
            <ac:cxnSpMk id="73" creationId="{9763B38C-A113-4BD5-86F2-ABDD4B9CA958}"/>
          </ac:cxnSpMkLst>
        </pc:cxnChg>
        <pc:cxnChg chg="del">
          <ac:chgData name="GAMBOA ALVARADO IGNACIO G" userId="d3d0d4b5-30dd-46e6-93bb-837ddea6ad49" providerId="ADAL" clId="{9DAC8C8D-4B4B-4350-B953-A14139F2BD17}" dt="2024-05-25T22:36:52.523" v="27" actId="478"/>
          <ac:cxnSpMkLst>
            <pc:docMk/>
            <pc:sldMk cId="3105322462" sldId="304"/>
            <ac:cxnSpMk id="74" creationId="{E943DB2F-06A0-4439-83FA-1FC9EF50EF93}"/>
          </ac:cxnSpMkLst>
        </pc:cxnChg>
        <pc:cxnChg chg="del">
          <ac:chgData name="GAMBOA ALVARADO IGNACIO G" userId="d3d0d4b5-30dd-46e6-93bb-837ddea6ad49" providerId="ADAL" clId="{9DAC8C8D-4B4B-4350-B953-A14139F2BD17}" dt="2024-05-25T22:37:03.595" v="32" actId="478"/>
          <ac:cxnSpMkLst>
            <pc:docMk/>
            <pc:sldMk cId="3105322462" sldId="304"/>
            <ac:cxnSpMk id="86" creationId="{37AE8562-8536-4C3F-9661-3C54DC11B756}"/>
          </ac:cxnSpMkLst>
        </pc:cxnChg>
      </pc:sldChg>
      <pc:sldChg chg="add">
        <pc:chgData name="GAMBOA ALVARADO IGNACIO G" userId="d3d0d4b5-30dd-46e6-93bb-837ddea6ad49" providerId="ADAL" clId="{9DAC8C8D-4B4B-4350-B953-A14139F2BD17}" dt="2024-05-25T22:42:11.369" v="44" actId="2890"/>
        <pc:sldMkLst>
          <pc:docMk/>
          <pc:sldMk cId="743564996" sldId="305"/>
        </pc:sldMkLst>
      </pc:sldChg>
      <pc:sldChg chg="add del">
        <pc:chgData name="GAMBOA ALVARADO IGNACIO G" userId="d3d0d4b5-30dd-46e6-93bb-837ddea6ad49" providerId="ADAL" clId="{9DAC8C8D-4B4B-4350-B953-A14139F2BD17}" dt="2024-05-25T22:42:08.629" v="43" actId="47"/>
        <pc:sldMkLst>
          <pc:docMk/>
          <pc:sldMk cId="4002806811" sldId="305"/>
        </pc:sldMkLst>
      </pc:sldChg>
      <pc:sldChg chg="add">
        <pc:chgData name="GAMBOA ALVARADO IGNACIO G" userId="d3d0d4b5-30dd-46e6-93bb-837ddea6ad49" providerId="ADAL" clId="{9DAC8C8D-4B4B-4350-B953-A14139F2BD17}" dt="2024-05-25T22:42:14.519" v="45" actId="2890"/>
        <pc:sldMkLst>
          <pc:docMk/>
          <pc:sldMk cId="1086978629" sldId="306"/>
        </pc:sldMkLst>
      </pc:sldChg>
      <pc:sldChg chg="add del">
        <pc:chgData name="GAMBOA ALVARADO IGNACIO G" userId="d3d0d4b5-30dd-46e6-93bb-837ddea6ad49" providerId="ADAL" clId="{9DAC8C8D-4B4B-4350-B953-A14139F2BD17}" dt="2024-05-25T22:42:07.599" v="42" actId="47"/>
        <pc:sldMkLst>
          <pc:docMk/>
          <pc:sldMk cId="2779685119" sldId="306"/>
        </pc:sldMkLst>
      </pc:sldChg>
      <pc:sldChg chg="add">
        <pc:chgData name="GAMBOA ALVARADO IGNACIO G" userId="d3d0d4b5-30dd-46e6-93bb-837ddea6ad49" providerId="ADAL" clId="{9DAC8C8D-4B4B-4350-B953-A14139F2BD17}" dt="2024-05-25T22:42:18.068" v="46" actId="2890"/>
        <pc:sldMkLst>
          <pc:docMk/>
          <pc:sldMk cId="2146413309" sldId="307"/>
        </pc:sldMkLst>
      </pc:sldChg>
      <pc:sldChg chg="add">
        <pc:chgData name="GAMBOA ALVARADO IGNACIO G" userId="d3d0d4b5-30dd-46e6-93bb-837ddea6ad49" providerId="ADAL" clId="{9DAC8C8D-4B4B-4350-B953-A14139F2BD17}" dt="2024-05-25T22:42:24.588" v="47" actId="2890"/>
        <pc:sldMkLst>
          <pc:docMk/>
          <pc:sldMk cId="1200565634" sldId="308"/>
        </pc:sldMkLst>
      </pc:sldChg>
      <pc:sldChg chg="add">
        <pc:chgData name="GAMBOA ALVARADO IGNACIO G" userId="d3d0d4b5-30dd-46e6-93bb-837ddea6ad49" providerId="ADAL" clId="{9DAC8C8D-4B4B-4350-B953-A14139F2BD17}" dt="2024-05-25T22:42:26.209" v="48" actId="2890"/>
        <pc:sldMkLst>
          <pc:docMk/>
          <pc:sldMk cId="4018481977" sldId="309"/>
        </pc:sldMkLst>
      </pc:sldChg>
      <pc:sldChg chg="add">
        <pc:chgData name="GAMBOA ALVARADO IGNACIO G" userId="d3d0d4b5-30dd-46e6-93bb-837ddea6ad49" providerId="ADAL" clId="{9DAC8C8D-4B4B-4350-B953-A14139F2BD17}" dt="2024-05-25T22:42:27.690" v="49" actId="2890"/>
        <pc:sldMkLst>
          <pc:docMk/>
          <pc:sldMk cId="3519697008" sldId="310"/>
        </pc:sldMkLst>
      </pc:sldChg>
      <pc:sldChg chg="add">
        <pc:chgData name="GAMBOA ALVARADO IGNACIO G" userId="d3d0d4b5-30dd-46e6-93bb-837ddea6ad49" providerId="ADAL" clId="{9DAC8C8D-4B4B-4350-B953-A14139F2BD17}" dt="2024-05-25T22:42:31.100" v="50" actId="2890"/>
        <pc:sldMkLst>
          <pc:docMk/>
          <pc:sldMk cId="3699663989" sldId="311"/>
        </pc:sldMkLst>
      </pc:sldChg>
      <pc:sldChg chg="add">
        <pc:chgData name="GAMBOA ALVARADO IGNACIO G" userId="d3d0d4b5-30dd-46e6-93bb-837ddea6ad49" providerId="ADAL" clId="{9DAC8C8D-4B4B-4350-B953-A14139F2BD17}" dt="2024-05-25T22:42:33.324" v="51" actId="2890"/>
        <pc:sldMkLst>
          <pc:docMk/>
          <pc:sldMk cId="2361542432" sldId="312"/>
        </pc:sldMkLst>
      </pc:sldChg>
      <pc:sldChg chg="add">
        <pc:chgData name="GAMBOA ALVARADO IGNACIO G" userId="d3d0d4b5-30dd-46e6-93bb-837ddea6ad49" providerId="ADAL" clId="{9DAC8C8D-4B4B-4350-B953-A14139F2BD17}" dt="2024-05-25T22:42:36.729" v="52" actId="2890"/>
        <pc:sldMkLst>
          <pc:docMk/>
          <pc:sldMk cId="3036640731" sldId="313"/>
        </pc:sldMkLst>
      </pc:sldChg>
      <pc:sldChg chg="add">
        <pc:chgData name="GAMBOA ALVARADO IGNACIO G" userId="d3d0d4b5-30dd-46e6-93bb-837ddea6ad49" providerId="ADAL" clId="{9DAC8C8D-4B4B-4350-B953-A14139F2BD17}" dt="2024-05-25T22:42:39.510" v="53" actId="2890"/>
        <pc:sldMkLst>
          <pc:docMk/>
          <pc:sldMk cId="2591914574" sldId="314"/>
        </pc:sldMkLst>
      </pc:sldChg>
      <pc:sldChg chg="add">
        <pc:chgData name="GAMBOA ALVARADO IGNACIO G" userId="d3d0d4b5-30dd-46e6-93bb-837ddea6ad49" providerId="ADAL" clId="{9DAC8C8D-4B4B-4350-B953-A14139F2BD17}" dt="2024-05-25T22:42:42.410" v="54" actId="2890"/>
        <pc:sldMkLst>
          <pc:docMk/>
          <pc:sldMk cId="1385646645" sldId="315"/>
        </pc:sldMkLst>
      </pc:sldChg>
      <pc:sldChg chg="add">
        <pc:chgData name="GAMBOA ALVARADO IGNACIO G" userId="d3d0d4b5-30dd-46e6-93bb-837ddea6ad49" providerId="ADAL" clId="{9DAC8C8D-4B4B-4350-B953-A14139F2BD17}" dt="2024-05-25T22:42:46.800" v="55" actId="2890"/>
        <pc:sldMkLst>
          <pc:docMk/>
          <pc:sldMk cId="3846956206" sldId="31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47D60-E39B-E041-B6CE-3FDC1A8BB989}" type="datetimeFigureOut">
              <a:rPr lang="es-ES_tradnl" smtClean="0"/>
              <a:t>31/05/2024</a:t>
            </a:fld>
            <a:endParaRPr lang="es-ES_tradn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AD1966-643A-ED45-BFF9-B0FE18A32E2B}" type="slidenum">
              <a:rPr lang="es-ES_tradnl" smtClean="0"/>
              <a:t>‹#›</a:t>
            </a:fld>
            <a:endParaRPr lang="es-ES_tradnl"/>
          </a:p>
        </p:txBody>
      </p:sp>
    </p:spTree>
    <p:extLst>
      <p:ext uri="{BB962C8B-B14F-4D97-AF65-F5344CB8AC3E}">
        <p14:creationId xmlns:p14="http://schemas.microsoft.com/office/powerpoint/2010/main" val="1963301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t>Portada de la </a:t>
            </a:r>
            <a:r>
              <a:rPr lang="es-CL" err="1"/>
              <a:t>Presentacion</a:t>
            </a:r>
            <a:endParaRPr lang="es-MX"/>
          </a:p>
        </p:txBody>
      </p:sp>
      <p:sp>
        <p:nvSpPr>
          <p:cNvPr id="4" name="Marcador de número de diapositiva 3"/>
          <p:cNvSpPr>
            <a:spLocks noGrp="1"/>
          </p:cNvSpPr>
          <p:nvPr>
            <p:ph type="sldNum" sz="quarter" idx="5"/>
          </p:nvPr>
        </p:nvSpPr>
        <p:spPr/>
        <p:txBody>
          <a:bodyPr/>
          <a:lstStyle/>
          <a:p>
            <a:fld id="{80AD1966-643A-ED45-BFF9-B0FE18A32E2B}" type="slidenum">
              <a:rPr lang="es-ES_tradnl" smtClean="0"/>
              <a:t>1</a:t>
            </a:fld>
            <a:endParaRPr lang="es-ES_tradnl"/>
          </a:p>
        </p:txBody>
      </p:sp>
    </p:spTree>
    <p:extLst>
      <p:ext uri="{BB962C8B-B14F-4D97-AF65-F5344CB8AC3E}">
        <p14:creationId xmlns:p14="http://schemas.microsoft.com/office/powerpoint/2010/main" val="876408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10</a:t>
            </a:fld>
            <a:endParaRPr lang="es-ES_tradnl"/>
          </a:p>
        </p:txBody>
      </p:sp>
    </p:spTree>
    <p:extLst>
      <p:ext uri="{BB962C8B-B14F-4D97-AF65-F5344CB8AC3E}">
        <p14:creationId xmlns:p14="http://schemas.microsoft.com/office/powerpoint/2010/main" val="4120998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11</a:t>
            </a:fld>
            <a:endParaRPr lang="es-ES_tradnl"/>
          </a:p>
        </p:txBody>
      </p:sp>
    </p:spTree>
    <p:extLst>
      <p:ext uri="{BB962C8B-B14F-4D97-AF65-F5344CB8AC3E}">
        <p14:creationId xmlns:p14="http://schemas.microsoft.com/office/powerpoint/2010/main" val="372578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12</a:t>
            </a:fld>
            <a:endParaRPr lang="es-ES_tradnl"/>
          </a:p>
        </p:txBody>
      </p:sp>
    </p:spTree>
    <p:extLst>
      <p:ext uri="{BB962C8B-B14F-4D97-AF65-F5344CB8AC3E}">
        <p14:creationId xmlns:p14="http://schemas.microsoft.com/office/powerpoint/2010/main" val="1236254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13</a:t>
            </a:fld>
            <a:endParaRPr lang="es-ES_tradnl"/>
          </a:p>
        </p:txBody>
      </p:sp>
    </p:spTree>
    <p:extLst>
      <p:ext uri="{BB962C8B-B14F-4D97-AF65-F5344CB8AC3E}">
        <p14:creationId xmlns:p14="http://schemas.microsoft.com/office/powerpoint/2010/main" val="2216672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14</a:t>
            </a:fld>
            <a:endParaRPr lang="es-ES_tradnl"/>
          </a:p>
        </p:txBody>
      </p:sp>
    </p:spTree>
    <p:extLst>
      <p:ext uri="{BB962C8B-B14F-4D97-AF65-F5344CB8AC3E}">
        <p14:creationId xmlns:p14="http://schemas.microsoft.com/office/powerpoint/2010/main" val="3678623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15</a:t>
            </a:fld>
            <a:endParaRPr lang="es-ES_tradnl"/>
          </a:p>
        </p:txBody>
      </p:sp>
    </p:spTree>
    <p:extLst>
      <p:ext uri="{BB962C8B-B14F-4D97-AF65-F5344CB8AC3E}">
        <p14:creationId xmlns:p14="http://schemas.microsoft.com/office/powerpoint/2010/main" val="296608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16</a:t>
            </a:fld>
            <a:endParaRPr lang="es-ES_tradnl"/>
          </a:p>
        </p:txBody>
      </p:sp>
    </p:spTree>
    <p:extLst>
      <p:ext uri="{BB962C8B-B14F-4D97-AF65-F5344CB8AC3E}">
        <p14:creationId xmlns:p14="http://schemas.microsoft.com/office/powerpoint/2010/main" val="2925636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17</a:t>
            </a:fld>
            <a:endParaRPr lang="es-ES_tradnl"/>
          </a:p>
        </p:txBody>
      </p:sp>
    </p:spTree>
    <p:extLst>
      <p:ext uri="{BB962C8B-B14F-4D97-AF65-F5344CB8AC3E}">
        <p14:creationId xmlns:p14="http://schemas.microsoft.com/office/powerpoint/2010/main" val="329849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a:t>Resumen del aprendizaje supervisado y los algoritmos a considerar sin explicar, estos se justificarán a medida que se avance…</a:t>
            </a:r>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2</a:t>
            </a:fld>
            <a:endParaRPr lang="es-ES_tradnl"/>
          </a:p>
        </p:txBody>
      </p:sp>
    </p:spTree>
    <p:extLst>
      <p:ext uri="{BB962C8B-B14F-4D97-AF65-F5344CB8AC3E}">
        <p14:creationId xmlns:p14="http://schemas.microsoft.com/office/powerpoint/2010/main" val="3976011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a:t>Resumen de la presentación anterior y resumen de los datos</a:t>
            </a:r>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3</a:t>
            </a:fld>
            <a:endParaRPr lang="es-ES_tradnl"/>
          </a:p>
        </p:txBody>
      </p:sp>
    </p:spTree>
    <p:extLst>
      <p:ext uri="{BB962C8B-B14F-4D97-AF65-F5344CB8AC3E}">
        <p14:creationId xmlns:p14="http://schemas.microsoft.com/office/powerpoint/2010/main" val="1915245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a:t>Resumen del aprendizaje supervisado y los algoritmos a considerar sin explicar, estos se justificarán a medida que se avance…</a:t>
            </a:r>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4</a:t>
            </a:fld>
            <a:endParaRPr lang="es-ES_tradnl"/>
          </a:p>
        </p:txBody>
      </p:sp>
    </p:spTree>
    <p:extLst>
      <p:ext uri="{BB962C8B-B14F-4D97-AF65-F5344CB8AC3E}">
        <p14:creationId xmlns:p14="http://schemas.microsoft.com/office/powerpoint/2010/main" val="142861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a:t>Variable dependiente: Precio.</a:t>
            </a:r>
          </a:p>
          <a:p>
            <a:r>
              <a:rPr lang="es-ES_tradnl"/>
              <a:t>Variables independientes: Todas las demás.</a:t>
            </a:r>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5</a:t>
            </a:fld>
            <a:endParaRPr lang="es-ES_tradnl"/>
          </a:p>
        </p:txBody>
      </p:sp>
    </p:spTree>
    <p:extLst>
      <p:ext uri="{BB962C8B-B14F-4D97-AF65-F5344CB8AC3E}">
        <p14:creationId xmlns:p14="http://schemas.microsoft.com/office/powerpoint/2010/main" val="2110839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a:t>Variable dependiente: Precio.</a:t>
            </a:r>
          </a:p>
          <a:p>
            <a:r>
              <a:rPr lang="es-ES_tradnl"/>
              <a:t>Variables independientes: Todas las demás.</a:t>
            </a:r>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6</a:t>
            </a:fld>
            <a:endParaRPr lang="es-ES_tradnl"/>
          </a:p>
        </p:txBody>
      </p:sp>
    </p:spTree>
    <p:extLst>
      <p:ext uri="{BB962C8B-B14F-4D97-AF65-F5344CB8AC3E}">
        <p14:creationId xmlns:p14="http://schemas.microsoft.com/office/powerpoint/2010/main" val="3190080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7</a:t>
            </a:fld>
            <a:endParaRPr lang="es-ES_tradnl"/>
          </a:p>
        </p:txBody>
      </p:sp>
    </p:spTree>
    <p:extLst>
      <p:ext uri="{BB962C8B-B14F-4D97-AF65-F5344CB8AC3E}">
        <p14:creationId xmlns:p14="http://schemas.microsoft.com/office/powerpoint/2010/main" val="3081660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a:t>Primer match con las conclusiones anteriores, de preferencia mostrar aquí lo </a:t>
            </a:r>
            <a:r>
              <a:rPr lang="es-ES_tradnl" err="1"/>
              <a:t>faaltante</a:t>
            </a:r>
            <a:r>
              <a:rPr lang="es-ES_tradnl"/>
              <a:t> de la presentación 1 (LA REGRESION LINEAL)</a:t>
            </a:r>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8</a:t>
            </a:fld>
            <a:endParaRPr lang="es-ES_tradnl"/>
          </a:p>
        </p:txBody>
      </p:sp>
    </p:spTree>
    <p:extLst>
      <p:ext uri="{BB962C8B-B14F-4D97-AF65-F5344CB8AC3E}">
        <p14:creationId xmlns:p14="http://schemas.microsoft.com/office/powerpoint/2010/main" val="1915245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9</a:t>
            </a:fld>
            <a:endParaRPr lang="es-ES_tradnl"/>
          </a:p>
        </p:txBody>
      </p:sp>
    </p:spTree>
    <p:extLst>
      <p:ext uri="{BB962C8B-B14F-4D97-AF65-F5344CB8AC3E}">
        <p14:creationId xmlns:p14="http://schemas.microsoft.com/office/powerpoint/2010/main" val="972177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_tradnl"/>
              <a:t>Clic para editar título</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a:t>Haga clic para modificar el estilo de subtítulo del patrón</a:t>
            </a:r>
            <a:endParaRPr lang="en-US"/>
          </a:p>
        </p:txBody>
      </p:sp>
      <p:sp>
        <p:nvSpPr>
          <p:cNvPr id="4" name="Date Placeholder 3"/>
          <p:cNvSpPr>
            <a:spLocks noGrp="1"/>
          </p:cNvSpPr>
          <p:nvPr>
            <p:ph type="dt" sz="half" idx="10"/>
          </p:nvPr>
        </p:nvSpPr>
        <p:spPr/>
        <p:txBody>
          <a:bodyPr/>
          <a:lstStyle/>
          <a:p>
            <a:fld id="{6FD36221-589F-2846-B89B-D09559D774BF}" type="datetimeFigureOut">
              <a:rPr lang="es-ES_tradnl" smtClean="0"/>
              <a:t>31/05/2024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352F6F5-E16D-F340-A90C-ABCF032D59B6}" type="slidenum">
              <a:rPr lang="es-ES_tradnl" smtClean="0"/>
              <a:t>‹#›</a:t>
            </a:fld>
            <a:endParaRPr lang="es-ES_trad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3" name="Vertical Text Placeholder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4" name="Date Placeholder 3"/>
          <p:cNvSpPr>
            <a:spLocks noGrp="1"/>
          </p:cNvSpPr>
          <p:nvPr>
            <p:ph type="dt" sz="half" idx="10"/>
          </p:nvPr>
        </p:nvSpPr>
        <p:spPr/>
        <p:txBody>
          <a:bodyPr/>
          <a:lstStyle/>
          <a:p>
            <a:fld id="{6FD36221-589F-2846-B89B-D09559D774BF}" type="datetimeFigureOut">
              <a:rPr lang="es-ES_tradnl" smtClean="0"/>
              <a:t>31/05/2024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352F6F5-E16D-F340-A90C-ABCF032D59B6}" type="slidenum">
              <a:rPr lang="es-ES_tradnl" smtClean="0"/>
              <a:t>‹#›</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_tradnl"/>
              <a:t>Clic para editar título</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4" name="Date Placeholder 3"/>
          <p:cNvSpPr>
            <a:spLocks noGrp="1"/>
          </p:cNvSpPr>
          <p:nvPr>
            <p:ph type="dt" sz="half" idx="10"/>
          </p:nvPr>
        </p:nvSpPr>
        <p:spPr/>
        <p:txBody>
          <a:bodyPr/>
          <a:lstStyle/>
          <a:p>
            <a:fld id="{6FD36221-589F-2846-B89B-D09559D774BF}" type="datetimeFigureOut">
              <a:rPr lang="es-ES_tradnl" smtClean="0"/>
              <a:t>31/05/2024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352F6F5-E16D-F340-A90C-ABCF032D59B6}" type="slidenum">
              <a:rPr lang="es-ES_tradnl" smtClean="0"/>
              <a:t>‹#›</a:t>
            </a:fld>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3" name="Content Placeholder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4" name="Date Placeholder 3"/>
          <p:cNvSpPr>
            <a:spLocks noGrp="1"/>
          </p:cNvSpPr>
          <p:nvPr>
            <p:ph type="dt" sz="half" idx="10"/>
          </p:nvPr>
        </p:nvSpPr>
        <p:spPr/>
        <p:txBody>
          <a:bodyPr/>
          <a:lstStyle/>
          <a:p>
            <a:fld id="{6FD36221-589F-2846-B89B-D09559D774BF}" type="datetimeFigureOut">
              <a:rPr lang="es-ES_tradnl" smtClean="0"/>
              <a:t>31/05/2024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352F6F5-E16D-F340-A90C-ABCF032D59B6}" type="slidenum">
              <a:rPr lang="es-ES_tradnl" smtClean="0"/>
              <a:t>‹#›</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_tradnl"/>
              <a:t>Clic para editar título</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a:t>Haga clic para modificar el estilo de texto del patrón</a:t>
            </a:r>
          </a:p>
        </p:txBody>
      </p:sp>
      <p:sp>
        <p:nvSpPr>
          <p:cNvPr id="4" name="Date Placeholder 3"/>
          <p:cNvSpPr>
            <a:spLocks noGrp="1"/>
          </p:cNvSpPr>
          <p:nvPr>
            <p:ph type="dt" sz="half" idx="10"/>
          </p:nvPr>
        </p:nvSpPr>
        <p:spPr/>
        <p:txBody>
          <a:bodyPr/>
          <a:lstStyle/>
          <a:p>
            <a:fld id="{6FD36221-589F-2846-B89B-D09559D774BF}" type="datetimeFigureOut">
              <a:rPr lang="es-ES_tradnl" smtClean="0"/>
              <a:t>31/05/2024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352F6F5-E16D-F340-A90C-ABCF032D59B6}" type="slidenum">
              <a:rPr lang="es-ES_tradnl" smtClean="0"/>
              <a:t>‹#›</a:t>
            </a:fld>
            <a:endParaRPr lang="es-ES_trad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5" name="Date Placeholder 4"/>
          <p:cNvSpPr>
            <a:spLocks noGrp="1"/>
          </p:cNvSpPr>
          <p:nvPr>
            <p:ph type="dt" sz="half" idx="10"/>
          </p:nvPr>
        </p:nvSpPr>
        <p:spPr/>
        <p:txBody>
          <a:bodyPr/>
          <a:lstStyle/>
          <a:p>
            <a:fld id="{6FD36221-589F-2846-B89B-D09559D774BF}" type="datetimeFigureOut">
              <a:rPr lang="es-ES_tradnl" smtClean="0"/>
              <a:t>31/05/2024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352F6F5-E16D-F340-A90C-ABCF032D59B6}" type="slidenum">
              <a:rPr lang="es-ES_tradnl" smtClean="0"/>
              <a:t>‹#›</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_tradnl"/>
              <a:t>Clic para editar título</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7" name="Date Placeholder 6"/>
          <p:cNvSpPr>
            <a:spLocks noGrp="1"/>
          </p:cNvSpPr>
          <p:nvPr>
            <p:ph type="dt" sz="half" idx="10"/>
          </p:nvPr>
        </p:nvSpPr>
        <p:spPr/>
        <p:txBody>
          <a:bodyPr/>
          <a:lstStyle/>
          <a:p>
            <a:fld id="{6FD36221-589F-2846-B89B-D09559D774BF}" type="datetimeFigureOut">
              <a:rPr lang="es-ES_tradnl" smtClean="0"/>
              <a:t>31/05/2024</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3352F6F5-E16D-F340-A90C-ABCF032D59B6}" type="slidenum">
              <a:rPr lang="es-ES_tradnl" smtClean="0"/>
              <a:t>‹#›</a:t>
            </a:fld>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3" name="Date Placeholder 2"/>
          <p:cNvSpPr>
            <a:spLocks noGrp="1"/>
          </p:cNvSpPr>
          <p:nvPr>
            <p:ph type="dt" sz="half" idx="10"/>
          </p:nvPr>
        </p:nvSpPr>
        <p:spPr/>
        <p:txBody>
          <a:bodyPr/>
          <a:lstStyle/>
          <a:p>
            <a:fld id="{6FD36221-589F-2846-B89B-D09559D774BF}" type="datetimeFigureOut">
              <a:rPr lang="es-ES_tradnl" smtClean="0"/>
              <a:t>31/05/2024</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3352F6F5-E16D-F340-A90C-ABCF032D59B6}" type="slidenum">
              <a:rPr lang="es-ES_tradnl" smtClean="0"/>
              <a:t>‹#›</a:t>
            </a:fld>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D36221-589F-2846-B89B-D09559D774BF}" type="datetimeFigureOut">
              <a:rPr lang="es-ES_tradnl" smtClean="0"/>
              <a:t>31/05/2024</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3352F6F5-E16D-F340-A90C-ABCF032D59B6}" type="slidenum">
              <a:rPr lang="es-ES_tradnl" smtClean="0"/>
              <a:t>‹#›</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_tradnl"/>
              <a:t>Clic para editar título</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Date Placeholder 4"/>
          <p:cNvSpPr>
            <a:spLocks noGrp="1"/>
          </p:cNvSpPr>
          <p:nvPr>
            <p:ph type="dt" sz="half" idx="10"/>
          </p:nvPr>
        </p:nvSpPr>
        <p:spPr/>
        <p:txBody>
          <a:bodyPr/>
          <a:lstStyle/>
          <a:p>
            <a:fld id="{6FD36221-589F-2846-B89B-D09559D774BF}" type="datetimeFigureOut">
              <a:rPr lang="es-ES_tradnl" smtClean="0"/>
              <a:t>31/05/2024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352F6F5-E16D-F340-A90C-ABCF032D59B6}" type="slidenum">
              <a:rPr lang="es-ES_tradnl" smtClean="0"/>
              <a:t>‹#›</a:t>
            </a:fld>
            <a:endParaRPr lang="es-ES_trad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_tradnl"/>
              <a:t>Clic para editar título</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a:t>Arrastre la imagen al marcador de posición o haga clic en el icono para agregarla</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Date Placeholder 4"/>
          <p:cNvSpPr>
            <a:spLocks noGrp="1"/>
          </p:cNvSpPr>
          <p:nvPr>
            <p:ph type="dt" sz="half" idx="10"/>
          </p:nvPr>
        </p:nvSpPr>
        <p:spPr/>
        <p:txBody>
          <a:bodyPr/>
          <a:lstStyle/>
          <a:p>
            <a:fld id="{6FD36221-589F-2846-B89B-D09559D774BF}" type="datetimeFigureOut">
              <a:rPr lang="es-ES_tradnl" smtClean="0"/>
              <a:t>31/05/2024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352F6F5-E16D-F340-A90C-ABCF032D59B6}" type="slidenum">
              <a:rPr lang="es-ES_tradnl" smtClean="0"/>
              <a:t>‹#›</a:t>
            </a:fld>
            <a:endParaRPr lang="es-ES_trad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_tradnl"/>
              <a:t>Clic para editar título</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36221-589F-2846-B89B-D09559D774BF}" type="datetimeFigureOut">
              <a:rPr lang="es-ES_tradnl" smtClean="0"/>
              <a:t>31/05/2024</a:t>
            </a:fld>
            <a:endParaRPr lang="es-ES_tradn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F6F5-E16D-F340-A90C-ABCF032D59B6}" type="slidenum">
              <a:rPr lang="es-ES_tradnl" smtClean="0"/>
              <a:t>‹#›</a:t>
            </a:fld>
            <a:endParaRPr lang="es-ES_tradnl"/>
          </a:p>
        </p:txBody>
      </p:sp>
    </p:spTree>
    <p:extLst>
      <p:ext uri="{BB962C8B-B14F-4D97-AF65-F5344CB8AC3E}">
        <p14:creationId xmlns:p14="http://schemas.microsoft.com/office/powerpoint/2010/main" val="1034429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9" name="Imagen 8"/>
          <p:cNvPicPr>
            <a:picLocks noChangeAspect="1"/>
          </p:cNvPicPr>
          <p:nvPr/>
        </p:nvPicPr>
        <p:blipFill rotWithShape="1">
          <a:blip r:embed="rId4">
            <a:extLst>
              <a:ext uri="{28A0092B-C50C-407E-A947-70E740481C1C}">
                <a14:useLocalDpi xmlns:a14="http://schemas.microsoft.com/office/drawing/2010/main" val="0"/>
              </a:ext>
            </a:extLst>
          </a:blip>
          <a:srcRect t="25505" b="24764"/>
          <a:stretch/>
        </p:blipFill>
        <p:spPr>
          <a:xfrm>
            <a:off x="0" y="0"/>
            <a:ext cx="9172026" cy="1435697"/>
          </a:xfrm>
          <a:prstGeom prst="rect">
            <a:avLst/>
          </a:prstGeom>
        </p:spPr>
      </p:pic>
      <p:pic>
        <p:nvPicPr>
          <p:cNvPr id="10" name="Imagen 9"/>
          <p:cNvPicPr>
            <a:picLocks noChangeAspect="1"/>
          </p:cNvPicPr>
          <p:nvPr/>
        </p:nvPicPr>
        <p:blipFill rotWithShape="1">
          <a:blip r:embed="rId4">
            <a:extLst>
              <a:ext uri="{28A0092B-C50C-407E-A947-70E740481C1C}">
                <a14:useLocalDpi xmlns:a14="http://schemas.microsoft.com/office/drawing/2010/main" val="0"/>
              </a:ext>
            </a:extLst>
          </a:blip>
          <a:srcRect l="-153" t="46510" r="153" b="5990"/>
          <a:stretch/>
        </p:blipFill>
        <p:spPr>
          <a:xfrm>
            <a:off x="-28026" y="5486719"/>
            <a:ext cx="9172026" cy="1371281"/>
          </a:xfrm>
          <a:prstGeom prst="rect">
            <a:avLst/>
          </a:prstGeom>
        </p:spPr>
      </p:pic>
      <p:sp>
        <p:nvSpPr>
          <p:cNvPr id="13" name="CuadroTexto 12"/>
          <p:cNvSpPr txBox="1"/>
          <p:nvPr/>
        </p:nvSpPr>
        <p:spPr>
          <a:xfrm>
            <a:off x="7697770" y="5209720"/>
            <a:ext cx="1446230" cy="276999"/>
          </a:xfrm>
          <a:prstGeom prst="rect">
            <a:avLst/>
          </a:prstGeom>
          <a:noFill/>
        </p:spPr>
        <p:txBody>
          <a:bodyPr wrap="none" rtlCol="0">
            <a:spAutoFit/>
          </a:bodyPr>
          <a:lstStyle/>
          <a:p>
            <a:r>
              <a:rPr lang="es-ES_tradnl" sz="1200" b="1">
                <a:solidFill>
                  <a:schemeClr val="bg1"/>
                </a:solidFill>
                <a:ea typeface="Gungsuh" charset="-127"/>
                <a:cs typeface="Gungsuh" charset="-127"/>
              </a:rPr>
              <a:t>01 de junio de 2024</a:t>
            </a:r>
          </a:p>
        </p:txBody>
      </p:sp>
      <p:pic>
        <p:nvPicPr>
          <p:cNvPr id="2" name="Imagen 1" descr="Interfaz de usuario gráfica, Texto, Aplicación&#10;&#10;Descripción generada automáticamente">
            <a:extLst>
              <a:ext uri="{FF2B5EF4-FFF2-40B4-BE49-F238E27FC236}">
                <a16:creationId xmlns:a16="http://schemas.microsoft.com/office/drawing/2014/main" id="{AB648918-9FDB-46EB-F89C-E9D3FFF127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026" y="1435697"/>
            <a:ext cx="3005195" cy="1178307"/>
          </a:xfrm>
          <a:prstGeom prst="rect">
            <a:avLst/>
          </a:prstGeom>
        </p:spPr>
      </p:pic>
      <p:sp>
        <p:nvSpPr>
          <p:cNvPr id="3" name="CuadroTexto 2">
            <a:extLst>
              <a:ext uri="{FF2B5EF4-FFF2-40B4-BE49-F238E27FC236}">
                <a16:creationId xmlns:a16="http://schemas.microsoft.com/office/drawing/2014/main" id="{14CE27E0-12EF-847D-668C-1C37A72AC54A}"/>
              </a:ext>
            </a:extLst>
          </p:cNvPr>
          <p:cNvSpPr txBox="1"/>
          <p:nvPr/>
        </p:nvSpPr>
        <p:spPr>
          <a:xfrm>
            <a:off x="-28026" y="2611931"/>
            <a:ext cx="2977169" cy="369332"/>
          </a:xfrm>
          <a:prstGeom prst="rect">
            <a:avLst/>
          </a:prstGeom>
          <a:noFill/>
        </p:spPr>
        <p:txBody>
          <a:bodyPr wrap="square" rtlCol="0">
            <a:spAutoFit/>
          </a:bodyPr>
          <a:lstStyle/>
          <a:p>
            <a:pPr algn="ctr"/>
            <a:r>
              <a:rPr lang="es-CL">
                <a:solidFill>
                  <a:schemeClr val="bg1"/>
                </a:solidFill>
                <a:latin typeface="Arial" panose="020B0604020202020204" pitchFamily="34" charset="0"/>
                <a:cs typeface="Arial" panose="020B0604020202020204" pitchFamily="34" charset="0"/>
              </a:rPr>
              <a:t>Minería de Datos.</a:t>
            </a:r>
            <a:endParaRPr lang="es-MX">
              <a:solidFill>
                <a:schemeClr val="bg1"/>
              </a:solidFill>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2A5B1E45-4D0E-297A-AB3D-9607063D7ABF}"/>
              </a:ext>
            </a:extLst>
          </p:cNvPr>
          <p:cNvSpPr txBox="1"/>
          <p:nvPr/>
        </p:nvSpPr>
        <p:spPr>
          <a:xfrm>
            <a:off x="3099816" y="3429000"/>
            <a:ext cx="3209544" cy="1200329"/>
          </a:xfrm>
          <a:prstGeom prst="rect">
            <a:avLst/>
          </a:prstGeom>
          <a:noFill/>
        </p:spPr>
        <p:txBody>
          <a:bodyPr wrap="square" rtlCol="0">
            <a:spAutoFit/>
          </a:bodyPr>
          <a:lstStyle/>
          <a:p>
            <a:r>
              <a:rPr lang="es-CL" u="sng">
                <a:solidFill>
                  <a:schemeClr val="bg1"/>
                </a:solidFill>
                <a:latin typeface="Arial" panose="020B0604020202020204" pitchFamily="34" charset="0"/>
                <a:cs typeface="Arial" panose="020B0604020202020204" pitchFamily="34" charset="0"/>
              </a:rPr>
              <a:t>Grupo 9:</a:t>
            </a:r>
          </a:p>
          <a:p>
            <a:pPr marL="285750" indent="-285750">
              <a:buFont typeface="Arial" panose="020B0604020202020204" pitchFamily="34" charset="0"/>
              <a:buChar char="•"/>
            </a:pPr>
            <a:r>
              <a:rPr lang="es-CL">
                <a:solidFill>
                  <a:schemeClr val="bg1"/>
                </a:solidFill>
                <a:latin typeface="Arial" panose="020B0604020202020204" pitchFamily="34" charset="0"/>
                <a:cs typeface="Arial" panose="020B0604020202020204" pitchFamily="34" charset="0"/>
              </a:rPr>
              <a:t>Ignacio Gamboa.</a:t>
            </a:r>
          </a:p>
          <a:p>
            <a:pPr marL="285750" indent="-285750">
              <a:buFont typeface="Arial" panose="020B0604020202020204" pitchFamily="34" charset="0"/>
              <a:buChar char="•"/>
            </a:pPr>
            <a:r>
              <a:rPr lang="es-CL">
                <a:solidFill>
                  <a:schemeClr val="bg1"/>
                </a:solidFill>
                <a:latin typeface="Arial" panose="020B0604020202020204" pitchFamily="34" charset="0"/>
                <a:cs typeface="Arial" panose="020B0604020202020204" pitchFamily="34" charset="0"/>
              </a:rPr>
              <a:t>Melany Pérez.</a:t>
            </a:r>
          </a:p>
          <a:p>
            <a:pPr marL="285750" indent="-285750">
              <a:buFont typeface="Arial" panose="020B0604020202020204" pitchFamily="34" charset="0"/>
              <a:buChar char="•"/>
            </a:pPr>
            <a:r>
              <a:rPr lang="es-CL">
                <a:solidFill>
                  <a:schemeClr val="bg1"/>
                </a:solidFill>
                <a:latin typeface="Arial" panose="020B0604020202020204" pitchFamily="34" charset="0"/>
                <a:cs typeface="Arial" panose="020B0604020202020204" pitchFamily="34" charset="0"/>
              </a:rPr>
              <a:t>Gonzalo Vásquez.</a:t>
            </a:r>
            <a:endParaRPr lang="es-MX">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7369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pic>
        <p:nvPicPr>
          <p:cNvPr id="6" name="Imagen 5" descr="Tabla&#10;&#10;Descripción generada automáticamente">
            <a:extLst>
              <a:ext uri="{FF2B5EF4-FFF2-40B4-BE49-F238E27FC236}">
                <a16:creationId xmlns:a16="http://schemas.microsoft.com/office/drawing/2014/main" id="{0C0C8E64-D263-CCBE-C0C4-99E6E32043DF}"/>
              </a:ext>
            </a:extLst>
          </p:cNvPr>
          <p:cNvPicPr>
            <a:picLocks noChangeAspect="1"/>
          </p:cNvPicPr>
          <p:nvPr/>
        </p:nvPicPr>
        <p:blipFill rotWithShape="1">
          <a:blip r:embed="rId5"/>
          <a:srcRect l="37712" r="37404" b="50668"/>
          <a:stretch/>
        </p:blipFill>
        <p:spPr>
          <a:xfrm>
            <a:off x="161028" y="1707630"/>
            <a:ext cx="5199386" cy="4322538"/>
          </a:xfrm>
          <a:prstGeom prst="rect">
            <a:avLst/>
          </a:prstGeom>
        </p:spPr>
      </p:pic>
      <p:sp>
        <p:nvSpPr>
          <p:cNvPr id="9" name="TextBox 8">
            <a:extLst>
              <a:ext uri="{FF2B5EF4-FFF2-40B4-BE49-F238E27FC236}">
                <a16:creationId xmlns:a16="http://schemas.microsoft.com/office/drawing/2014/main" id="{918EEFD3-1B62-CD56-E7FD-0E716F3B89E9}"/>
              </a:ext>
            </a:extLst>
          </p:cNvPr>
          <p:cNvSpPr txBox="1"/>
          <p:nvPr/>
        </p:nvSpPr>
        <p:spPr>
          <a:xfrm>
            <a:off x="161028" y="161027"/>
            <a:ext cx="902610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L" sz="3200">
                <a:solidFill>
                  <a:schemeClr val="bg1"/>
                </a:solidFill>
                <a:latin typeface="Segoe UI"/>
                <a:cs typeface="Segoe UI"/>
              </a:rPr>
              <a:t>Coeficientes del modelo de Regresión Lineal</a:t>
            </a:r>
          </a:p>
        </p:txBody>
      </p:sp>
      <p:sp>
        <p:nvSpPr>
          <p:cNvPr id="11" name="CuadroTexto 4">
            <a:extLst>
              <a:ext uri="{FF2B5EF4-FFF2-40B4-BE49-F238E27FC236}">
                <a16:creationId xmlns:a16="http://schemas.microsoft.com/office/drawing/2014/main" id="{54F3CF11-87EE-1ECC-18E8-0E915D31363B}"/>
              </a:ext>
            </a:extLst>
          </p:cNvPr>
          <p:cNvSpPr txBox="1"/>
          <p:nvPr/>
        </p:nvSpPr>
        <p:spPr>
          <a:xfrm>
            <a:off x="5357291" y="1713264"/>
            <a:ext cx="3458962" cy="1200329"/>
          </a:xfrm>
          <a:prstGeom prst="rect">
            <a:avLst/>
          </a:prstGeom>
          <a:noFill/>
        </p:spPr>
        <p:txBody>
          <a:bodyPr wrap="square" lIns="91440" tIns="45720" rIns="91440" bIns="45720" rtlCol="0" anchor="t">
            <a:spAutoFit/>
          </a:bodyPr>
          <a:lstStyle/>
          <a:p>
            <a:r>
              <a:rPr lang="es-CL" err="1"/>
              <a:t>Arbol</a:t>
            </a:r>
            <a:r>
              <a:rPr lang="es-CL"/>
              <a:t> de decisiones con 1500 iteraciones, 8 combinaciones (</a:t>
            </a:r>
            <a:r>
              <a:rPr lang="es-CL" err="1"/>
              <a:t>tuneLength</a:t>
            </a:r>
            <a:r>
              <a:rPr lang="es-CL"/>
              <a:t>) con un tiempo estimado de </a:t>
            </a:r>
            <a:r>
              <a:rPr lang="es-CL" sz="1800" b="0" i="0" u="none" strike="noStrike">
                <a:solidFill>
                  <a:srgbClr val="000000"/>
                </a:solidFill>
                <a:effectLst/>
                <a:latin typeface="Aptos Narrow"/>
              </a:rPr>
              <a:t>37963.41</a:t>
            </a:r>
            <a:r>
              <a:rPr lang="es-CL"/>
              <a:t> segundos</a:t>
            </a:r>
          </a:p>
        </p:txBody>
      </p:sp>
    </p:spTree>
    <p:extLst>
      <p:ext uri="{BB962C8B-B14F-4D97-AF65-F5344CB8AC3E}">
        <p14:creationId xmlns:p14="http://schemas.microsoft.com/office/powerpoint/2010/main" val="4018481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sp>
        <p:nvSpPr>
          <p:cNvPr id="4" name="TextBox 3">
            <a:extLst>
              <a:ext uri="{FF2B5EF4-FFF2-40B4-BE49-F238E27FC236}">
                <a16:creationId xmlns:a16="http://schemas.microsoft.com/office/drawing/2014/main" id="{F02CF29A-A715-31C0-1FB3-036601D6E4EA}"/>
              </a:ext>
            </a:extLst>
          </p:cNvPr>
          <p:cNvSpPr txBox="1"/>
          <p:nvPr/>
        </p:nvSpPr>
        <p:spPr>
          <a:xfrm>
            <a:off x="8628" y="8627"/>
            <a:ext cx="902610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L" sz="3200">
                <a:solidFill>
                  <a:schemeClr val="bg1"/>
                </a:solidFill>
                <a:latin typeface="Segoe UI"/>
                <a:cs typeface="Segoe UI"/>
              </a:rPr>
              <a:t>Mejor modelo de Árbol de Decisión</a:t>
            </a:r>
            <a:endParaRPr lang="en-US" sz="3200">
              <a:solidFill>
                <a:schemeClr val="bg1"/>
              </a:solidFill>
              <a:latin typeface="Segoe UI"/>
              <a:cs typeface="Segoe UI"/>
            </a:endParaRPr>
          </a:p>
        </p:txBody>
      </p:sp>
      <p:pic>
        <p:nvPicPr>
          <p:cNvPr id="3" name="Picture 2" descr="A diagram of a tree&#10;&#10;Description automatically generated">
            <a:extLst>
              <a:ext uri="{FF2B5EF4-FFF2-40B4-BE49-F238E27FC236}">
                <a16:creationId xmlns:a16="http://schemas.microsoft.com/office/drawing/2014/main" id="{26F7DDE7-2481-2E5D-0327-89A9CAB01349}"/>
              </a:ext>
            </a:extLst>
          </p:cNvPr>
          <p:cNvPicPr>
            <a:picLocks noChangeAspect="1"/>
          </p:cNvPicPr>
          <p:nvPr/>
        </p:nvPicPr>
        <p:blipFill rotWithShape="1">
          <a:blip r:embed="rId5"/>
          <a:srcRect b="15763"/>
          <a:stretch/>
        </p:blipFill>
        <p:spPr>
          <a:xfrm>
            <a:off x="347309" y="838945"/>
            <a:ext cx="8449382" cy="4583447"/>
          </a:xfrm>
          <a:prstGeom prst="rect">
            <a:avLst/>
          </a:prstGeom>
        </p:spPr>
      </p:pic>
      <p:sp>
        <p:nvSpPr>
          <p:cNvPr id="8" name="CuadroTexto 4">
            <a:extLst>
              <a:ext uri="{FF2B5EF4-FFF2-40B4-BE49-F238E27FC236}">
                <a16:creationId xmlns:a16="http://schemas.microsoft.com/office/drawing/2014/main" id="{0813027B-95BD-595E-9D55-71C2C8AF706B}"/>
              </a:ext>
            </a:extLst>
          </p:cNvPr>
          <p:cNvSpPr txBox="1"/>
          <p:nvPr/>
        </p:nvSpPr>
        <p:spPr>
          <a:xfrm>
            <a:off x="411480" y="5796433"/>
            <a:ext cx="8174736" cy="646331"/>
          </a:xfrm>
          <a:prstGeom prst="rect">
            <a:avLst/>
          </a:prstGeom>
          <a:noFill/>
        </p:spPr>
        <p:txBody>
          <a:bodyPr wrap="square" lIns="91440" tIns="45720" rIns="91440" bIns="45720" rtlCol="0" anchor="t">
            <a:spAutoFit/>
          </a:bodyPr>
          <a:lstStyle/>
          <a:p>
            <a:r>
              <a:rPr lang="es-CL" err="1"/>
              <a:t>Arbol</a:t>
            </a:r>
            <a:r>
              <a:rPr lang="es-CL"/>
              <a:t> de decisiones con 1500 iteraciones, 8 combinaciones (</a:t>
            </a:r>
            <a:r>
              <a:rPr lang="es-CL" err="1"/>
              <a:t>tuneLength</a:t>
            </a:r>
            <a:r>
              <a:rPr lang="es-CL"/>
              <a:t>) con un tiempo estimado de </a:t>
            </a:r>
            <a:r>
              <a:rPr lang="es-CL" sz="1800" b="0" i="0" u="none" strike="noStrike">
                <a:solidFill>
                  <a:srgbClr val="000000"/>
                </a:solidFill>
                <a:effectLst/>
                <a:latin typeface="Aptos Narrow"/>
              </a:rPr>
              <a:t>37963.41</a:t>
            </a:r>
            <a:r>
              <a:rPr lang="es-CL"/>
              <a:t> segundos</a:t>
            </a:r>
          </a:p>
        </p:txBody>
      </p:sp>
    </p:spTree>
    <p:extLst>
      <p:ext uri="{BB962C8B-B14F-4D97-AF65-F5344CB8AC3E}">
        <p14:creationId xmlns:p14="http://schemas.microsoft.com/office/powerpoint/2010/main" val="3881109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sp>
        <p:nvSpPr>
          <p:cNvPr id="4" name="TextBox 3">
            <a:extLst>
              <a:ext uri="{FF2B5EF4-FFF2-40B4-BE49-F238E27FC236}">
                <a16:creationId xmlns:a16="http://schemas.microsoft.com/office/drawing/2014/main" id="{73CE5B8F-7D30-91F7-1251-F37FF484EFCF}"/>
              </a:ext>
            </a:extLst>
          </p:cNvPr>
          <p:cNvSpPr txBox="1"/>
          <p:nvPr/>
        </p:nvSpPr>
        <p:spPr>
          <a:xfrm>
            <a:off x="8628" y="8627"/>
            <a:ext cx="902610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L" sz="3200">
                <a:solidFill>
                  <a:schemeClr val="bg1"/>
                </a:solidFill>
                <a:latin typeface="Segoe UI"/>
                <a:cs typeface="Segoe UI"/>
              </a:rPr>
              <a:t>Mejor rendimiento de la Red Neuronal</a:t>
            </a:r>
            <a:endParaRPr lang="en-US" sz="3200">
              <a:solidFill>
                <a:schemeClr val="bg1"/>
              </a:solidFill>
              <a:latin typeface="Segoe UI"/>
              <a:cs typeface="Segoe UI"/>
            </a:endParaRPr>
          </a:p>
        </p:txBody>
      </p:sp>
      <p:pic>
        <p:nvPicPr>
          <p:cNvPr id="3" name="Picture 2">
            <a:extLst>
              <a:ext uri="{FF2B5EF4-FFF2-40B4-BE49-F238E27FC236}">
                <a16:creationId xmlns:a16="http://schemas.microsoft.com/office/drawing/2014/main" id="{A662CC04-D783-BA43-44B0-652FCDCE9BAC}"/>
              </a:ext>
            </a:extLst>
          </p:cNvPr>
          <p:cNvPicPr>
            <a:picLocks noChangeAspect="1"/>
          </p:cNvPicPr>
          <p:nvPr/>
        </p:nvPicPr>
        <p:blipFill rotWithShape="1">
          <a:blip r:embed="rId5"/>
          <a:srcRect l="7244" t="7598" r="14049" b="9058"/>
          <a:stretch/>
        </p:blipFill>
        <p:spPr>
          <a:xfrm>
            <a:off x="40740" y="883813"/>
            <a:ext cx="8961880" cy="3950207"/>
          </a:xfrm>
          <a:prstGeom prst="rect">
            <a:avLst/>
          </a:prstGeom>
        </p:spPr>
      </p:pic>
      <p:sp>
        <p:nvSpPr>
          <p:cNvPr id="5" name="CuadroTexto 4">
            <a:extLst>
              <a:ext uri="{FF2B5EF4-FFF2-40B4-BE49-F238E27FC236}">
                <a16:creationId xmlns:a16="http://schemas.microsoft.com/office/drawing/2014/main" id="{8BBE7EF7-3202-DE81-8BE6-B3A027B2AF55}"/>
              </a:ext>
            </a:extLst>
          </p:cNvPr>
          <p:cNvSpPr txBox="1"/>
          <p:nvPr/>
        </p:nvSpPr>
        <p:spPr>
          <a:xfrm>
            <a:off x="411480" y="5020056"/>
            <a:ext cx="8174736" cy="646331"/>
          </a:xfrm>
          <a:prstGeom prst="rect">
            <a:avLst/>
          </a:prstGeom>
          <a:noFill/>
        </p:spPr>
        <p:txBody>
          <a:bodyPr wrap="square" rtlCol="0">
            <a:spAutoFit/>
          </a:bodyPr>
          <a:lstStyle/>
          <a:p>
            <a:r>
              <a:rPr lang="es-CL"/>
              <a:t>Red neuronal con 2000 iteraciones, 9 combinaciones (</a:t>
            </a:r>
            <a:r>
              <a:rPr lang="es-CL" err="1"/>
              <a:t>tuneLength</a:t>
            </a:r>
            <a:r>
              <a:rPr lang="es-CL"/>
              <a:t>) con un tiempo estimado de </a:t>
            </a:r>
            <a:r>
              <a:rPr lang="es-CL" sz="1800" b="0" i="0" u="none" strike="noStrike">
                <a:solidFill>
                  <a:srgbClr val="000000"/>
                </a:solidFill>
                <a:effectLst/>
                <a:latin typeface="Aptos Narrow" panose="020B0004020202020204" pitchFamily="34" charset="0"/>
              </a:rPr>
              <a:t>37963.41</a:t>
            </a:r>
            <a:r>
              <a:rPr lang="es-CL"/>
              <a:t> segundos</a:t>
            </a:r>
          </a:p>
        </p:txBody>
      </p:sp>
    </p:spTree>
    <p:extLst>
      <p:ext uri="{BB962C8B-B14F-4D97-AF65-F5344CB8AC3E}">
        <p14:creationId xmlns:p14="http://schemas.microsoft.com/office/powerpoint/2010/main" val="3846956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sp>
        <p:nvSpPr>
          <p:cNvPr id="4" name="TextBox 3">
            <a:extLst>
              <a:ext uri="{FF2B5EF4-FFF2-40B4-BE49-F238E27FC236}">
                <a16:creationId xmlns:a16="http://schemas.microsoft.com/office/drawing/2014/main" id="{1B472DC2-177A-CBA7-EDAD-E731AD6275AF}"/>
              </a:ext>
            </a:extLst>
          </p:cNvPr>
          <p:cNvSpPr txBox="1"/>
          <p:nvPr/>
        </p:nvSpPr>
        <p:spPr>
          <a:xfrm>
            <a:off x="8628" y="8627"/>
            <a:ext cx="90261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L" b="1">
                <a:solidFill>
                  <a:schemeClr val="bg1"/>
                </a:solidFill>
                <a:latin typeface="Segoe UI"/>
                <a:cs typeface="Segoe UI"/>
              </a:rPr>
              <a:t>Comparación de las medidas de </a:t>
            </a:r>
            <a:r>
              <a:rPr lang="es-CL" b="1" err="1">
                <a:solidFill>
                  <a:schemeClr val="bg1"/>
                </a:solidFill>
                <a:latin typeface="Segoe UI"/>
                <a:cs typeface="Segoe UI"/>
              </a:rPr>
              <a:t>evaluacion</a:t>
            </a:r>
            <a:r>
              <a:rPr lang="es-CL" b="1">
                <a:solidFill>
                  <a:schemeClr val="bg1"/>
                </a:solidFill>
                <a:latin typeface="Segoe UI"/>
                <a:cs typeface="Segoe UI"/>
              </a:rPr>
              <a:t> de desempeño, resultado de la validación cruzada, hiper </a:t>
            </a:r>
            <a:r>
              <a:rPr lang="es-CL" b="1" err="1">
                <a:solidFill>
                  <a:schemeClr val="bg1"/>
                </a:solidFill>
                <a:latin typeface="Segoe UI"/>
                <a:cs typeface="Segoe UI"/>
              </a:rPr>
              <a:t>parametros</a:t>
            </a:r>
            <a:r>
              <a:rPr lang="es-CL" b="1">
                <a:solidFill>
                  <a:schemeClr val="bg1"/>
                </a:solidFill>
                <a:latin typeface="Segoe UI"/>
                <a:cs typeface="Segoe UI"/>
              </a:rPr>
              <a:t> </a:t>
            </a:r>
            <a:r>
              <a:rPr lang="es-CL" b="1" err="1">
                <a:solidFill>
                  <a:schemeClr val="bg1"/>
                </a:solidFill>
                <a:latin typeface="Segoe UI"/>
                <a:cs typeface="Segoe UI"/>
              </a:rPr>
              <a:t>optimos</a:t>
            </a:r>
            <a:r>
              <a:rPr lang="es-CL" b="1">
                <a:solidFill>
                  <a:schemeClr val="bg1"/>
                </a:solidFill>
                <a:latin typeface="Segoe UI"/>
                <a:cs typeface="Segoe UI"/>
              </a:rPr>
              <a:t> </a:t>
            </a:r>
            <a:r>
              <a:rPr lang="es-CL" b="1" err="1">
                <a:solidFill>
                  <a:schemeClr val="bg1"/>
                </a:solidFill>
                <a:latin typeface="Segoe UI"/>
                <a:cs typeface="Segoe UI"/>
              </a:rPr>
              <a:t>enocntrados</a:t>
            </a:r>
            <a:r>
              <a:rPr lang="es-CL" b="1">
                <a:solidFill>
                  <a:schemeClr val="bg1"/>
                </a:solidFill>
                <a:latin typeface="Segoe UI"/>
                <a:cs typeface="Segoe UI"/>
              </a:rPr>
              <a:t> para cada modelo</a:t>
            </a:r>
            <a:endParaRPr lang="en-US" sz="1400">
              <a:solidFill>
                <a:schemeClr val="bg1"/>
              </a:solidFill>
            </a:endParaRPr>
          </a:p>
        </p:txBody>
      </p:sp>
    </p:spTree>
    <p:extLst>
      <p:ext uri="{BB962C8B-B14F-4D97-AF65-F5344CB8AC3E}">
        <p14:creationId xmlns:p14="http://schemas.microsoft.com/office/powerpoint/2010/main" val="1385646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sp>
        <p:nvSpPr>
          <p:cNvPr id="4" name="TextBox 3">
            <a:extLst>
              <a:ext uri="{FF2B5EF4-FFF2-40B4-BE49-F238E27FC236}">
                <a16:creationId xmlns:a16="http://schemas.microsoft.com/office/drawing/2014/main" id="{0DE6162D-C13D-397C-C9D8-D8586A50C6D7}"/>
              </a:ext>
            </a:extLst>
          </p:cNvPr>
          <p:cNvSpPr txBox="1"/>
          <p:nvPr/>
        </p:nvSpPr>
        <p:spPr>
          <a:xfrm>
            <a:off x="8628" y="181155"/>
            <a:ext cx="90261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L" sz="2800">
                <a:solidFill>
                  <a:schemeClr val="bg1"/>
                </a:solidFill>
                <a:latin typeface="Segoe UI"/>
                <a:cs typeface="Segoe UI"/>
              </a:rPr>
              <a:t>Medidas de la validación con datos de prueba</a:t>
            </a:r>
          </a:p>
        </p:txBody>
      </p:sp>
    </p:spTree>
    <p:extLst>
      <p:ext uri="{BB962C8B-B14F-4D97-AF65-F5344CB8AC3E}">
        <p14:creationId xmlns:p14="http://schemas.microsoft.com/office/powerpoint/2010/main" val="2591914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sp>
        <p:nvSpPr>
          <p:cNvPr id="4" name="TextBox 3">
            <a:extLst>
              <a:ext uri="{FF2B5EF4-FFF2-40B4-BE49-F238E27FC236}">
                <a16:creationId xmlns:a16="http://schemas.microsoft.com/office/drawing/2014/main" id="{81550CC3-3652-B4BA-6728-9FE3F2D0F19F}"/>
              </a:ext>
            </a:extLst>
          </p:cNvPr>
          <p:cNvSpPr txBox="1"/>
          <p:nvPr/>
        </p:nvSpPr>
        <p:spPr>
          <a:xfrm>
            <a:off x="8628" y="181155"/>
            <a:ext cx="9026104"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L" sz="2200">
                <a:solidFill>
                  <a:schemeClr val="bg1"/>
                </a:solidFill>
                <a:latin typeface="Segoe UI"/>
                <a:cs typeface="Segoe UI"/>
              </a:rPr>
              <a:t>Gráficos, Curva ROC, diagrama de </a:t>
            </a:r>
            <a:r>
              <a:rPr lang="es-CL" sz="2200" err="1">
                <a:solidFill>
                  <a:schemeClr val="bg1"/>
                </a:solidFill>
                <a:latin typeface="Segoe UI"/>
                <a:cs typeface="Segoe UI"/>
              </a:rPr>
              <a:t>diespersión</a:t>
            </a:r>
            <a:r>
              <a:rPr lang="es-CL" sz="2200">
                <a:solidFill>
                  <a:schemeClr val="bg1"/>
                </a:solidFill>
                <a:latin typeface="Segoe UI"/>
                <a:cs typeface="Segoe UI"/>
              </a:rPr>
              <a:t>, grafico de </a:t>
            </a:r>
            <a:r>
              <a:rPr lang="es-CL" sz="2200" err="1">
                <a:solidFill>
                  <a:schemeClr val="bg1"/>
                </a:solidFill>
                <a:latin typeface="Segoe UI"/>
                <a:cs typeface="Segoe UI"/>
              </a:rPr>
              <a:t>linea</a:t>
            </a:r>
            <a:endParaRPr lang="en-US" err="1">
              <a:solidFill>
                <a:schemeClr val="bg1"/>
              </a:solidFill>
            </a:endParaRPr>
          </a:p>
        </p:txBody>
      </p:sp>
    </p:spTree>
    <p:extLst>
      <p:ext uri="{BB962C8B-B14F-4D97-AF65-F5344CB8AC3E}">
        <p14:creationId xmlns:p14="http://schemas.microsoft.com/office/powerpoint/2010/main" val="3036640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28390" y="-115018"/>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1647" y="3289"/>
            <a:ext cx="719254" cy="600029"/>
          </a:xfrm>
          <a:prstGeom prst="rect">
            <a:avLst/>
          </a:prstGeom>
        </p:spPr>
      </p:pic>
      <p:sp>
        <p:nvSpPr>
          <p:cNvPr id="3" name="Rectángulo 22">
            <a:extLst>
              <a:ext uri="{FF2B5EF4-FFF2-40B4-BE49-F238E27FC236}">
                <a16:creationId xmlns:a16="http://schemas.microsoft.com/office/drawing/2014/main" id="{73182A38-D6DF-453D-921E-315EFA20E2ED}"/>
              </a:ext>
            </a:extLst>
          </p:cNvPr>
          <p:cNvSpPr/>
          <p:nvPr/>
        </p:nvSpPr>
        <p:spPr>
          <a:xfrm>
            <a:off x="-28754" y="673950"/>
            <a:ext cx="9177960" cy="6182264"/>
          </a:xfrm>
          <a:prstGeom prst="rect">
            <a:avLst/>
          </a:prstGeom>
          <a:solidFill>
            <a:srgbClr val="C1292E"/>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_trad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L"/>
          </a:p>
        </p:txBody>
      </p:sp>
      <p:sp>
        <p:nvSpPr>
          <p:cNvPr id="9" name="Marcador de contenido 2">
            <a:extLst>
              <a:ext uri="{FF2B5EF4-FFF2-40B4-BE49-F238E27FC236}">
                <a16:creationId xmlns:a16="http://schemas.microsoft.com/office/drawing/2014/main" id="{022D82BC-67B0-4F5D-9A8F-C3B94B9A014B}"/>
              </a:ext>
            </a:extLst>
          </p:cNvPr>
          <p:cNvSpPr txBox="1">
            <a:spLocks/>
          </p:cNvSpPr>
          <p:nvPr/>
        </p:nvSpPr>
        <p:spPr>
          <a:xfrm>
            <a:off x="483489" y="1282701"/>
            <a:ext cx="8180682" cy="1692398"/>
          </a:xfrm>
          <a:prstGeom prst="rect">
            <a:avLst/>
          </a:prstGeom>
        </p:spPr>
        <p:txBody>
          <a:bodyPr vert="horz" lIns="91440" tIns="45720" rIns="91440" bIns="45720" rtlCol="0" anchor="t">
            <a:noAutofit/>
          </a:bodyPr>
          <a:ls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s-ES" sz="1600">
                <a:solidFill>
                  <a:schemeClr val="bg1"/>
                </a:solidFill>
                <a:ea typeface="Calibri"/>
                <a:cs typeface="Calibri"/>
              </a:rPr>
              <a:t>P</a:t>
            </a:r>
            <a:r>
              <a:rPr lang="es-ES" sz="2000">
                <a:solidFill>
                  <a:schemeClr val="bg1"/>
                </a:solidFill>
                <a:latin typeface="Segoe UI"/>
                <a:ea typeface="Calibri"/>
                <a:cs typeface="Calibri"/>
              </a:rPr>
              <a:t>odemos definir que si consideramos un limite de R de 0,75, los datos de cada modelo nos indica que son </a:t>
            </a:r>
            <a:r>
              <a:rPr lang="es-ES" sz="2000" err="1">
                <a:solidFill>
                  <a:schemeClr val="bg1"/>
                </a:solidFill>
                <a:latin typeface="Segoe UI"/>
                <a:ea typeface="Calibri"/>
                <a:cs typeface="Calibri"/>
              </a:rPr>
              <a:t>optimos</a:t>
            </a:r>
            <a:r>
              <a:rPr lang="es-ES" sz="2000">
                <a:solidFill>
                  <a:schemeClr val="bg1"/>
                </a:solidFill>
                <a:latin typeface="Segoe UI"/>
                <a:ea typeface="Calibri"/>
                <a:cs typeface="Calibri"/>
              </a:rPr>
              <a:t>, sin embargo</a:t>
            </a:r>
            <a:r>
              <a:rPr lang="es-ES" sz="2000">
                <a:solidFill>
                  <a:schemeClr val="bg1"/>
                </a:solidFill>
                <a:latin typeface="Segoe UI"/>
                <a:cs typeface="Calibri"/>
              </a:rPr>
              <a:t>, a causa de las iteraciones que se ejecutaron para obtener le mejor rendimiento,  sumado a los </a:t>
            </a:r>
            <a:r>
              <a:rPr lang="es-ES" sz="2000" err="1">
                <a:solidFill>
                  <a:schemeClr val="bg1"/>
                </a:solidFill>
                <a:latin typeface="Segoe UI"/>
                <a:cs typeface="Calibri"/>
              </a:rPr>
              <a:t>parametros</a:t>
            </a:r>
            <a:r>
              <a:rPr lang="es-ES" sz="2000">
                <a:solidFill>
                  <a:schemeClr val="bg1"/>
                </a:solidFill>
                <a:latin typeface="Segoe UI"/>
                <a:cs typeface="Calibri"/>
              </a:rPr>
              <a:t> resultantes, llegamos a concluir que se puede tomar la decisión de sacrificar rendimiento o tiempo al momento de escoger cual modelo a aplicaren llegando a tres alternativas finales, con una </a:t>
            </a:r>
            <a:r>
              <a:rPr lang="es-ES" sz="2000" err="1">
                <a:solidFill>
                  <a:schemeClr val="bg1"/>
                </a:solidFill>
                <a:latin typeface="Segoe UI"/>
                <a:cs typeface="Calibri"/>
              </a:rPr>
              <a:t>iteracion</a:t>
            </a:r>
            <a:r>
              <a:rPr lang="es-ES" sz="2000">
                <a:solidFill>
                  <a:schemeClr val="bg1"/>
                </a:solidFill>
                <a:latin typeface="Segoe UI"/>
                <a:cs typeface="Calibri"/>
              </a:rPr>
              <a:t> de con tantas repeticiones, se trabaja con el modelo de </a:t>
            </a:r>
            <a:r>
              <a:rPr lang="es-ES" sz="2000" err="1">
                <a:solidFill>
                  <a:schemeClr val="bg1"/>
                </a:solidFill>
                <a:latin typeface="Segoe UI"/>
                <a:cs typeface="Calibri"/>
              </a:rPr>
              <a:t>Regresion</a:t>
            </a:r>
            <a:r>
              <a:rPr lang="es-ES" sz="2000">
                <a:solidFill>
                  <a:schemeClr val="bg1"/>
                </a:solidFill>
                <a:latin typeface="Segoe UI"/>
                <a:cs typeface="Calibri"/>
              </a:rPr>
              <a:t> Lineal el que ejecuta con un rendimiento menos eficaz pero aplicando el menor tiempo,  en el caso de la Red Neuronal se ejecuta con un rendimiento eficaz aplicando el mayor tiempo y finalmente el KNN que se ejecuta en menos tiempo que la red neuronal y genera resultados </a:t>
            </a:r>
            <a:r>
              <a:rPr lang="es-ES" sz="2000" err="1">
                <a:solidFill>
                  <a:schemeClr val="bg1"/>
                </a:solidFill>
                <a:latin typeface="Segoe UI"/>
                <a:cs typeface="Calibri"/>
              </a:rPr>
              <a:t>optimos</a:t>
            </a:r>
            <a:r>
              <a:rPr lang="es-ES" sz="2000">
                <a:solidFill>
                  <a:schemeClr val="bg1"/>
                </a:solidFill>
                <a:latin typeface="Segoe UI"/>
                <a:cs typeface="Calibri"/>
              </a:rPr>
              <a:t> para el modelo</a:t>
            </a:r>
            <a:endParaRPr lang="en-US" sz="2000">
              <a:solidFill>
                <a:schemeClr val="bg1"/>
              </a:solidFill>
              <a:latin typeface="Segoe UI"/>
              <a:cs typeface="Segoe UI"/>
            </a:endParaRPr>
          </a:p>
          <a:p>
            <a:pPr algn="just"/>
            <a:r>
              <a:rPr lang="es-ES" sz="2000">
                <a:solidFill>
                  <a:schemeClr val="bg1"/>
                </a:solidFill>
                <a:latin typeface="Segoe UI"/>
                <a:cs typeface="Calibri"/>
              </a:rPr>
              <a:t>Se descarta el </a:t>
            </a:r>
            <a:r>
              <a:rPr lang="es-ES" sz="2000" err="1">
                <a:solidFill>
                  <a:schemeClr val="bg1"/>
                </a:solidFill>
                <a:latin typeface="Segoe UI"/>
                <a:cs typeface="Calibri"/>
              </a:rPr>
              <a:t>dt</a:t>
            </a:r>
            <a:r>
              <a:rPr lang="es-ES" sz="2000">
                <a:solidFill>
                  <a:schemeClr val="bg1"/>
                </a:solidFill>
                <a:latin typeface="Segoe UI"/>
                <a:cs typeface="Calibri"/>
              </a:rPr>
              <a:t> por tener el menor </a:t>
            </a:r>
            <a:r>
              <a:rPr lang="es-ES" sz="2000" err="1">
                <a:solidFill>
                  <a:schemeClr val="bg1"/>
                </a:solidFill>
                <a:latin typeface="Segoe UI"/>
                <a:cs typeface="Calibri"/>
              </a:rPr>
              <a:t>desepeño</a:t>
            </a:r>
            <a:r>
              <a:rPr lang="es-ES" sz="2000">
                <a:solidFill>
                  <a:schemeClr val="bg1"/>
                </a:solidFill>
                <a:latin typeface="Segoe UI"/>
                <a:cs typeface="Calibri"/>
              </a:rPr>
              <a:t> con peor calidad y mayor error, </a:t>
            </a:r>
            <a:endParaRPr lang="es-ES" sz="2000">
              <a:solidFill>
                <a:schemeClr val="bg1"/>
              </a:solidFill>
              <a:latin typeface="Segoe UI"/>
              <a:cs typeface="Segoe UI"/>
            </a:endParaRPr>
          </a:p>
          <a:p>
            <a:pPr algn="just"/>
            <a:r>
              <a:rPr lang="es-ES" sz="2000">
                <a:solidFill>
                  <a:schemeClr val="bg1"/>
                </a:solidFill>
                <a:latin typeface="Segoe UI"/>
                <a:cs typeface="Calibri"/>
              </a:rPr>
              <a:t>Siendo probado esto en todas las iteraciones</a:t>
            </a:r>
          </a:p>
          <a:p>
            <a:pPr algn="just"/>
            <a:endParaRPr lang="es-ES" sz="2000">
              <a:solidFill>
                <a:schemeClr val="bg1"/>
              </a:solidFill>
              <a:latin typeface="Segoe UI"/>
              <a:cs typeface="Calibri"/>
            </a:endParaRPr>
          </a:p>
        </p:txBody>
      </p:sp>
      <p:sp>
        <p:nvSpPr>
          <p:cNvPr id="10" name="TextBox 9">
            <a:extLst>
              <a:ext uri="{FF2B5EF4-FFF2-40B4-BE49-F238E27FC236}">
                <a16:creationId xmlns:a16="http://schemas.microsoft.com/office/drawing/2014/main" id="{E2F26730-FF23-6089-FC6D-D6D817217CF2}"/>
              </a:ext>
            </a:extLst>
          </p:cNvPr>
          <p:cNvSpPr txBox="1"/>
          <p:nvPr/>
        </p:nvSpPr>
        <p:spPr>
          <a:xfrm>
            <a:off x="253042" y="66136"/>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b="1">
                <a:solidFill>
                  <a:srgbClr val="FFFFFF"/>
                </a:solidFill>
                <a:latin typeface="Segoe UI"/>
                <a:cs typeface="Segoe UI"/>
              </a:rPr>
              <a:t>Conclusiones</a:t>
            </a:r>
            <a:endParaRPr lang="en-US" sz="3200">
              <a:latin typeface="Segoe UI"/>
              <a:cs typeface="Segoe UI"/>
            </a:endParaRPr>
          </a:p>
        </p:txBody>
      </p:sp>
    </p:spTree>
    <p:extLst>
      <p:ext uri="{BB962C8B-B14F-4D97-AF65-F5344CB8AC3E}">
        <p14:creationId xmlns:p14="http://schemas.microsoft.com/office/powerpoint/2010/main" val="1086978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sp>
        <p:nvSpPr>
          <p:cNvPr id="3" name="Rectángulo 22">
            <a:extLst>
              <a:ext uri="{FF2B5EF4-FFF2-40B4-BE49-F238E27FC236}">
                <a16:creationId xmlns:a16="http://schemas.microsoft.com/office/drawing/2014/main" id="{73182A38-D6DF-453D-921E-315EFA20E2ED}"/>
              </a:ext>
            </a:extLst>
          </p:cNvPr>
          <p:cNvSpPr/>
          <p:nvPr/>
        </p:nvSpPr>
        <p:spPr>
          <a:xfrm>
            <a:off x="-14377" y="774591"/>
            <a:ext cx="9177960" cy="6081623"/>
          </a:xfrm>
          <a:prstGeom prst="rect">
            <a:avLst/>
          </a:prstGeom>
          <a:solidFill>
            <a:srgbClr val="C1292E"/>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_trad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L"/>
          </a:p>
        </p:txBody>
      </p:sp>
      <p:sp>
        <p:nvSpPr>
          <p:cNvPr id="5" name="CuadroTexto 1">
            <a:extLst>
              <a:ext uri="{FF2B5EF4-FFF2-40B4-BE49-F238E27FC236}">
                <a16:creationId xmlns:a16="http://schemas.microsoft.com/office/drawing/2014/main" id="{AFDD9D3B-922E-B5CE-0672-62FE8ECD06ED}"/>
              </a:ext>
            </a:extLst>
          </p:cNvPr>
          <p:cNvSpPr txBox="1"/>
          <p:nvPr/>
        </p:nvSpPr>
        <p:spPr>
          <a:xfrm>
            <a:off x="2517323" y="1177813"/>
            <a:ext cx="6518609" cy="4924425"/>
          </a:xfrm>
          <a:prstGeom prst="rect">
            <a:avLst/>
          </a:prstGeom>
          <a:noFill/>
        </p:spPr>
        <p:txBody>
          <a:bodyPr wrap="square">
            <a:spAutoFit/>
          </a:bodyPr>
          <a:ls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L" sz="1600">
                <a:solidFill>
                  <a:schemeClr val="bg1"/>
                </a:solidFill>
              </a:rPr>
              <a:t>EMC, E. S. (2015). </a:t>
            </a:r>
          </a:p>
          <a:p>
            <a:r>
              <a:rPr lang="es-CL" sz="1600" i="1">
                <a:solidFill>
                  <a:schemeClr val="bg1"/>
                </a:solidFill>
              </a:rPr>
              <a:t>Data science and big data analytics: Discovering, analyzing, visualizing and presenting data.</a:t>
            </a:r>
          </a:p>
          <a:p>
            <a:endParaRPr lang="es-CL" sz="1600">
              <a:solidFill>
                <a:schemeClr val="bg1"/>
              </a:solidFill>
            </a:endParaRPr>
          </a:p>
          <a:p>
            <a:r>
              <a:rPr lang="es-CL" sz="1600">
                <a:solidFill>
                  <a:schemeClr val="bg1"/>
                </a:solidFill>
              </a:rPr>
              <a:t>Hernández, J., Quintana, M., &amp; Ramírez, C. (2004). </a:t>
            </a:r>
          </a:p>
          <a:p>
            <a:r>
              <a:rPr lang="es-CL" sz="1600" i="1">
                <a:solidFill>
                  <a:schemeClr val="bg1"/>
                </a:solidFill>
              </a:rPr>
              <a:t>Introducción a la minería de datos. </a:t>
            </a:r>
          </a:p>
          <a:p>
            <a:r>
              <a:rPr lang="es-CL" sz="1600">
                <a:solidFill>
                  <a:schemeClr val="bg1"/>
                </a:solidFill>
              </a:rPr>
              <a:t>Pearson Educación.</a:t>
            </a:r>
          </a:p>
          <a:p>
            <a:endParaRPr lang="es-CL" sz="1600">
              <a:solidFill>
                <a:schemeClr val="bg1"/>
              </a:solidFill>
            </a:endParaRPr>
          </a:p>
          <a:p>
            <a:r>
              <a:rPr lang="es-CL" sz="1600">
                <a:solidFill>
                  <a:schemeClr val="bg1"/>
                </a:solidFill>
              </a:rPr>
              <a:t>Kantardzic, M. (2020). </a:t>
            </a:r>
          </a:p>
          <a:p>
            <a:r>
              <a:rPr lang="es-CL" sz="1600" i="1">
                <a:solidFill>
                  <a:schemeClr val="bg1"/>
                </a:solidFill>
              </a:rPr>
              <a:t>Data Mining: Concepts, Models, Methods, and Algorithms. </a:t>
            </a:r>
          </a:p>
          <a:p>
            <a:r>
              <a:rPr lang="es-CL" sz="1600">
                <a:solidFill>
                  <a:schemeClr val="bg1"/>
                </a:solidFill>
              </a:rPr>
              <a:t>Wiley.</a:t>
            </a:r>
          </a:p>
          <a:p>
            <a:endParaRPr lang="es-CL" sz="1600">
              <a:solidFill>
                <a:schemeClr val="bg1"/>
              </a:solidFill>
            </a:endParaRPr>
          </a:p>
          <a:p>
            <a:r>
              <a:rPr lang="es-CL" sz="1600">
                <a:solidFill>
                  <a:schemeClr val="bg1"/>
                </a:solidFill>
              </a:rPr>
              <a:t>Provost, F., &amp; Fawcett, T. (2013). </a:t>
            </a:r>
          </a:p>
          <a:p>
            <a:r>
              <a:rPr lang="es-CL" sz="1600" i="1">
                <a:solidFill>
                  <a:schemeClr val="bg1"/>
                </a:solidFill>
              </a:rPr>
              <a:t>Data Science for Business. </a:t>
            </a:r>
          </a:p>
          <a:p>
            <a:r>
              <a:rPr lang="es-CL" sz="1600">
                <a:solidFill>
                  <a:schemeClr val="bg1"/>
                </a:solidFill>
              </a:rPr>
              <a:t>O’Reilly, Beijing.</a:t>
            </a:r>
          </a:p>
          <a:p>
            <a:endParaRPr lang="es-CL" sz="1600">
              <a:solidFill>
                <a:schemeClr val="bg1"/>
              </a:solidFill>
            </a:endParaRPr>
          </a:p>
          <a:p>
            <a:r>
              <a:rPr lang="es-CL" sz="1600">
                <a:solidFill>
                  <a:schemeClr val="bg1"/>
                </a:solidFill>
              </a:rPr>
              <a:t>Sampieri, R., Collado, C., &amp; Lucio, P. (2006). </a:t>
            </a:r>
          </a:p>
          <a:p>
            <a:r>
              <a:rPr lang="es-CL" sz="1600" i="1">
                <a:solidFill>
                  <a:schemeClr val="bg1"/>
                </a:solidFill>
              </a:rPr>
              <a:t>Metodología de la investigación. </a:t>
            </a:r>
          </a:p>
          <a:p>
            <a:r>
              <a:rPr lang="es-CL" sz="1600">
                <a:solidFill>
                  <a:schemeClr val="bg1"/>
                </a:solidFill>
              </a:rPr>
              <a:t>Elibro Catedra. MacGraw-Hill/Interamerican.</a:t>
            </a:r>
          </a:p>
        </p:txBody>
      </p:sp>
      <p:sp>
        <p:nvSpPr>
          <p:cNvPr id="8" name="TextBox 7">
            <a:extLst>
              <a:ext uri="{FF2B5EF4-FFF2-40B4-BE49-F238E27FC236}">
                <a16:creationId xmlns:a16="http://schemas.microsoft.com/office/drawing/2014/main" id="{C2DA7589-30E4-5C76-053F-22BFDDA1FAFC}"/>
              </a:ext>
            </a:extLst>
          </p:cNvPr>
          <p:cNvSpPr txBox="1"/>
          <p:nvPr/>
        </p:nvSpPr>
        <p:spPr>
          <a:xfrm>
            <a:off x="253042" y="166777"/>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err="1">
                <a:solidFill>
                  <a:srgbClr val="FFFFFF"/>
                </a:solidFill>
              </a:rPr>
              <a:t>Bibliografía</a:t>
            </a:r>
            <a:r>
              <a:rPr lang="en-US" sz="3200">
                <a:cs typeface="Calibri"/>
              </a:rPr>
              <a:t>​</a:t>
            </a:r>
          </a:p>
        </p:txBody>
      </p:sp>
      <p:pic>
        <p:nvPicPr>
          <p:cNvPr id="9" name="Picture 8" descr="A white circle with a book in it&#10;&#10;Description automatically generated">
            <a:extLst>
              <a:ext uri="{FF2B5EF4-FFF2-40B4-BE49-F238E27FC236}">
                <a16:creationId xmlns:a16="http://schemas.microsoft.com/office/drawing/2014/main" id="{9F8735A4-EC2E-9143-984D-EB4030433F02}"/>
              </a:ext>
            </a:extLst>
          </p:cNvPr>
          <p:cNvPicPr>
            <a:picLocks noChangeAspect="1"/>
          </p:cNvPicPr>
          <p:nvPr/>
        </p:nvPicPr>
        <p:blipFill>
          <a:blip r:embed="rId5"/>
          <a:stretch>
            <a:fillRect/>
          </a:stretch>
        </p:blipFill>
        <p:spPr>
          <a:xfrm>
            <a:off x="-2267035" y="1559924"/>
            <a:ext cx="7346830" cy="4138882"/>
          </a:xfrm>
          <a:prstGeom prst="rect">
            <a:avLst/>
          </a:prstGeom>
        </p:spPr>
      </p:pic>
    </p:spTree>
    <p:extLst>
      <p:ext uri="{BB962C8B-B14F-4D97-AF65-F5344CB8AC3E}">
        <p14:creationId xmlns:p14="http://schemas.microsoft.com/office/powerpoint/2010/main" val="1200565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pic>
        <p:nvPicPr>
          <p:cNvPr id="5" name="Picture 4">
            <a:extLst>
              <a:ext uri="{FF2B5EF4-FFF2-40B4-BE49-F238E27FC236}">
                <a16:creationId xmlns:a16="http://schemas.microsoft.com/office/drawing/2014/main" id="{E79061FC-9CCE-8430-1E8E-6BC007CA3D85}"/>
              </a:ext>
            </a:extLst>
          </p:cNvPr>
          <p:cNvPicPr>
            <a:picLocks noChangeAspect="1"/>
          </p:cNvPicPr>
          <p:nvPr/>
        </p:nvPicPr>
        <p:blipFill>
          <a:blip r:embed="rId5"/>
          <a:stretch>
            <a:fillRect/>
          </a:stretch>
        </p:blipFill>
        <p:spPr>
          <a:xfrm>
            <a:off x="-482280" y="397700"/>
            <a:ext cx="10121659" cy="6367371"/>
          </a:xfrm>
          <a:prstGeom prst="rect">
            <a:avLst/>
          </a:prstGeom>
        </p:spPr>
      </p:pic>
      <p:sp>
        <p:nvSpPr>
          <p:cNvPr id="3" name="TextBox 2">
            <a:extLst>
              <a:ext uri="{FF2B5EF4-FFF2-40B4-BE49-F238E27FC236}">
                <a16:creationId xmlns:a16="http://schemas.microsoft.com/office/drawing/2014/main" id="{23480A74-8042-3918-FB57-0ABA427747B4}"/>
              </a:ext>
            </a:extLst>
          </p:cNvPr>
          <p:cNvSpPr txBox="1"/>
          <p:nvPr/>
        </p:nvSpPr>
        <p:spPr>
          <a:xfrm>
            <a:off x="239855" y="4994554"/>
            <a:ext cx="2777636" cy="15542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L" sz="1900">
                <a:solidFill>
                  <a:srgbClr val="19202E"/>
                </a:solidFill>
                <a:latin typeface="Segoe UI"/>
                <a:ea typeface="Calibri"/>
                <a:cs typeface="Segoe UI"/>
              </a:rPr>
              <a:t>Para crear nuestro modelo de predicción se trabaja con la variable dependiente que es el precio .</a:t>
            </a:r>
          </a:p>
        </p:txBody>
      </p:sp>
      <p:sp>
        <p:nvSpPr>
          <p:cNvPr id="6" name="TextBox 5">
            <a:extLst>
              <a:ext uri="{FF2B5EF4-FFF2-40B4-BE49-F238E27FC236}">
                <a16:creationId xmlns:a16="http://schemas.microsoft.com/office/drawing/2014/main" id="{FB8A4123-D4C1-6BEA-4F37-6EBC698865AE}"/>
              </a:ext>
            </a:extLst>
          </p:cNvPr>
          <p:cNvSpPr txBox="1"/>
          <p:nvPr/>
        </p:nvSpPr>
        <p:spPr>
          <a:xfrm>
            <a:off x="6478437" y="928780"/>
            <a:ext cx="2541572" cy="17830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L">
                <a:solidFill>
                  <a:schemeClr val="bg1"/>
                </a:solidFill>
                <a:latin typeface="Segoe UI"/>
              </a:rPr>
              <a:t>Se identificaron y clasificaron las características y variables identificando sus grados de correlación.</a:t>
            </a:r>
            <a:endParaRPr lang="en-US">
              <a:solidFill>
                <a:schemeClr val="bg1"/>
              </a:solidFill>
            </a:endParaRPr>
          </a:p>
        </p:txBody>
      </p:sp>
      <p:sp>
        <p:nvSpPr>
          <p:cNvPr id="8" name="TextBox 7">
            <a:extLst>
              <a:ext uri="{FF2B5EF4-FFF2-40B4-BE49-F238E27FC236}">
                <a16:creationId xmlns:a16="http://schemas.microsoft.com/office/drawing/2014/main" id="{4B066CC3-ACAA-E53E-344F-63616DF083CF}"/>
              </a:ext>
            </a:extLst>
          </p:cNvPr>
          <p:cNvSpPr txBox="1"/>
          <p:nvPr/>
        </p:nvSpPr>
        <p:spPr>
          <a:xfrm>
            <a:off x="224287" y="2510287"/>
            <a:ext cx="303074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L" sz="2000">
                <a:solidFill>
                  <a:srgbClr val="19202E"/>
                </a:solidFill>
                <a:latin typeface="Segoe UI"/>
              </a:rPr>
              <a:t>Se representa el comportamiento de los datos mediante </a:t>
            </a:r>
            <a:endParaRPr lang="en-US">
              <a:solidFill>
                <a:srgbClr val="000000"/>
              </a:solidFill>
              <a:latin typeface="Calibri" panose="020F0502020204030204"/>
              <a:cs typeface="Calibri" panose="020F0502020204030204"/>
            </a:endParaRPr>
          </a:p>
          <a:p>
            <a:r>
              <a:rPr lang="es-CL" sz="2000">
                <a:solidFill>
                  <a:srgbClr val="19202E"/>
                </a:solidFill>
                <a:latin typeface="Segoe UI"/>
              </a:rPr>
              <a:t>gráficos.</a:t>
            </a:r>
            <a:endParaRPr lang="es-CL" sz="2000" err="1">
              <a:solidFill>
                <a:srgbClr val="19202E"/>
              </a:solidFill>
              <a:latin typeface="Segoe UI"/>
              <a:cs typeface="Segoe UI"/>
            </a:endParaRPr>
          </a:p>
        </p:txBody>
      </p:sp>
      <p:sp>
        <p:nvSpPr>
          <p:cNvPr id="9" name="TextBox 8">
            <a:extLst>
              <a:ext uri="{FF2B5EF4-FFF2-40B4-BE49-F238E27FC236}">
                <a16:creationId xmlns:a16="http://schemas.microsoft.com/office/drawing/2014/main" id="{6536A29F-323F-9FF5-00C0-05DC1B14123E}"/>
              </a:ext>
            </a:extLst>
          </p:cNvPr>
          <p:cNvSpPr txBox="1"/>
          <p:nvPr/>
        </p:nvSpPr>
        <p:spPr>
          <a:xfrm>
            <a:off x="6320288" y="3703608"/>
            <a:ext cx="282946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L" sz="1600">
                <a:solidFill>
                  <a:srgbClr val="19202E"/>
                </a:solidFill>
                <a:latin typeface="Segoe UI"/>
                <a:ea typeface="Calibri"/>
                <a:cs typeface="Segoe UI"/>
              </a:rPr>
              <a:t>Se identificaron valores atípicos, aquellos iguales a cero o dimensionalmente incorrectos se eliminaron, se </a:t>
            </a:r>
            <a:r>
              <a:rPr lang="es-CL" sz="1600" err="1">
                <a:solidFill>
                  <a:srgbClr val="19202E"/>
                </a:solidFill>
                <a:latin typeface="Segoe UI"/>
                <a:ea typeface="Calibri"/>
                <a:cs typeface="Segoe UI"/>
              </a:rPr>
              <a:t>en.contraron</a:t>
            </a:r>
            <a:r>
              <a:rPr lang="es-CL" sz="1600">
                <a:solidFill>
                  <a:srgbClr val="19202E"/>
                </a:solidFill>
                <a:latin typeface="Segoe UI"/>
                <a:ea typeface="Calibri"/>
                <a:cs typeface="Segoe UI"/>
              </a:rPr>
              <a:t> valores atípicos naturales de los diamantes</a:t>
            </a:r>
            <a:endParaRPr lang="en-US" sz="1600">
              <a:solidFill>
                <a:srgbClr val="000000"/>
              </a:solidFill>
              <a:latin typeface="Calibri"/>
              <a:ea typeface="Calibri"/>
              <a:cs typeface="Calibri"/>
            </a:endParaRPr>
          </a:p>
        </p:txBody>
      </p:sp>
    </p:spTree>
    <p:extLst>
      <p:ext uri="{BB962C8B-B14F-4D97-AF65-F5344CB8AC3E}">
        <p14:creationId xmlns:p14="http://schemas.microsoft.com/office/powerpoint/2010/main" val="74356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73182A38-D6DF-453D-921E-315EFA20E2ED}"/>
              </a:ext>
            </a:extLst>
          </p:cNvPr>
          <p:cNvSpPr/>
          <p:nvPr/>
        </p:nvSpPr>
        <p:spPr>
          <a:xfrm>
            <a:off x="-7118" y="-1786"/>
            <a:ext cx="9149206" cy="6858000"/>
          </a:xfrm>
          <a:prstGeom prst="rect">
            <a:avLst/>
          </a:prstGeom>
          <a:solidFill>
            <a:srgbClr val="C1292E"/>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 name="Marcador de contenido 2">
            <a:extLst>
              <a:ext uri="{FF2B5EF4-FFF2-40B4-BE49-F238E27FC236}">
                <a16:creationId xmlns:a16="http://schemas.microsoft.com/office/drawing/2014/main" id="{699E2788-EBE2-45DF-9C0B-D666080A46A9}"/>
              </a:ext>
            </a:extLst>
          </p:cNvPr>
          <p:cNvSpPr txBox="1">
            <a:spLocks/>
          </p:cNvSpPr>
          <p:nvPr/>
        </p:nvSpPr>
        <p:spPr>
          <a:xfrm>
            <a:off x="264170" y="1377773"/>
            <a:ext cx="2484255" cy="1719478"/>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CL" sz="1700">
                <a:solidFill>
                  <a:schemeClr val="bg1"/>
                </a:solidFill>
                <a:latin typeface="Segoe UI"/>
                <a:cs typeface="Segoe UI"/>
              </a:rPr>
              <a:t>Diamantes:</a:t>
            </a:r>
          </a:p>
          <a:p>
            <a:pPr algn="just"/>
            <a:r>
              <a:rPr lang="es-CL" sz="1700">
                <a:solidFill>
                  <a:schemeClr val="bg1"/>
                </a:solidFill>
                <a:latin typeface="Segoe UI"/>
                <a:cs typeface="Segoe UI"/>
              </a:rPr>
              <a:t>Contiene un total de 53.940 datos, 10 variables (3 cualitativas y 7 cuantitativas) </a:t>
            </a:r>
          </a:p>
          <a:p>
            <a:pPr algn="just"/>
            <a:r>
              <a:rPr lang="es-CL" sz="1700">
                <a:solidFill>
                  <a:schemeClr val="bg1"/>
                </a:solidFill>
                <a:latin typeface="Segoe UI"/>
                <a:cs typeface="Segoe UI"/>
              </a:rPr>
              <a:t>Precio variable dependiente</a:t>
            </a:r>
          </a:p>
          <a:p>
            <a:pPr algn="just"/>
            <a:endParaRPr lang="es-CL" sz="1700">
              <a:solidFill>
                <a:schemeClr val="bg1"/>
              </a:solidFill>
              <a:latin typeface="Segoe UI"/>
              <a:cs typeface="Segoe UI"/>
            </a:endParaRPr>
          </a:p>
        </p:txBody>
      </p:sp>
      <p:sp>
        <p:nvSpPr>
          <p:cNvPr id="6" name="Marcador de contenido 2">
            <a:extLst>
              <a:ext uri="{FF2B5EF4-FFF2-40B4-BE49-F238E27FC236}">
                <a16:creationId xmlns:a16="http://schemas.microsoft.com/office/drawing/2014/main" id="{9DEC9D77-6AA7-4B6B-881C-F31DAAE1DB2A}"/>
              </a:ext>
            </a:extLst>
          </p:cNvPr>
          <p:cNvSpPr txBox="1">
            <a:spLocks/>
          </p:cNvSpPr>
          <p:nvPr/>
        </p:nvSpPr>
        <p:spPr>
          <a:xfrm>
            <a:off x="3167200" y="1381444"/>
            <a:ext cx="2961458" cy="169239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L" sz="1700">
                <a:solidFill>
                  <a:schemeClr val="bg1"/>
                </a:solidFill>
                <a:latin typeface="Segoe UI"/>
                <a:cs typeface="Segoe UI"/>
              </a:rPr>
              <a:t>Establecer un modelo que nos permita predecir de manera eficiente el precio de cualquier diamante a partir de correlaciones con sus variables.</a:t>
            </a:r>
          </a:p>
        </p:txBody>
      </p:sp>
      <p:pic>
        <p:nvPicPr>
          <p:cNvPr id="9" name="Imagen 8">
            <a:extLst>
              <a:ext uri="{FF2B5EF4-FFF2-40B4-BE49-F238E27FC236}">
                <a16:creationId xmlns:a16="http://schemas.microsoft.com/office/drawing/2014/main" id="{8CA17F75-6E6A-44AC-B88D-4A56682EC3B2}"/>
              </a:ext>
            </a:extLst>
          </p:cNvPr>
          <p:cNvPicPr>
            <a:picLocks noChangeAspect="1"/>
          </p:cNvPicPr>
          <p:nvPr/>
        </p:nvPicPr>
        <p:blipFill>
          <a:blip r:embed="rId3">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283029" y="604112"/>
            <a:ext cx="8643257" cy="513420"/>
          </a:xfrm>
          <a:prstGeom prst="rect">
            <a:avLst/>
          </a:prstGeom>
        </p:spPr>
      </p:pic>
      <p:sp>
        <p:nvSpPr>
          <p:cNvPr id="10" name="CuadroTexto 9">
            <a:extLst>
              <a:ext uri="{FF2B5EF4-FFF2-40B4-BE49-F238E27FC236}">
                <a16:creationId xmlns:a16="http://schemas.microsoft.com/office/drawing/2014/main" id="{DC1D303F-E600-4ACE-9AB7-C6AEB05050D4}"/>
              </a:ext>
            </a:extLst>
          </p:cNvPr>
          <p:cNvSpPr txBox="1"/>
          <p:nvPr/>
        </p:nvSpPr>
        <p:spPr>
          <a:xfrm>
            <a:off x="406797" y="659052"/>
            <a:ext cx="2037170" cy="369332"/>
          </a:xfrm>
          <a:prstGeom prst="rect">
            <a:avLst/>
          </a:prstGeom>
          <a:noFill/>
        </p:spPr>
        <p:txBody>
          <a:bodyPr wrap="square">
            <a:spAutoFit/>
          </a:bodyPr>
          <a:lstStyle/>
          <a:p>
            <a:pPr algn="ctr"/>
            <a:r>
              <a:rPr lang="es-ES" b="1">
                <a:solidFill>
                  <a:schemeClr val="bg1"/>
                </a:solidFill>
                <a:latin typeface="Segoe UI"/>
                <a:cs typeface="Segoe UI"/>
              </a:rPr>
              <a:t>Set de Datos</a:t>
            </a:r>
          </a:p>
        </p:txBody>
      </p:sp>
      <p:sp>
        <p:nvSpPr>
          <p:cNvPr id="11" name="CuadroTexto 10">
            <a:extLst>
              <a:ext uri="{FF2B5EF4-FFF2-40B4-BE49-F238E27FC236}">
                <a16:creationId xmlns:a16="http://schemas.microsoft.com/office/drawing/2014/main" id="{ACB6F962-DADC-4482-8A69-766A19968AF5}"/>
              </a:ext>
            </a:extLst>
          </p:cNvPr>
          <p:cNvSpPr txBox="1"/>
          <p:nvPr/>
        </p:nvSpPr>
        <p:spPr>
          <a:xfrm>
            <a:off x="3138676" y="648166"/>
            <a:ext cx="2989982" cy="369332"/>
          </a:xfrm>
          <a:prstGeom prst="rect">
            <a:avLst/>
          </a:prstGeom>
          <a:noFill/>
        </p:spPr>
        <p:txBody>
          <a:bodyPr wrap="square" lIns="91440" tIns="45720" rIns="91440" bIns="45720" anchor="t">
            <a:spAutoFit/>
          </a:bodyPr>
          <a:lstStyle/>
          <a:p>
            <a:pPr algn="ctr"/>
            <a:r>
              <a:rPr lang="es-ES" b="1">
                <a:solidFill>
                  <a:schemeClr val="bg1"/>
                </a:solidFill>
                <a:latin typeface="Segoe UI"/>
                <a:cs typeface="Segoe UI"/>
              </a:rPr>
              <a:t>Objetivo General</a:t>
            </a:r>
          </a:p>
        </p:txBody>
      </p:sp>
      <p:sp>
        <p:nvSpPr>
          <p:cNvPr id="12" name="CuadroTexto 11">
            <a:extLst>
              <a:ext uri="{FF2B5EF4-FFF2-40B4-BE49-F238E27FC236}">
                <a16:creationId xmlns:a16="http://schemas.microsoft.com/office/drawing/2014/main" id="{A3A365B2-B2DE-4D2C-92CE-32C0611969DB}"/>
              </a:ext>
            </a:extLst>
          </p:cNvPr>
          <p:cNvSpPr txBox="1"/>
          <p:nvPr/>
        </p:nvSpPr>
        <p:spPr>
          <a:xfrm>
            <a:off x="6437121" y="659052"/>
            <a:ext cx="2423849" cy="369332"/>
          </a:xfrm>
          <a:prstGeom prst="rect">
            <a:avLst/>
          </a:prstGeom>
          <a:noFill/>
        </p:spPr>
        <p:txBody>
          <a:bodyPr wrap="square" lIns="91440" tIns="45720" rIns="91440" bIns="45720" anchor="t">
            <a:spAutoFit/>
          </a:bodyPr>
          <a:lstStyle/>
          <a:p>
            <a:pPr algn="ctr"/>
            <a:r>
              <a:rPr lang="es-ES" b="1">
                <a:solidFill>
                  <a:schemeClr val="bg1"/>
                </a:solidFill>
                <a:latin typeface="Segoe UI"/>
                <a:cs typeface="Segoe UI"/>
              </a:rPr>
              <a:t>Objetivo Específico</a:t>
            </a:r>
            <a:endParaRPr lang="en-US">
              <a:solidFill>
                <a:schemeClr val="bg1"/>
              </a:solidFill>
              <a:latin typeface="Segoe UI"/>
              <a:cs typeface="Segoe UI"/>
            </a:endParaRPr>
          </a:p>
        </p:txBody>
      </p:sp>
      <p:pic>
        <p:nvPicPr>
          <p:cNvPr id="13" name="Imagen 12">
            <a:extLst>
              <a:ext uri="{FF2B5EF4-FFF2-40B4-BE49-F238E27FC236}">
                <a16:creationId xmlns:a16="http://schemas.microsoft.com/office/drawing/2014/main" id="{0B2A21D9-80B6-456C-A8D6-7AE3F3558A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4881" y="3659386"/>
            <a:ext cx="3302752" cy="2959774"/>
          </a:xfrm>
          <a:prstGeom prst="rect">
            <a:avLst/>
          </a:prstGeom>
        </p:spPr>
      </p:pic>
      <p:cxnSp>
        <p:nvCxnSpPr>
          <p:cNvPr id="14" name="Conector recto 13">
            <a:extLst>
              <a:ext uri="{FF2B5EF4-FFF2-40B4-BE49-F238E27FC236}">
                <a16:creationId xmlns:a16="http://schemas.microsoft.com/office/drawing/2014/main" id="{1585265B-4E00-434F-A644-ADFF1F48468A}"/>
              </a:ext>
            </a:extLst>
          </p:cNvPr>
          <p:cNvCxnSpPr>
            <a:cxnSpLocks/>
          </p:cNvCxnSpPr>
          <p:nvPr/>
        </p:nvCxnSpPr>
        <p:spPr>
          <a:xfrm flipH="1">
            <a:off x="1007144" y="4989535"/>
            <a:ext cx="22338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5B64C4A8-E34F-4E93-9BA1-1925F378EC3D}"/>
              </a:ext>
            </a:extLst>
          </p:cNvPr>
          <p:cNvCxnSpPr>
            <a:cxnSpLocks/>
          </p:cNvCxnSpPr>
          <p:nvPr/>
        </p:nvCxnSpPr>
        <p:spPr>
          <a:xfrm flipV="1">
            <a:off x="1012252" y="3713248"/>
            <a:ext cx="0" cy="12726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122064AE-3A3A-4F63-800C-6648A2ADA6BE}"/>
              </a:ext>
            </a:extLst>
          </p:cNvPr>
          <p:cNvCxnSpPr>
            <a:cxnSpLocks/>
          </p:cNvCxnSpPr>
          <p:nvPr/>
        </p:nvCxnSpPr>
        <p:spPr>
          <a:xfrm>
            <a:off x="6481460" y="4963335"/>
            <a:ext cx="218617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6B53EC84-3601-4293-B749-A2BC2795B17D}"/>
              </a:ext>
            </a:extLst>
          </p:cNvPr>
          <p:cNvCxnSpPr>
            <a:cxnSpLocks/>
          </p:cNvCxnSpPr>
          <p:nvPr/>
        </p:nvCxnSpPr>
        <p:spPr>
          <a:xfrm flipV="1">
            <a:off x="8667630" y="3588707"/>
            <a:ext cx="0" cy="13746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9052CB31-5E86-43F7-9E18-68D97336D3DC}"/>
              </a:ext>
            </a:extLst>
          </p:cNvPr>
          <p:cNvSpPr/>
          <p:nvPr/>
        </p:nvSpPr>
        <p:spPr>
          <a:xfrm>
            <a:off x="960363" y="3560817"/>
            <a:ext cx="147640" cy="1476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0" name="Elipse 19">
            <a:extLst>
              <a:ext uri="{FF2B5EF4-FFF2-40B4-BE49-F238E27FC236}">
                <a16:creationId xmlns:a16="http://schemas.microsoft.com/office/drawing/2014/main" id="{BF49D49A-95BF-4D21-AE29-BD9D704FEC5F}"/>
              </a:ext>
            </a:extLst>
          </p:cNvPr>
          <p:cNvSpPr/>
          <p:nvPr/>
        </p:nvSpPr>
        <p:spPr>
          <a:xfrm>
            <a:off x="8598609" y="3446450"/>
            <a:ext cx="147640" cy="1476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1" name="Elipse 20">
            <a:extLst>
              <a:ext uri="{FF2B5EF4-FFF2-40B4-BE49-F238E27FC236}">
                <a16:creationId xmlns:a16="http://schemas.microsoft.com/office/drawing/2014/main" id="{6A548F58-8CF8-4D0C-8871-44C1700A4D4B}"/>
              </a:ext>
            </a:extLst>
          </p:cNvPr>
          <p:cNvSpPr/>
          <p:nvPr/>
        </p:nvSpPr>
        <p:spPr>
          <a:xfrm>
            <a:off x="4769645" y="2680948"/>
            <a:ext cx="147640" cy="1476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22" name="Conector recto 21">
            <a:extLst>
              <a:ext uri="{FF2B5EF4-FFF2-40B4-BE49-F238E27FC236}">
                <a16:creationId xmlns:a16="http://schemas.microsoft.com/office/drawing/2014/main" id="{6A7DB234-E311-4E3B-AE05-EF5CB163CB48}"/>
              </a:ext>
            </a:extLst>
          </p:cNvPr>
          <p:cNvCxnSpPr>
            <a:cxnSpLocks/>
          </p:cNvCxnSpPr>
          <p:nvPr/>
        </p:nvCxnSpPr>
        <p:spPr>
          <a:xfrm flipV="1">
            <a:off x="4846257" y="2828588"/>
            <a:ext cx="0" cy="8307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Flecha: pentágono 7">
            <a:extLst>
              <a:ext uri="{FF2B5EF4-FFF2-40B4-BE49-F238E27FC236}">
                <a16:creationId xmlns:a16="http://schemas.microsoft.com/office/drawing/2014/main" id="{BCB3922B-C2DC-EB08-0E39-D79B2646FD4D}"/>
              </a:ext>
            </a:extLst>
          </p:cNvPr>
          <p:cNvSpPr/>
          <p:nvPr/>
        </p:nvSpPr>
        <p:spPr>
          <a:xfrm>
            <a:off x="242328" y="4274929"/>
            <a:ext cx="1676690" cy="441726"/>
          </a:xfrm>
          <a:prstGeom prst="homePlate">
            <a:avLst/>
          </a:prstGeom>
          <a:solidFill>
            <a:srgbClr val="E35F65"/>
          </a:solidFill>
          <a:ln>
            <a:solidFill>
              <a:srgbClr val="E3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_trad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CL">
                <a:latin typeface="Segoe UI"/>
                <a:cs typeface="Segoe UI"/>
              </a:rPr>
              <a:t>Profundidad</a:t>
            </a:r>
          </a:p>
        </p:txBody>
      </p:sp>
      <p:sp>
        <p:nvSpPr>
          <p:cNvPr id="3" name="Flecha: pentágono 8">
            <a:extLst>
              <a:ext uri="{FF2B5EF4-FFF2-40B4-BE49-F238E27FC236}">
                <a16:creationId xmlns:a16="http://schemas.microsoft.com/office/drawing/2014/main" id="{53A07681-A1E1-2E20-06A1-7D9C8965BE78}"/>
              </a:ext>
            </a:extLst>
          </p:cNvPr>
          <p:cNvSpPr/>
          <p:nvPr/>
        </p:nvSpPr>
        <p:spPr>
          <a:xfrm>
            <a:off x="2054549" y="4274929"/>
            <a:ext cx="1115974" cy="427349"/>
          </a:xfrm>
          <a:prstGeom prst="homePlate">
            <a:avLst/>
          </a:prstGeom>
          <a:solidFill>
            <a:srgbClr val="E35F65"/>
          </a:solidFill>
          <a:ln>
            <a:solidFill>
              <a:srgbClr val="E3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_trad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CL">
                <a:latin typeface="Segoe UI"/>
                <a:cs typeface="Segoe UI"/>
              </a:rPr>
              <a:t>Ancho</a:t>
            </a:r>
          </a:p>
        </p:txBody>
      </p:sp>
      <p:sp>
        <p:nvSpPr>
          <p:cNvPr id="4" name="Flecha: pentágono 9">
            <a:extLst>
              <a:ext uri="{FF2B5EF4-FFF2-40B4-BE49-F238E27FC236}">
                <a16:creationId xmlns:a16="http://schemas.microsoft.com/office/drawing/2014/main" id="{B420626F-7183-5B69-CC17-50E83C0AF8B0}"/>
              </a:ext>
            </a:extLst>
          </p:cNvPr>
          <p:cNvSpPr/>
          <p:nvPr/>
        </p:nvSpPr>
        <p:spPr>
          <a:xfrm>
            <a:off x="1116616" y="4926547"/>
            <a:ext cx="1115974" cy="441727"/>
          </a:xfrm>
          <a:prstGeom prst="homePlate">
            <a:avLst/>
          </a:prstGeom>
          <a:solidFill>
            <a:srgbClr val="002060"/>
          </a:solidFill>
          <a:ln>
            <a:solidFill>
              <a:srgbClr val="E3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_trad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CL">
                <a:latin typeface="Segoe UI"/>
                <a:cs typeface="Segoe UI"/>
              </a:rPr>
              <a:t>Precio</a:t>
            </a:r>
          </a:p>
        </p:txBody>
      </p:sp>
      <p:sp>
        <p:nvSpPr>
          <p:cNvPr id="7" name="Flecha: pentágono 10">
            <a:extLst>
              <a:ext uri="{FF2B5EF4-FFF2-40B4-BE49-F238E27FC236}">
                <a16:creationId xmlns:a16="http://schemas.microsoft.com/office/drawing/2014/main" id="{AFFEA349-59DA-112C-3E6F-80A06484C65C}"/>
              </a:ext>
            </a:extLst>
          </p:cNvPr>
          <p:cNvSpPr/>
          <p:nvPr/>
        </p:nvSpPr>
        <p:spPr>
          <a:xfrm>
            <a:off x="242328" y="5434392"/>
            <a:ext cx="1115974" cy="427349"/>
          </a:xfrm>
          <a:prstGeom prst="homePlate">
            <a:avLst/>
          </a:prstGeom>
          <a:solidFill>
            <a:srgbClr val="E35F65"/>
          </a:solidFill>
          <a:ln>
            <a:solidFill>
              <a:srgbClr val="E3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_trad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CL">
                <a:latin typeface="Segoe UI"/>
                <a:cs typeface="Segoe UI"/>
              </a:rPr>
              <a:t>X</a:t>
            </a:r>
          </a:p>
        </p:txBody>
      </p:sp>
      <p:sp>
        <p:nvSpPr>
          <p:cNvPr id="17" name="Flecha: pentágono 11">
            <a:extLst>
              <a:ext uri="{FF2B5EF4-FFF2-40B4-BE49-F238E27FC236}">
                <a16:creationId xmlns:a16="http://schemas.microsoft.com/office/drawing/2014/main" id="{58C34E86-807D-A536-4841-E34D9BE399E2}"/>
              </a:ext>
            </a:extLst>
          </p:cNvPr>
          <p:cNvSpPr/>
          <p:nvPr/>
        </p:nvSpPr>
        <p:spPr>
          <a:xfrm>
            <a:off x="1767002" y="5434392"/>
            <a:ext cx="1115974" cy="427349"/>
          </a:xfrm>
          <a:prstGeom prst="homePlate">
            <a:avLst/>
          </a:prstGeom>
          <a:solidFill>
            <a:srgbClr val="E35F65"/>
          </a:solidFill>
          <a:ln>
            <a:solidFill>
              <a:srgbClr val="E3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_trad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CL">
                <a:latin typeface="Segoe UI"/>
                <a:cs typeface="Segoe UI"/>
              </a:rPr>
              <a:t>Y</a:t>
            </a:r>
          </a:p>
        </p:txBody>
      </p:sp>
      <p:sp>
        <p:nvSpPr>
          <p:cNvPr id="24" name="Flecha: pentágono 12">
            <a:extLst>
              <a:ext uri="{FF2B5EF4-FFF2-40B4-BE49-F238E27FC236}">
                <a16:creationId xmlns:a16="http://schemas.microsoft.com/office/drawing/2014/main" id="{B558E4C3-58FD-2962-9E56-66C0A77F77A5}"/>
              </a:ext>
            </a:extLst>
          </p:cNvPr>
          <p:cNvSpPr/>
          <p:nvPr/>
        </p:nvSpPr>
        <p:spPr>
          <a:xfrm>
            <a:off x="1116616" y="3738329"/>
            <a:ext cx="1115974" cy="427349"/>
          </a:xfrm>
          <a:prstGeom prst="homePlate">
            <a:avLst/>
          </a:prstGeom>
          <a:solidFill>
            <a:srgbClr val="E35F65"/>
          </a:solidFill>
          <a:ln>
            <a:solidFill>
              <a:srgbClr val="E3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_trad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CL">
                <a:latin typeface="Segoe UI"/>
                <a:cs typeface="Segoe UI"/>
              </a:rPr>
              <a:t>Peso</a:t>
            </a:r>
          </a:p>
        </p:txBody>
      </p:sp>
      <p:sp>
        <p:nvSpPr>
          <p:cNvPr id="25" name="Flecha: pentágono 13">
            <a:extLst>
              <a:ext uri="{FF2B5EF4-FFF2-40B4-BE49-F238E27FC236}">
                <a16:creationId xmlns:a16="http://schemas.microsoft.com/office/drawing/2014/main" id="{A8B32074-C045-5934-176F-E42A90AFDD47}"/>
              </a:ext>
            </a:extLst>
          </p:cNvPr>
          <p:cNvSpPr/>
          <p:nvPr/>
        </p:nvSpPr>
        <p:spPr>
          <a:xfrm>
            <a:off x="1001597" y="5956614"/>
            <a:ext cx="1115974" cy="427349"/>
          </a:xfrm>
          <a:prstGeom prst="homePlate">
            <a:avLst/>
          </a:prstGeom>
          <a:solidFill>
            <a:srgbClr val="E35F65"/>
          </a:solidFill>
          <a:ln>
            <a:solidFill>
              <a:srgbClr val="E3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_trad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CL">
                <a:latin typeface="Segoe UI"/>
                <a:cs typeface="Segoe UI"/>
              </a:rPr>
              <a:t>Z</a:t>
            </a:r>
          </a:p>
        </p:txBody>
      </p:sp>
      <p:sp>
        <p:nvSpPr>
          <p:cNvPr id="26" name="CuadroTexto 25">
            <a:extLst>
              <a:ext uri="{FF2B5EF4-FFF2-40B4-BE49-F238E27FC236}">
                <a16:creationId xmlns:a16="http://schemas.microsoft.com/office/drawing/2014/main" id="{2B2A1C34-0C7B-3BAA-D860-83BE81B9519E}"/>
              </a:ext>
            </a:extLst>
          </p:cNvPr>
          <p:cNvSpPr txBox="1"/>
          <p:nvPr/>
        </p:nvSpPr>
        <p:spPr>
          <a:xfrm>
            <a:off x="6364225" y="1377773"/>
            <a:ext cx="2303406" cy="1077218"/>
          </a:xfrm>
          <a:prstGeom prst="rect">
            <a:avLst/>
          </a:prstGeom>
          <a:noFill/>
        </p:spPr>
        <p:txBody>
          <a:bodyPr wrap="square" rtlCol="0">
            <a:spAutoFit/>
          </a:bodyPr>
          <a:lstStyle/>
          <a:p>
            <a:r>
              <a:rPr lang="es-CL" sz="1600">
                <a:solidFill>
                  <a:schemeClr val="bg1"/>
                </a:solidFill>
                <a:latin typeface="Segoe UI"/>
                <a:cs typeface="Segoe UI"/>
              </a:rPr>
              <a:t>Definir algoritmos necesarios para predecir el precio de los diamantes.</a:t>
            </a:r>
            <a:endParaRPr lang="es-MX" sz="1600">
              <a:solidFill>
                <a:schemeClr val="bg1"/>
              </a:solidFill>
              <a:latin typeface="Segoe UI"/>
              <a:cs typeface="Segoe UI"/>
            </a:endParaRPr>
          </a:p>
        </p:txBody>
      </p:sp>
      <p:sp>
        <p:nvSpPr>
          <p:cNvPr id="27" name="CuadroTexto 26">
            <a:extLst>
              <a:ext uri="{FF2B5EF4-FFF2-40B4-BE49-F238E27FC236}">
                <a16:creationId xmlns:a16="http://schemas.microsoft.com/office/drawing/2014/main" id="{ED1F46E0-EC65-7867-9F65-EE351533189C}"/>
              </a:ext>
            </a:extLst>
          </p:cNvPr>
          <p:cNvSpPr txBox="1"/>
          <p:nvPr/>
        </p:nvSpPr>
        <p:spPr>
          <a:xfrm>
            <a:off x="6345886" y="2510691"/>
            <a:ext cx="2230509" cy="830997"/>
          </a:xfrm>
          <a:prstGeom prst="rect">
            <a:avLst/>
          </a:prstGeom>
          <a:noFill/>
        </p:spPr>
        <p:txBody>
          <a:bodyPr wrap="square" rtlCol="0">
            <a:spAutoFit/>
          </a:bodyPr>
          <a:lstStyle/>
          <a:p>
            <a:r>
              <a:rPr lang="es-CL" sz="1600">
                <a:solidFill>
                  <a:schemeClr val="bg1"/>
                </a:solidFill>
                <a:latin typeface="Segoe UI"/>
                <a:cs typeface="Segoe UI"/>
              </a:rPr>
              <a:t>Definir parámetros para la aplicación de los modelos.</a:t>
            </a:r>
            <a:endParaRPr lang="es-MX" sz="1600">
              <a:solidFill>
                <a:schemeClr val="bg1"/>
              </a:solidFill>
              <a:latin typeface="Segoe UI"/>
              <a:cs typeface="Segoe UI"/>
            </a:endParaRPr>
          </a:p>
        </p:txBody>
      </p:sp>
      <p:sp>
        <p:nvSpPr>
          <p:cNvPr id="28" name="CuadroTexto 27">
            <a:extLst>
              <a:ext uri="{FF2B5EF4-FFF2-40B4-BE49-F238E27FC236}">
                <a16:creationId xmlns:a16="http://schemas.microsoft.com/office/drawing/2014/main" id="{94092F7A-7B84-2D3C-3484-E35BBF0CCE44}"/>
              </a:ext>
            </a:extLst>
          </p:cNvPr>
          <p:cNvSpPr txBox="1"/>
          <p:nvPr/>
        </p:nvSpPr>
        <p:spPr>
          <a:xfrm>
            <a:off x="6358509" y="3380472"/>
            <a:ext cx="2230503" cy="1077218"/>
          </a:xfrm>
          <a:prstGeom prst="rect">
            <a:avLst/>
          </a:prstGeom>
          <a:noFill/>
        </p:spPr>
        <p:txBody>
          <a:bodyPr wrap="square" rtlCol="0">
            <a:spAutoFit/>
          </a:bodyPr>
          <a:lstStyle/>
          <a:p>
            <a:r>
              <a:rPr lang="es-CL" sz="1600">
                <a:solidFill>
                  <a:schemeClr val="bg1"/>
                </a:solidFill>
                <a:latin typeface="Segoe UI"/>
                <a:cs typeface="Segoe UI"/>
              </a:rPr>
              <a:t>Definir criterios para seleccionar el mejor modelo y sus implicaciones.</a:t>
            </a:r>
            <a:endParaRPr lang="es-MX" sz="1600">
              <a:solidFill>
                <a:schemeClr val="bg1"/>
              </a:solidFill>
              <a:latin typeface="Segoe UI"/>
              <a:cs typeface="Segoe UI"/>
            </a:endParaRPr>
          </a:p>
        </p:txBody>
      </p:sp>
    </p:spTree>
    <p:extLst>
      <p:ext uri="{BB962C8B-B14F-4D97-AF65-F5344CB8AC3E}">
        <p14:creationId xmlns:p14="http://schemas.microsoft.com/office/powerpoint/2010/main" val="1761978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sp>
        <p:nvSpPr>
          <p:cNvPr id="3" name="TextBox 2">
            <a:extLst>
              <a:ext uri="{FF2B5EF4-FFF2-40B4-BE49-F238E27FC236}">
                <a16:creationId xmlns:a16="http://schemas.microsoft.com/office/drawing/2014/main" id="{23480A74-8042-3918-FB57-0ABA427747B4}"/>
              </a:ext>
            </a:extLst>
          </p:cNvPr>
          <p:cNvSpPr txBox="1"/>
          <p:nvPr/>
        </p:nvSpPr>
        <p:spPr>
          <a:xfrm>
            <a:off x="398006" y="1040780"/>
            <a:ext cx="834167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L" sz="2400">
                <a:solidFill>
                  <a:srgbClr val="19202E"/>
                </a:solidFill>
                <a:latin typeface="Segoe UI"/>
                <a:ea typeface="Calibri"/>
                <a:cs typeface="Segoe UI"/>
              </a:rPr>
              <a:t>Es una técnica aplicada en la rama del Machine </a:t>
            </a:r>
            <a:r>
              <a:rPr lang="es-CL" sz="2400" err="1">
                <a:solidFill>
                  <a:srgbClr val="19202E"/>
                </a:solidFill>
                <a:latin typeface="Segoe UI"/>
                <a:ea typeface="Calibri"/>
                <a:cs typeface="Segoe UI"/>
              </a:rPr>
              <a:t>Learning</a:t>
            </a:r>
            <a:r>
              <a:rPr lang="es-CL" sz="2400">
                <a:solidFill>
                  <a:srgbClr val="19202E"/>
                </a:solidFill>
                <a:latin typeface="Segoe UI"/>
                <a:ea typeface="Calibri"/>
                <a:cs typeface="Segoe UI"/>
              </a:rPr>
              <a:t> en la que se aplican el uso de </a:t>
            </a:r>
            <a:r>
              <a:rPr lang="es-CL" sz="2400" b="1">
                <a:solidFill>
                  <a:srgbClr val="19202E"/>
                </a:solidFill>
                <a:latin typeface="Segoe UI"/>
                <a:ea typeface="Calibri"/>
                <a:cs typeface="Segoe UI"/>
              </a:rPr>
              <a:t>algoritmos</a:t>
            </a:r>
            <a:r>
              <a:rPr lang="es-CL" sz="2400">
                <a:solidFill>
                  <a:srgbClr val="19202E"/>
                </a:solidFill>
                <a:latin typeface="Segoe UI"/>
                <a:ea typeface="Calibri"/>
                <a:cs typeface="Segoe UI"/>
              </a:rPr>
              <a:t> definiendo que </a:t>
            </a:r>
            <a:r>
              <a:rPr lang="es-CL" sz="2400" b="1">
                <a:solidFill>
                  <a:srgbClr val="19202E"/>
                </a:solidFill>
                <a:latin typeface="Segoe UI"/>
                <a:ea typeface="Calibri"/>
                <a:cs typeface="Segoe UI"/>
              </a:rPr>
              <a:t>se debe o no aprender</a:t>
            </a:r>
            <a:r>
              <a:rPr lang="es-CL" sz="2400">
                <a:solidFill>
                  <a:srgbClr val="19202E"/>
                </a:solidFill>
                <a:latin typeface="Segoe UI"/>
                <a:ea typeface="Calibri"/>
                <a:cs typeface="Segoe UI"/>
              </a:rPr>
              <a:t> en una serie de </a:t>
            </a:r>
            <a:r>
              <a:rPr lang="es-CL" sz="2400" b="1">
                <a:solidFill>
                  <a:srgbClr val="19202E"/>
                </a:solidFill>
                <a:latin typeface="Segoe UI"/>
                <a:ea typeface="Calibri"/>
                <a:cs typeface="Segoe UI"/>
              </a:rPr>
              <a:t>datos etiquetados</a:t>
            </a:r>
            <a:r>
              <a:rPr lang="es-CL" sz="2400">
                <a:solidFill>
                  <a:srgbClr val="19202E"/>
                </a:solidFill>
                <a:latin typeface="Segoe UI"/>
                <a:ea typeface="Calibri"/>
                <a:cs typeface="Segoe UI"/>
              </a:rPr>
              <a:t> también llamados conjunto de entrenamiento que permiten definir una función predictiva y enseñar al modelo a predecir los resultados con precisión.</a:t>
            </a:r>
          </a:p>
        </p:txBody>
      </p:sp>
      <p:sp>
        <p:nvSpPr>
          <p:cNvPr id="5" name="TextBox 4">
            <a:extLst>
              <a:ext uri="{FF2B5EF4-FFF2-40B4-BE49-F238E27FC236}">
                <a16:creationId xmlns:a16="http://schemas.microsoft.com/office/drawing/2014/main" id="{433DB7EB-7290-9321-AB65-AD0581FDF5EA}"/>
              </a:ext>
            </a:extLst>
          </p:cNvPr>
          <p:cNvSpPr txBox="1"/>
          <p:nvPr/>
        </p:nvSpPr>
        <p:spPr>
          <a:xfrm>
            <a:off x="4968816" y="3430438"/>
            <a:ext cx="420968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L" sz="2400">
                <a:solidFill>
                  <a:srgbClr val="19202E"/>
                </a:solidFill>
                <a:latin typeface="Segoe UI"/>
                <a:cs typeface="Segoe UI"/>
              </a:rPr>
              <a:t> Asímismo, con la función definida, el modelo usa los datos etiquetados para medir la relevancia de diferentes características a fin de mejorar gradualmente el ajuste del modelo al resultado conocido</a:t>
            </a:r>
            <a:r>
              <a:rPr lang="en-US" sz="2400">
                <a:latin typeface="Segoe UI"/>
                <a:cs typeface="Segoe UI"/>
              </a:rPr>
              <a:t>​.</a:t>
            </a:r>
          </a:p>
          <a:p>
            <a:r>
              <a:rPr lang="es-CL" sz="2400">
                <a:latin typeface="Segoe UI"/>
                <a:cs typeface="Segoe UI"/>
              </a:rPr>
              <a:t>​</a:t>
            </a:r>
          </a:p>
        </p:txBody>
      </p:sp>
      <p:sp>
        <p:nvSpPr>
          <p:cNvPr id="6" name="TextBox 5">
            <a:extLst>
              <a:ext uri="{FF2B5EF4-FFF2-40B4-BE49-F238E27FC236}">
                <a16:creationId xmlns:a16="http://schemas.microsoft.com/office/drawing/2014/main" id="{2F0A0820-7017-6E36-3F5D-8BE37DD03C0D}"/>
              </a:ext>
            </a:extLst>
          </p:cNvPr>
          <p:cNvSpPr txBox="1"/>
          <p:nvPr/>
        </p:nvSpPr>
        <p:spPr>
          <a:xfrm>
            <a:off x="94892" y="123646"/>
            <a:ext cx="902610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L" sz="3200" b="1">
                <a:solidFill>
                  <a:schemeClr val="bg1"/>
                </a:solidFill>
                <a:latin typeface="Segoe UI"/>
              </a:rPr>
              <a:t>Aprendizaje Supervisado</a:t>
            </a:r>
            <a:endParaRPr lang="en-US" sz="2400">
              <a:solidFill>
                <a:schemeClr val="bg1"/>
              </a:solidFill>
              <a:cs typeface="Calibri" panose="020F0502020204030204"/>
            </a:endParaRPr>
          </a:p>
        </p:txBody>
      </p:sp>
      <p:pic>
        <p:nvPicPr>
          <p:cNvPr id="4" name="Picture 3" descr="A robot holding a cell phone&#10;&#10;Description automatically generated">
            <a:extLst>
              <a:ext uri="{FF2B5EF4-FFF2-40B4-BE49-F238E27FC236}">
                <a16:creationId xmlns:a16="http://schemas.microsoft.com/office/drawing/2014/main" id="{3EF888D7-E455-A9CB-C2B7-4661E8B7D61D}"/>
              </a:ext>
            </a:extLst>
          </p:cNvPr>
          <p:cNvPicPr>
            <a:picLocks noChangeAspect="1"/>
          </p:cNvPicPr>
          <p:nvPr/>
        </p:nvPicPr>
        <p:blipFill>
          <a:blip r:embed="rId5"/>
          <a:stretch>
            <a:fillRect/>
          </a:stretch>
        </p:blipFill>
        <p:spPr>
          <a:xfrm>
            <a:off x="-3357572" y="2274510"/>
            <a:ext cx="8554527" cy="4757108"/>
          </a:xfrm>
          <a:prstGeom prst="rect">
            <a:avLst/>
          </a:prstGeom>
        </p:spPr>
      </p:pic>
    </p:spTree>
    <p:extLst>
      <p:ext uri="{BB962C8B-B14F-4D97-AF65-F5344CB8AC3E}">
        <p14:creationId xmlns:p14="http://schemas.microsoft.com/office/powerpoint/2010/main" val="3982118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sp>
        <p:nvSpPr>
          <p:cNvPr id="6" name="TextBox 5">
            <a:extLst>
              <a:ext uri="{FF2B5EF4-FFF2-40B4-BE49-F238E27FC236}">
                <a16:creationId xmlns:a16="http://schemas.microsoft.com/office/drawing/2014/main" id="{C4A2F7C9-0AF4-129F-070F-6E5756021AD2}"/>
              </a:ext>
            </a:extLst>
          </p:cNvPr>
          <p:cNvSpPr txBox="1"/>
          <p:nvPr/>
        </p:nvSpPr>
        <p:spPr>
          <a:xfrm>
            <a:off x="-5749" y="-5750"/>
            <a:ext cx="944304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L" sz="2200">
                <a:solidFill>
                  <a:schemeClr val="bg1"/>
                </a:solidFill>
                <a:latin typeface="Segoe UI"/>
              </a:rPr>
              <a:t>En el caso de estudio presente trabajamos un modelo de Regresión lineal, para el cual aplicamos los siguientes algoritmos:</a:t>
            </a:r>
            <a:endParaRPr lang="en-US" sz="2200">
              <a:solidFill>
                <a:schemeClr val="bg1"/>
              </a:solidFill>
              <a:ea typeface="Calibri"/>
              <a:cs typeface="Calibri"/>
            </a:endParaRPr>
          </a:p>
        </p:txBody>
      </p:sp>
      <p:grpSp>
        <p:nvGrpSpPr>
          <p:cNvPr id="10" name="Grupo 9">
            <a:extLst>
              <a:ext uri="{FF2B5EF4-FFF2-40B4-BE49-F238E27FC236}">
                <a16:creationId xmlns:a16="http://schemas.microsoft.com/office/drawing/2014/main" id="{890D923B-D315-6FB7-9D82-017A84933131}"/>
              </a:ext>
            </a:extLst>
          </p:cNvPr>
          <p:cNvGrpSpPr/>
          <p:nvPr/>
        </p:nvGrpSpPr>
        <p:grpSpPr>
          <a:xfrm>
            <a:off x="641030" y="1119189"/>
            <a:ext cx="3007672" cy="5491922"/>
            <a:chOff x="641030" y="1119189"/>
            <a:chExt cx="3007672" cy="5491922"/>
          </a:xfrm>
        </p:grpSpPr>
        <p:sp>
          <p:nvSpPr>
            <p:cNvPr id="3" name="TextBox 3">
              <a:extLst>
                <a:ext uri="{FF2B5EF4-FFF2-40B4-BE49-F238E27FC236}">
                  <a16:creationId xmlns:a16="http://schemas.microsoft.com/office/drawing/2014/main" id="{0BAEEE35-569A-C1B1-3DE8-7187348AFB7D}"/>
                </a:ext>
              </a:extLst>
            </p:cNvPr>
            <p:cNvSpPr txBox="1"/>
            <p:nvPr/>
          </p:nvSpPr>
          <p:spPr>
            <a:xfrm>
              <a:off x="641030" y="1119189"/>
              <a:ext cx="3007672" cy="403187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ctr">
                <a:buFont typeface="Arial"/>
                <a:buChar char="•"/>
              </a:pPr>
              <a:r>
                <a:rPr lang="es-CL" sz="2400" b="1">
                  <a:solidFill>
                    <a:srgbClr val="19202E"/>
                  </a:solidFill>
                  <a:latin typeface="Segoe UI"/>
                  <a:ea typeface="Calibri"/>
                  <a:cs typeface="Segoe UI"/>
                </a:rPr>
                <a:t>Regresión lineal múltiple</a:t>
              </a:r>
              <a:endParaRPr lang="en-US">
                <a:solidFill>
                  <a:srgbClr val="000000"/>
                </a:solidFill>
                <a:latin typeface="Calibri" panose="020F0502020204030204"/>
                <a:ea typeface="Calibri"/>
                <a:cs typeface="Calibri" panose="020F0502020204030204"/>
              </a:endParaRPr>
            </a:p>
            <a:p>
              <a:pPr algn="ctr"/>
              <a:endParaRPr lang="es-CL" sz="2400">
                <a:solidFill>
                  <a:srgbClr val="19202E"/>
                </a:solidFill>
                <a:latin typeface="Segoe UI"/>
                <a:ea typeface="Calibri"/>
                <a:cs typeface="Segoe UI"/>
              </a:endParaRPr>
            </a:p>
            <a:p>
              <a:pPr algn="ctr"/>
              <a:r>
                <a:rPr lang="es-CL" sz="2000">
                  <a:solidFill>
                    <a:srgbClr val="19202E"/>
                  </a:solidFill>
                  <a:latin typeface="Segoe UI"/>
                  <a:ea typeface="Calibri"/>
                  <a:cs typeface="Segoe UI"/>
                </a:rPr>
                <a:t> Modela la relación entre una variable dependiente e  independientes mediante una línea recta, predice valores continuos basado en datos observados. </a:t>
              </a:r>
              <a:endParaRPr lang="en-US" sz="1600">
                <a:cs typeface="Calibri"/>
              </a:endParaRPr>
            </a:p>
            <a:p>
              <a:pPr algn="ctr"/>
              <a:endParaRPr lang="es-CL" sz="2400">
                <a:solidFill>
                  <a:srgbClr val="19202E"/>
                </a:solidFill>
                <a:latin typeface="Segoe UI"/>
                <a:ea typeface="Calibri"/>
                <a:cs typeface="Segoe UI"/>
              </a:endParaRPr>
            </a:p>
          </p:txBody>
        </p:sp>
        <p:pic>
          <p:nvPicPr>
            <p:cNvPr id="12" name="Picture 11" descr="A red arrow pointing up&#10;&#10;Description automatically generated">
              <a:extLst>
                <a:ext uri="{FF2B5EF4-FFF2-40B4-BE49-F238E27FC236}">
                  <a16:creationId xmlns:a16="http://schemas.microsoft.com/office/drawing/2014/main" id="{358731CA-9DDB-8429-7152-EF2F915F03A6}"/>
                </a:ext>
              </a:extLst>
            </p:cNvPr>
            <p:cNvPicPr>
              <a:picLocks noChangeAspect="1"/>
            </p:cNvPicPr>
            <p:nvPr/>
          </p:nvPicPr>
          <p:blipFill rotWithShape="1">
            <a:blip r:embed="rId5"/>
            <a:srcRect r="31616"/>
            <a:stretch/>
          </p:blipFill>
          <p:spPr>
            <a:xfrm>
              <a:off x="915889" y="4585700"/>
              <a:ext cx="2457953" cy="2025411"/>
            </a:xfrm>
            <a:prstGeom prst="rect">
              <a:avLst/>
            </a:prstGeom>
          </p:spPr>
        </p:pic>
      </p:grpSp>
      <p:grpSp>
        <p:nvGrpSpPr>
          <p:cNvPr id="9" name="Grupo 8">
            <a:extLst>
              <a:ext uri="{FF2B5EF4-FFF2-40B4-BE49-F238E27FC236}">
                <a16:creationId xmlns:a16="http://schemas.microsoft.com/office/drawing/2014/main" id="{96701FC6-C7DB-43AB-9E52-DDEF406705AF}"/>
              </a:ext>
            </a:extLst>
          </p:cNvPr>
          <p:cNvGrpSpPr/>
          <p:nvPr/>
        </p:nvGrpSpPr>
        <p:grpSpPr>
          <a:xfrm>
            <a:off x="4940880" y="1112668"/>
            <a:ext cx="3174519" cy="5412178"/>
            <a:chOff x="2812212" y="1115684"/>
            <a:chExt cx="3174519" cy="5412178"/>
          </a:xfrm>
        </p:grpSpPr>
        <p:sp>
          <p:nvSpPr>
            <p:cNvPr id="4" name="TextBox 3">
              <a:extLst>
                <a:ext uri="{FF2B5EF4-FFF2-40B4-BE49-F238E27FC236}">
                  <a16:creationId xmlns:a16="http://schemas.microsoft.com/office/drawing/2014/main" id="{5B7B5083-F57A-B985-7ADB-21826FFA6E75}"/>
                </a:ext>
              </a:extLst>
            </p:cNvPr>
            <p:cNvSpPr txBox="1"/>
            <p:nvPr/>
          </p:nvSpPr>
          <p:spPr>
            <a:xfrm>
              <a:off x="2812212" y="1115684"/>
              <a:ext cx="3174519"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ctr">
                <a:buFont typeface="Arial"/>
                <a:buChar char="•"/>
              </a:pPr>
              <a:r>
                <a:rPr lang="es-CL" sz="2400" b="1">
                  <a:solidFill>
                    <a:srgbClr val="19202E"/>
                  </a:solidFill>
                  <a:latin typeface="Segoe UI"/>
                </a:rPr>
                <a:t>Árbol de decisión</a:t>
              </a:r>
              <a:endParaRPr lang="es-CL" sz="2400">
                <a:solidFill>
                  <a:srgbClr val="19202E"/>
                </a:solidFill>
                <a:latin typeface="Segoe UI"/>
              </a:endParaRPr>
            </a:p>
            <a:p>
              <a:pPr algn="ctr"/>
              <a:endParaRPr lang="es-CL" sz="2400">
                <a:solidFill>
                  <a:srgbClr val="19202E"/>
                </a:solidFill>
                <a:latin typeface="Segoe UI"/>
                <a:cs typeface="Segoe UI"/>
              </a:endParaRPr>
            </a:p>
            <a:p>
              <a:pPr algn="ctr"/>
              <a:r>
                <a:rPr lang="es-CL" sz="2000">
                  <a:solidFill>
                    <a:srgbClr val="19202E"/>
                  </a:solidFill>
                  <a:latin typeface="Segoe UI"/>
                </a:rPr>
                <a:t>Modelo no paramétrico con estructura en forma de árbol donde se crean reglas de decisión y clasifica o predice valores a partir de la división recursiva de los datos.</a:t>
              </a:r>
              <a:endParaRPr lang="es-CL" sz="2000">
                <a:solidFill>
                  <a:srgbClr val="19202E"/>
                </a:solidFill>
                <a:latin typeface="Segoe UI"/>
                <a:cs typeface="Segoe UI"/>
              </a:endParaRPr>
            </a:p>
          </p:txBody>
        </p:sp>
        <p:pic>
          <p:nvPicPr>
            <p:cNvPr id="13" name="Picture 12" descr="A group of colorful dots&#10;&#10;Description automatically generated">
              <a:extLst>
                <a:ext uri="{FF2B5EF4-FFF2-40B4-BE49-F238E27FC236}">
                  <a16:creationId xmlns:a16="http://schemas.microsoft.com/office/drawing/2014/main" id="{B2E51727-3148-CD7B-EDE9-2BA4043B24B7}"/>
                </a:ext>
              </a:extLst>
            </p:cNvPr>
            <p:cNvPicPr>
              <a:picLocks noChangeAspect="1"/>
            </p:cNvPicPr>
            <p:nvPr/>
          </p:nvPicPr>
          <p:blipFill rotWithShape="1">
            <a:blip r:embed="rId6"/>
            <a:srcRect l="22462" r="6683"/>
            <a:stretch/>
          </p:blipFill>
          <p:spPr>
            <a:xfrm>
              <a:off x="3202284" y="4674979"/>
              <a:ext cx="2393945" cy="1852883"/>
            </a:xfrm>
            <a:prstGeom prst="rect">
              <a:avLst/>
            </a:prstGeom>
          </p:spPr>
        </p:pic>
      </p:grpSp>
    </p:spTree>
    <p:extLst>
      <p:ext uri="{BB962C8B-B14F-4D97-AF65-F5344CB8AC3E}">
        <p14:creationId xmlns:p14="http://schemas.microsoft.com/office/powerpoint/2010/main" val="2146413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sp>
        <p:nvSpPr>
          <p:cNvPr id="6" name="TextBox 5">
            <a:extLst>
              <a:ext uri="{FF2B5EF4-FFF2-40B4-BE49-F238E27FC236}">
                <a16:creationId xmlns:a16="http://schemas.microsoft.com/office/drawing/2014/main" id="{C4A2F7C9-0AF4-129F-070F-6E5756021AD2}"/>
              </a:ext>
            </a:extLst>
          </p:cNvPr>
          <p:cNvSpPr txBox="1"/>
          <p:nvPr/>
        </p:nvSpPr>
        <p:spPr>
          <a:xfrm>
            <a:off x="-5749" y="-5750"/>
            <a:ext cx="944304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L" sz="2200" b="1">
                <a:solidFill>
                  <a:schemeClr val="bg1"/>
                </a:solidFill>
                <a:latin typeface="Segoe UI"/>
              </a:rPr>
              <a:t>En el caso de estudio presente trabajamos un modelo de Regresión lineal, para el cual aplicamos los siguientes algoritmos:</a:t>
            </a:r>
            <a:endParaRPr lang="en-US" sz="2200" b="1">
              <a:solidFill>
                <a:schemeClr val="bg1"/>
              </a:solidFill>
            </a:endParaRPr>
          </a:p>
        </p:txBody>
      </p:sp>
      <p:grpSp>
        <p:nvGrpSpPr>
          <p:cNvPr id="9" name="Grupo 8">
            <a:extLst>
              <a:ext uri="{FF2B5EF4-FFF2-40B4-BE49-F238E27FC236}">
                <a16:creationId xmlns:a16="http://schemas.microsoft.com/office/drawing/2014/main" id="{4DC6A8BF-1F86-6DDD-C214-8DFFAA8EC1DF}"/>
              </a:ext>
            </a:extLst>
          </p:cNvPr>
          <p:cNvGrpSpPr/>
          <p:nvPr/>
        </p:nvGrpSpPr>
        <p:grpSpPr>
          <a:xfrm>
            <a:off x="611930" y="1266251"/>
            <a:ext cx="3807122" cy="5510354"/>
            <a:chOff x="5874590" y="1086929"/>
            <a:chExt cx="3807122" cy="5510354"/>
          </a:xfrm>
        </p:grpSpPr>
        <p:sp>
          <p:nvSpPr>
            <p:cNvPr id="5" name="TextBox 4">
              <a:extLst>
                <a:ext uri="{FF2B5EF4-FFF2-40B4-BE49-F238E27FC236}">
                  <a16:creationId xmlns:a16="http://schemas.microsoft.com/office/drawing/2014/main" id="{63B915FF-A735-D93C-6AAE-86AF5336C87F}"/>
                </a:ext>
              </a:extLst>
            </p:cNvPr>
            <p:cNvSpPr txBox="1"/>
            <p:nvPr/>
          </p:nvSpPr>
          <p:spPr>
            <a:xfrm>
              <a:off x="5874590" y="1086929"/>
              <a:ext cx="3807122" cy="36277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ctr">
                <a:buFont typeface="Arial"/>
                <a:buChar char="•"/>
              </a:pPr>
              <a:r>
                <a:rPr lang="es-CL" sz="2400" b="1">
                  <a:solidFill>
                    <a:srgbClr val="19202E"/>
                  </a:solidFill>
                  <a:latin typeface="Segoe UI"/>
                </a:rPr>
                <a:t>Redes Neuronales</a:t>
              </a:r>
              <a:endParaRPr lang="es-CL" sz="2400">
                <a:solidFill>
                  <a:srgbClr val="000000"/>
                </a:solidFill>
                <a:latin typeface="Segoe UI"/>
                <a:cs typeface="Segoe UI"/>
              </a:endParaRPr>
            </a:p>
            <a:p>
              <a:pPr algn="ctr"/>
              <a:endParaRPr lang="es-CL" sz="2400" b="1">
                <a:solidFill>
                  <a:srgbClr val="19202E"/>
                </a:solidFill>
                <a:latin typeface="Segoe UI"/>
              </a:endParaRPr>
            </a:p>
            <a:p>
              <a:pPr algn="ctr"/>
              <a:r>
                <a:rPr lang="es-CL" sz="2000" b="1">
                  <a:solidFill>
                    <a:srgbClr val="19202E"/>
                  </a:solidFill>
                  <a:latin typeface="Segoe UI"/>
                </a:rPr>
                <a:t> </a:t>
              </a:r>
              <a:r>
                <a:rPr lang="es-CL" sz="2000">
                  <a:solidFill>
                    <a:srgbClr val="19202E"/>
                  </a:solidFill>
                  <a:latin typeface="Segoe UI"/>
                </a:rPr>
                <a:t>Modelo de Aprendizaje automático que imita el funcionamiento del cerebro humano, aplica unidades de procesamiento que se organizan en capas interconectadas.</a:t>
              </a:r>
              <a:endParaRPr lang="es-CL" sz="2000">
                <a:solidFill>
                  <a:srgbClr val="000000"/>
                </a:solidFill>
                <a:latin typeface="Segoe UI"/>
                <a:cs typeface="Segoe UI"/>
              </a:endParaRPr>
            </a:p>
            <a:p>
              <a:pPr algn="ctr"/>
              <a:endParaRPr lang="en-US">
                <a:cs typeface="Calibri"/>
              </a:endParaRPr>
            </a:p>
          </p:txBody>
        </p:sp>
        <p:pic>
          <p:nvPicPr>
            <p:cNvPr id="8" name="Picture 7" descr="A network with colored dots and lines&#10;&#10;Description automatically generated">
              <a:extLst>
                <a:ext uri="{FF2B5EF4-FFF2-40B4-BE49-F238E27FC236}">
                  <a16:creationId xmlns:a16="http://schemas.microsoft.com/office/drawing/2014/main" id="{B1A89EE9-E8D2-1219-B80A-D87D46B51C10}"/>
                </a:ext>
              </a:extLst>
            </p:cNvPr>
            <p:cNvPicPr>
              <a:picLocks noChangeAspect="1"/>
            </p:cNvPicPr>
            <p:nvPr/>
          </p:nvPicPr>
          <p:blipFill rotWithShape="1">
            <a:blip r:embed="rId5"/>
            <a:srcRect l="16055" r="21108"/>
            <a:stretch/>
          </p:blipFill>
          <p:spPr>
            <a:xfrm>
              <a:off x="6552309" y="4677366"/>
              <a:ext cx="2258568" cy="1919917"/>
            </a:xfrm>
            <a:prstGeom prst="rect">
              <a:avLst/>
            </a:prstGeom>
          </p:spPr>
        </p:pic>
      </p:grpSp>
      <p:grpSp>
        <p:nvGrpSpPr>
          <p:cNvPr id="10" name="Grupo 9">
            <a:extLst>
              <a:ext uri="{FF2B5EF4-FFF2-40B4-BE49-F238E27FC236}">
                <a16:creationId xmlns:a16="http://schemas.microsoft.com/office/drawing/2014/main" id="{6719579C-8055-3555-C545-27AD4651FDD2}"/>
              </a:ext>
            </a:extLst>
          </p:cNvPr>
          <p:cNvGrpSpPr/>
          <p:nvPr/>
        </p:nvGrpSpPr>
        <p:grpSpPr>
          <a:xfrm>
            <a:off x="5253886" y="1266250"/>
            <a:ext cx="3795623" cy="5476837"/>
            <a:chOff x="-205842" y="1184554"/>
            <a:chExt cx="3795623" cy="5476837"/>
          </a:xfrm>
        </p:grpSpPr>
        <p:sp>
          <p:nvSpPr>
            <p:cNvPr id="3" name="TextBox 3">
              <a:extLst>
                <a:ext uri="{FF2B5EF4-FFF2-40B4-BE49-F238E27FC236}">
                  <a16:creationId xmlns:a16="http://schemas.microsoft.com/office/drawing/2014/main" id="{0BAEEE35-569A-C1B1-3DE8-7187348AFB7D}"/>
                </a:ext>
              </a:extLst>
            </p:cNvPr>
            <p:cNvSpPr txBox="1"/>
            <p:nvPr/>
          </p:nvSpPr>
          <p:spPr>
            <a:xfrm>
              <a:off x="-205842" y="1184554"/>
              <a:ext cx="3007672"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ctr">
                <a:buFont typeface="Arial"/>
                <a:buChar char="•"/>
              </a:pPr>
              <a:r>
                <a:rPr lang="es-CL" sz="2400" b="1">
                  <a:solidFill>
                    <a:srgbClr val="19202E"/>
                  </a:solidFill>
                  <a:latin typeface="Segoe UI"/>
                  <a:cs typeface="Segoe UI"/>
                </a:rPr>
                <a:t>KNN</a:t>
              </a:r>
              <a:endParaRPr lang="en-US">
                <a:ea typeface="Calibri" panose="020F0502020204030204"/>
                <a:cs typeface="Calibri"/>
              </a:endParaRPr>
            </a:p>
            <a:p>
              <a:pPr algn="ctr"/>
              <a:endParaRPr lang="es-CL" sz="2400">
                <a:solidFill>
                  <a:srgbClr val="19202E"/>
                </a:solidFill>
                <a:latin typeface="Segoe UI"/>
                <a:ea typeface="Calibri"/>
                <a:cs typeface="Segoe UI"/>
              </a:endParaRPr>
            </a:p>
          </p:txBody>
        </p:sp>
        <p:pic>
          <p:nvPicPr>
            <p:cNvPr id="12" name="Picture 11" descr="A red arrow pointing up&#10;&#10;Description automatically generated">
              <a:extLst>
                <a:ext uri="{FF2B5EF4-FFF2-40B4-BE49-F238E27FC236}">
                  <a16:creationId xmlns:a16="http://schemas.microsoft.com/office/drawing/2014/main" id="{358731CA-9DDB-8429-7152-EF2F915F03A6}"/>
                </a:ext>
              </a:extLst>
            </p:cNvPr>
            <p:cNvPicPr>
              <a:picLocks noChangeAspect="1"/>
            </p:cNvPicPr>
            <p:nvPr/>
          </p:nvPicPr>
          <p:blipFill>
            <a:blip r:embed="rId6"/>
            <a:stretch>
              <a:fillRect/>
            </a:stretch>
          </p:blipFill>
          <p:spPr>
            <a:xfrm>
              <a:off x="-4559" y="4635980"/>
              <a:ext cx="3594340" cy="2025411"/>
            </a:xfrm>
            <a:prstGeom prst="rect">
              <a:avLst/>
            </a:prstGeom>
          </p:spPr>
        </p:pic>
      </p:grpSp>
      <p:sp>
        <p:nvSpPr>
          <p:cNvPr id="11" name="TextBox 10">
            <a:extLst>
              <a:ext uri="{FF2B5EF4-FFF2-40B4-BE49-F238E27FC236}">
                <a16:creationId xmlns:a16="http://schemas.microsoft.com/office/drawing/2014/main" id="{F43CF65E-C9C9-0C3B-5A52-633DA15C18C9}"/>
              </a:ext>
            </a:extLst>
          </p:cNvPr>
          <p:cNvSpPr txBox="1"/>
          <p:nvPr/>
        </p:nvSpPr>
        <p:spPr>
          <a:xfrm>
            <a:off x="5256363" y="2007079"/>
            <a:ext cx="3203275"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Segoe UI"/>
                <a:cs typeface="Segoe UI"/>
              </a:rPr>
              <a:t> </a:t>
            </a:r>
            <a:r>
              <a:rPr lang="en-US" sz="2000" err="1">
                <a:latin typeface="Segoe UI"/>
                <a:cs typeface="Segoe UI"/>
              </a:rPr>
              <a:t>Modelo</a:t>
            </a:r>
            <a:r>
              <a:rPr lang="en-US" sz="2000">
                <a:latin typeface="Segoe UI"/>
                <a:cs typeface="Segoe UI"/>
              </a:rPr>
              <a:t> de </a:t>
            </a:r>
            <a:r>
              <a:rPr lang="en-US" sz="2000" err="1">
                <a:latin typeface="Segoe UI"/>
                <a:cs typeface="Segoe UI"/>
              </a:rPr>
              <a:t>aprendizaje</a:t>
            </a:r>
            <a:r>
              <a:rPr lang="en-US" sz="2000">
                <a:latin typeface="Segoe UI"/>
                <a:cs typeface="Segoe UI"/>
              </a:rPr>
              <a:t> </a:t>
            </a:r>
            <a:r>
              <a:rPr lang="en-US" sz="2000" err="1">
                <a:latin typeface="Segoe UI"/>
                <a:cs typeface="Segoe UI"/>
              </a:rPr>
              <a:t>supervisado</a:t>
            </a:r>
            <a:r>
              <a:rPr lang="en-US" sz="2000">
                <a:latin typeface="Segoe UI"/>
                <a:cs typeface="Segoe UI"/>
              </a:rPr>
              <a:t> no </a:t>
            </a:r>
            <a:r>
              <a:rPr lang="en-US" sz="2000" err="1">
                <a:latin typeface="Segoe UI"/>
                <a:cs typeface="Segoe UI"/>
              </a:rPr>
              <a:t>paramétrico</a:t>
            </a:r>
            <a:r>
              <a:rPr lang="en-US" sz="2000">
                <a:latin typeface="Segoe UI"/>
                <a:cs typeface="Segoe UI"/>
              </a:rPr>
              <a:t>, que </a:t>
            </a:r>
            <a:r>
              <a:rPr lang="en-US" sz="2000" err="1">
                <a:latin typeface="Segoe UI"/>
                <a:cs typeface="Segoe UI"/>
              </a:rPr>
              <a:t>utiliza</a:t>
            </a:r>
            <a:r>
              <a:rPr lang="en-US" sz="2000">
                <a:latin typeface="Segoe UI"/>
                <a:cs typeface="Segoe UI"/>
              </a:rPr>
              <a:t> la </a:t>
            </a:r>
            <a:r>
              <a:rPr lang="en-US" sz="2000" err="1">
                <a:latin typeface="Segoe UI"/>
                <a:cs typeface="Segoe UI"/>
              </a:rPr>
              <a:t>proximidad</a:t>
            </a:r>
            <a:r>
              <a:rPr lang="en-US" sz="2000">
                <a:latin typeface="Segoe UI"/>
                <a:cs typeface="Segoe UI"/>
              </a:rPr>
              <a:t> para </a:t>
            </a:r>
            <a:r>
              <a:rPr lang="en-US" sz="2000" err="1">
                <a:latin typeface="Segoe UI"/>
                <a:cs typeface="Segoe UI"/>
              </a:rPr>
              <a:t>hacer</a:t>
            </a:r>
            <a:r>
              <a:rPr lang="en-US" sz="2000">
                <a:latin typeface="Segoe UI"/>
                <a:cs typeface="Segoe UI"/>
              </a:rPr>
              <a:t> </a:t>
            </a:r>
            <a:r>
              <a:rPr lang="en-US" sz="2000" err="1">
                <a:latin typeface="Segoe UI"/>
                <a:cs typeface="Segoe UI"/>
              </a:rPr>
              <a:t>clasificaciones</a:t>
            </a:r>
            <a:r>
              <a:rPr lang="en-US" sz="2000">
                <a:latin typeface="Segoe UI"/>
                <a:cs typeface="Segoe UI"/>
              </a:rPr>
              <a:t> o </a:t>
            </a:r>
            <a:r>
              <a:rPr lang="en-US" sz="2000" err="1">
                <a:latin typeface="Segoe UI"/>
                <a:cs typeface="Segoe UI"/>
              </a:rPr>
              <a:t>predicciones</a:t>
            </a:r>
            <a:r>
              <a:rPr lang="en-US" sz="2000">
                <a:latin typeface="Segoe UI"/>
                <a:cs typeface="Segoe UI"/>
              </a:rPr>
              <a:t> </a:t>
            </a:r>
            <a:r>
              <a:rPr lang="en-US" sz="2000" err="1">
                <a:latin typeface="Segoe UI"/>
                <a:cs typeface="Segoe UI"/>
              </a:rPr>
              <a:t>sobre</a:t>
            </a:r>
            <a:r>
              <a:rPr lang="en-US" sz="2000">
                <a:latin typeface="Segoe UI"/>
                <a:cs typeface="Segoe UI"/>
              </a:rPr>
              <a:t> la </a:t>
            </a:r>
            <a:r>
              <a:rPr lang="en-US" sz="2000" err="1">
                <a:latin typeface="Segoe UI"/>
                <a:cs typeface="Segoe UI"/>
              </a:rPr>
              <a:t>agrupación</a:t>
            </a:r>
            <a:r>
              <a:rPr lang="en-US" sz="2000">
                <a:latin typeface="Segoe UI"/>
                <a:cs typeface="Segoe UI"/>
              </a:rPr>
              <a:t> de un punto de </a:t>
            </a:r>
            <a:r>
              <a:rPr lang="en-US" sz="2000" err="1">
                <a:latin typeface="Segoe UI"/>
                <a:cs typeface="Segoe UI"/>
              </a:rPr>
              <a:t>datos</a:t>
            </a:r>
            <a:r>
              <a:rPr lang="en-US" sz="2000">
                <a:latin typeface="Segoe UI"/>
                <a:cs typeface="Segoe UI"/>
              </a:rPr>
              <a:t> individual.</a:t>
            </a:r>
          </a:p>
        </p:txBody>
      </p:sp>
    </p:spTree>
    <p:extLst>
      <p:ext uri="{BB962C8B-B14F-4D97-AF65-F5344CB8AC3E}">
        <p14:creationId xmlns:p14="http://schemas.microsoft.com/office/powerpoint/2010/main" val="3590633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sp>
        <p:nvSpPr>
          <p:cNvPr id="4" name="TextBox 3">
            <a:extLst>
              <a:ext uri="{FF2B5EF4-FFF2-40B4-BE49-F238E27FC236}">
                <a16:creationId xmlns:a16="http://schemas.microsoft.com/office/drawing/2014/main" id="{2484D71F-6E0D-7556-D02A-80D20B19BFE9}"/>
              </a:ext>
            </a:extLst>
          </p:cNvPr>
          <p:cNvSpPr txBox="1"/>
          <p:nvPr/>
        </p:nvSpPr>
        <p:spPr>
          <a:xfrm>
            <a:off x="684363" y="1288211"/>
            <a:ext cx="500044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L" sz="2400">
                <a:solidFill>
                  <a:srgbClr val="19202E"/>
                </a:solidFill>
                <a:latin typeface="Segoe UI"/>
                <a:cs typeface="Segoe UI"/>
              </a:rPr>
              <a:t>En el caso de conjunto de datos de diamantes, donde la variable de </a:t>
            </a:r>
            <a:r>
              <a:rPr lang="es-CL" sz="2400" b="1">
                <a:solidFill>
                  <a:srgbClr val="19202E"/>
                </a:solidFill>
                <a:latin typeface="Segoe UI"/>
                <a:cs typeface="Segoe UI"/>
              </a:rPr>
              <a:t>precio</a:t>
            </a:r>
            <a:r>
              <a:rPr lang="es-CL" sz="2400">
                <a:solidFill>
                  <a:srgbClr val="19202E"/>
                </a:solidFill>
                <a:latin typeface="Segoe UI"/>
                <a:cs typeface="Segoe UI"/>
              </a:rPr>
              <a:t> es </a:t>
            </a:r>
            <a:r>
              <a:rPr lang="es-CL" sz="2400" b="1">
                <a:solidFill>
                  <a:srgbClr val="19202E"/>
                </a:solidFill>
                <a:latin typeface="Segoe UI"/>
                <a:cs typeface="Segoe UI"/>
              </a:rPr>
              <a:t>dependiente</a:t>
            </a:r>
            <a:r>
              <a:rPr lang="es-CL" sz="2400">
                <a:solidFill>
                  <a:srgbClr val="19202E"/>
                </a:solidFill>
                <a:latin typeface="Segoe UI"/>
                <a:cs typeface="Segoe UI"/>
              </a:rPr>
              <a:t> y las demás son independientes, el tipo de problema a resolver es el de </a:t>
            </a:r>
            <a:r>
              <a:rPr lang="es-CL" sz="2400" b="1">
                <a:solidFill>
                  <a:srgbClr val="19202E"/>
                </a:solidFill>
                <a:latin typeface="Segoe UI"/>
                <a:cs typeface="Segoe UI"/>
              </a:rPr>
              <a:t>regresión</a:t>
            </a:r>
          </a:p>
        </p:txBody>
      </p:sp>
      <p:sp>
        <p:nvSpPr>
          <p:cNvPr id="5" name="TextBox 4">
            <a:extLst>
              <a:ext uri="{FF2B5EF4-FFF2-40B4-BE49-F238E27FC236}">
                <a16:creationId xmlns:a16="http://schemas.microsoft.com/office/drawing/2014/main" id="{0500C325-06E5-2CB6-F3D3-E32DF18CEFA8}"/>
              </a:ext>
            </a:extLst>
          </p:cNvPr>
          <p:cNvSpPr txBox="1"/>
          <p:nvPr/>
        </p:nvSpPr>
        <p:spPr>
          <a:xfrm>
            <a:off x="4566249" y="4479984"/>
            <a:ext cx="397965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L" sz="2400">
                <a:solidFill>
                  <a:srgbClr val="19202E"/>
                </a:solidFill>
                <a:latin typeface="Segoe UI"/>
              </a:rPr>
              <a:t>Porque se busca </a:t>
            </a:r>
            <a:r>
              <a:rPr lang="es-CL" sz="2400" b="1">
                <a:solidFill>
                  <a:srgbClr val="19202E"/>
                </a:solidFill>
                <a:latin typeface="Segoe UI"/>
              </a:rPr>
              <a:t>predecir</a:t>
            </a:r>
            <a:r>
              <a:rPr lang="es-CL" sz="2400">
                <a:solidFill>
                  <a:srgbClr val="19202E"/>
                </a:solidFill>
                <a:latin typeface="Segoe UI"/>
              </a:rPr>
              <a:t> el </a:t>
            </a:r>
            <a:r>
              <a:rPr lang="es-CL" sz="2400" b="1">
                <a:solidFill>
                  <a:srgbClr val="19202E"/>
                </a:solidFill>
                <a:latin typeface="Segoe UI"/>
              </a:rPr>
              <a:t>valor numérico del precio</a:t>
            </a:r>
            <a:r>
              <a:rPr lang="es-CL" sz="2400">
                <a:solidFill>
                  <a:srgbClr val="19202E"/>
                </a:solidFill>
                <a:latin typeface="Segoe UI"/>
              </a:rPr>
              <a:t> del diamante en función de las otras variables.</a:t>
            </a:r>
            <a:r>
              <a:rPr lang="en-US" sz="2400">
                <a:latin typeface="Segoe UI"/>
                <a:cs typeface="Segoe UI"/>
              </a:rPr>
              <a:t>​</a:t>
            </a:r>
            <a:endParaRPr lang="en-US"/>
          </a:p>
        </p:txBody>
      </p:sp>
      <p:pic>
        <p:nvPicPr>
          <p:cNvPr id="6" name="Picture 5" descr="A computer screen with a diamond&#10;&#10;Description automatically generated">
            <a:extLst>
              <a:ext uri="{FF2B5EF4-FFF2-40B4-BE49-F238E27FC236}">
                <a16:creationId xmlns:a16="http://schemas.microsoft.com/office/drawing/2014/main" id="{26368C35-9DF6-175F-6DF3-C430C967C302}"/>
              </a:ext>
            </a:extLst>
          </p:cNvPr>
          <p:cNvPicPr>
            <a:picLocks noChangeAspect="1"/>
          </p:cNvPicPr>
          <p:nvPr/>
        </p:nvPicPr>
        <p:blipFill>
          <a:blip r:embed="rId5"/>
          <a:stretch>
            <a:fillRect/>
          </a:stretch>
        </p:blipFill>
        <p:spPr>
          <a:xfrm>
            <a:off x="3653685" y="-278370"/>
            <a:ext cx="8511396" cy="4757108"/>
          </a:xfrm>
          <a:prstGeom prst="rect">
            <a:avLst/>
          </a:prstGeom>
        </p:spPr>
      </p:pic>
      <p:pic>
        <p:nvPicPr>
          <p:cNvPr id="8" name="Picture 7" descr="A white circle with blue dots and a question mark&#10;&#10;Description automatically generated">
            <a:extLst>
              <a:ext uri="{FF2B5EF4-FFF2-40B4-BE49-F238E27FC236}">
                <a16:creationId xmlns:a16="http://schemas.microsoft.com/office/drawing/2014/main" id="{73FF57CB-0CD7-6AAA-94BC-20C6173C18D1}"/>
              </a:ext>
            </a:extLst>
          </p:cNvPr>
          <p:cNvPicPr>
            <a:picLocks noChangeAspect="1"/>
          </p:cNvPicPr>
          <p:nvPr/>
        </p:nvPicPr>
        <p:blipFill>
          <a:blip r:embed="rId6"/>
          <a:stretch>
            <a:fillRect/>
          </a:stretch>
        </p:blipFill>
        <p:spPr>
          <a:xfrm>
            <a:off x="-1331665" y="3592733"/>
            <a:ext cx="7246189" cy="4023863"/>
          </a:xfrm>
          <a:prstGeom prst="rect">
            <a:avLst/>
          </a:prstGeom>
        </p:spPr>
      </p:pic>
    </p:spTree>
    <p:extLst>
      <p:ext uri="{BB962C8B-B14F-4D97-AF65-F5344CB8AC3E}">
        <p14:creationId xmlns:p14="http://schemas.microsoft.com/office/powerpoint/2010/main" val="2361542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sp>
        <p:nvSpPr>
          <p:cNvPr id="3" name="TextBox 2">
            <a:extLst>
              <a:ext uri="{FF2B5EF4-FFF2-40B4-BE49-F238E27FC236}">
                <a16:creationId xmlns:a16="http://schemas.microsoft.com/office/drawing/2014/main" id="{70866F9F-102C-0AFC-BCE5-4E8C73321E74}"/>
              </a:ext>
            </a:extLst>
          </p:cNvPr>
          <p:cNvSpPr txBox="1"/>
          <p:nvPr/>
        </p:nvSpPr>
        <p:spPr>
          <a:xfrm>
            <a:off x="340497" y="1045343"/>
            <a:ext cx="868672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19202E"/>
                </a:solidFill>
                <a:latin typeface="Segoe UI"/>
                <a:ea typeface="Calibri"/>
                <a:cs typeface="Calibri"/>
              </a:rPr>
              <a:t>En </a:t>
            </a:r>
            <a:r>
              <a:rPr lang="es-CL" sz="2000">
                <a:solidFill>
                  <a:srgbClr val="19202E"/>
                </a:solidFill>
                <a:latin typeface="Segoe UI"/>
                <a:ea typeface="Calibri"/>
                <a:cs typeface="Calibri"/>
              </a:rPr>
              <a:t>el</a:t>
            </a:r>
            <a:r>
              <a:rPr lang="en-US" sz="2000">
                <a:solidFill>
                  <a:srgbClr val="19202E"/>
                </a:solidFill>
                <a:latin typeface="Segoe UI"/>
                <a:ea typeface="Calibri"/>
                <a:cs typeface="Calibri"/>
              </a:rPr>
              <a:t> </a:t>
            </a:r>
            <a:r>
              <a:rPr lang="es-CL" sz="2000">
                <a:solidFill>
                  <a:srgbClr val="19202E"/>
                </a:solidFill>
                <a:latin typeface="Segoe UI"/>
                <a:ea typeface="Calibri"/>
                <a:cs typeface="Calibri"/>
              </a:rPr>
              <a:t>proceso</a:t>
            </a:r>
            <a:r>
              <a:rPr lang="en-US" sz="2000">
                <a:solidFill>
                  <a:srgbClr val="19202E"/>
                </a:solidFill>
                <a:latin typeface="Segoe UI"/>
                <a:ea typeface="Calibri"/>
                <a:cs typeface="Calibri"/>
              </a:rPr>
              <a:t> de </a:t>
            </a:r>
            <a:r>
              <a:rPr lang="es-CL" sz="2000">
                <a:solidFill>
                  <a:srgbClr val="19202E"/>
                </a:solidFill>
                <a:latin typeface="Segoe UI"/>
                <a:ea typeface="Calibri"/>
                <a:cs typeface="Calibri"/>
              </a:rPr>
              <a:t>análisis</a:t>
            </a:r>
            <a:r>
              <a:rPr lang="en-US" sz="2000">
                <a:solidFill>
                  <a:srgbClr val="19202E"/>
                </a:solidFill>
                <a:latin typeface="Segoe UI"/>
                <a:ea typeface="Calibri"/>
                <a:cs typeface="Calibri"/>
              </a:rPr>
              <a:t> a </a:t>
            </a:r>
            <a:r>
              <a:rPr lang="es-CL" sz="2000">
                <a:solidFill>
                  <a:srgbClr val="19202E"/>
                </a:solidFill>
                <a:latin typeface="Segoe UI"/>
                <a:ea typeface="Calibri"/>
                <a:cs typeface="Calibri"/>
              </a:rPr>
              <a:t>nuestro</a:t>
            </a:r>
            <a:r>
              <a:rPr lang="en-US" sz="2000">
                <a:solidFill>
                  <a:srgbClr val="19202E"/>
                </a:solidFill>
                <a:latin typeface="Segoe UI"/>
                <a:ea typeface="Calibri"/>
                <a:cs typeface="Calibri"/>
              </a:rPr>
              <a:t> set de </a:t>
            </a:r>
            <a:r>
              <a:rPr lang="es-CL" sz="2000">
                <a:solidFill>
                  <a:srgbClr val="19202E"/>
                </a:solidFill>
                <a:latin typeface="Segoe UI"/>
                <a:ea typeface="Calibri"/>
                <a:cs typeface="Calibri"/>
              </a:rPr>
              <a:t>datos</a:t>
            </a:r>
            <a:r>
              <a:rPr lang="en-US" sz="2000">
                <a:solidFill>
                  <a:srgbClr val="19202E"/>
                </a:solidFill>
                <a:latin typeface="Segoe UI"/>
                <a:ea typeface="Calibri"/>
                <a:cs typeface="Calibri"/>
              </a:rPr>
              <a:t> se </a:t>
            </a:r>
            <a:r>
              <a:rPr lang="es-CL" sz="2000">
                <a:solidFill>
                  <a:srgbClr val="19202E"/>
                </a:solidFill>
                <a:latin typeface="Segoe UI"/>
                <a:ea typeface="Calibri"/>
                <a:cs typeface="Calibri"/>
              </a:rPr>
              <a:t>ejecutaron diversas configuraciones </a:t>
            </a:r>
            <a:r>
              <a:rPr lang="en-US" sz="2000">
                <a:solidFill>
                  <a:srgbClr val="19202E"/>
                </a:solidFill>
                <a:latin typeface="Segoe UI"/>
                <a:ea typeface="Calibri"/>
                <a:cs typeface="Calibri"/>
              </a:rPr>
              <a:t>de</a:t>
            </a:r>
            <a:r>
              <a:rPr lang="es-CL" sz="2000">
                <a:solidFill>
                  <a:srgbClr val="19202E"/>
                </a:solidFill>
                <a:latin typeface="Segoe UI"/>
                <a:ea typeface="Calibri"/>
                <a:cs typeface="Calibri"/>
              </a:rPr>
              <a:t> parámetros para obtener resultados que nos permitan comparar</a:t>
            </a:r>
            <a:r>
              <a:rPr lang="en-US" sz="2000">
                <a:solidFill>
                  <a:srgbClr val="19202E"/>
                </a:solidFill>
                <a:latin typeface="Segoe UI"/>
                <a:ea typeface="Calibri"/>
                <a:cs typeface="Calibri"/>
              </a:rPr>
              <a:t> </a:t>
            </a:r>
            <a:r>
              <a:rPr lang="es-CL" sz="2000">
                <a:solidFill>
                  <a:srgbClr val="19202E"/>
                </a:solidFill>
                <a:latin typeface="Segoe UI"/>
                <a:ea typeface="Calibri"/>
                <a:cs typeface="Calibri"/>
              </a:rPr>
              <a:t>los modelos. Para ello la siguiente tabla nos ayudara a comprender cada caso:</a:t>
            </a:r>
            <a:endParaRPr lang="es-CL" sz="2000">
              <a:solidFill>
                <a:srgbClr val="19202E"/>
              </a:solidFill>
              <a:latin typeface="Segoe UI"/>
              <a:ea typeface="Calibri"/>
              <a:cs typeface="Segoe UI"/>
            </a:endParaRPr>
          </a:p>
        </p:txBody>
      </p:sp>
      <p:sp>
        <p:nvSpPr>
          <p:cNvPr id="4" name="CuadroTexto 3">
            <a:extLst>
              <a:ext uri="{FF2B5EF4-FFF2-40B4-BE49-F238E27FC236}">
                <a16:creationId xmlns:a16="http://schemas.microsoft.com/office/drawing/2014/main" id="{EEA275FB-ED52-4BCD-05AE-B6BA779E2070}"/>
              </a:ext>
            </a:extLst>
          </p:cNvPr>
          <p:cNvSpPr txBox="1"/>
          <p:nvPr/>
        </p:nvSpPr>
        <p:spPr>
          <a:xfrm>
            <a:off x="108722" y="64223"/>
            <a:ext cx="7836408" cy="584775"/>
          </a:xfrm>
          <a:prstGeom prst="rect">
            <a:avLst/>
          </a:prstGeom>
          <a:noFill/>
        </p:spPr>
        <p:txBody>
          <a:bodyPr wrap="square" lIns="91440" tIns="45720" rIns="91440" bIns="45720" rtlCol="0" anchor="t">
            <a:spAutoFit/>
          </a:bodyPr>
          <a:lstStyle/>
          <a:p>
            <a:r>
              <a:rPr lang="es-CL" sz="3200" b="1">
                <a:solidFill>
                  <a:schemeClr val="bg1"/>
                </a:solidFill>
                <a:latin typeface="Segoe UI"/>
                <a:cs typeface="Segoe UI"/>
              </a:rPr>
              <a:t>Configuraciones de parámetros.</a:t>
            </a:r>
            <a:endParaRPr lang="es-MX" sz="3200" b="1">
              <a:solidFill>
                <a:schemeClr val="bg1"/>
              </a:solidFill>
              <a:latin typeface="Segoe UI"/>
              <a:cs typeface="Segoe UI"/>
            </a:endParaRPr>
          </a:p>
        </p:txBody>
      </p:sp>
      <p:graphicFrame>
        <p:nvGraphicFramePr>
          <p:cNvPr id="5" name="Tabla 4">
            <a:extLst>
              <a:ext uri="{FF2B5EF4-FFF2-40B4-BE49-F238E27FC236}">
                <a16:creationId xmlns:a16="http://schemas.microsoft.com/office/drawing/2014/main" id="{959537D5-D76F-6DF9-5CB3-DF6A44E57EB5}"/>
              </a:ext>
            </a:extLst>
          </p:cNvPr>
          <p:cNvGraphicFramePr>
            <a:graphicFrameLocks noGrp="1"/>
          </p:cNvGraphicFramePr>
          <p:nvPr>
            <p:extLst>
              <p:ext uri="{D42A27DB-BD31-4B8C-83A1-F6EECF244321}">
                <p14:modId xmlns:p14="http://schemas.microsoft.com/office/powerpoint/2010/main" val="1962512579"/>
              </p:ext>
            </p:extLst>
          </p:nvPr>
        </p:nvGraphicFramePr>
        <p:xfrm>
          <a:off x="704490" y="2746075"/>
          <a:ext cx="7955592" cy="2494280"/>
        </p:xfrm>
        <a:graphic>
          <a:graphicData uri="http://schemas.openxmlformats.org/drawingml/2006/table">
            <a:tbl>
              <a:tblPr firstRow="1" bandRow="1">
                <a:tableStyleId>{5C22544A-7EE6-4342-B048-85BDC9FD1C3A}</a:tableStyleId>
              </a:tblPr>
              <a:tblGrid>
                <a:gridCol w="657411">
                  <a:extLst>
                    <a:ext uri="{9D8B030D-6E8A-4147-A177-3AD203B41FA5}">
                      <a16:colId xmlns:a16="http://schemas.microsoft.com/office/drawing/2014/main" val="740829636"/>
                    </a:ext>
                  </a:extLst>
                </a:gridCol>
                <a:gridCol w="1074245">
                  <a:extLst>
                    <a:ext uri="{9D8B030D-6E8A-4147-A177-3AD203B41FA5}">
                      <a16:colId xmlns:a16="http://schemas.microsoft.com/office/drawing/2014/main" val="3839363322"/>
                    </a:ext>
                  </a:extLst>
                </a:gridCol>
                <a:gridCol w="1496481">
                  <a:extLst>
                    <a:ext uri="{9D8B030D-6E8A-4147-A177-3AD203B41FA5}">
                      <a16:colId xmlns:a16="http://schemas.microsoft.com/office/drawing/2014/main" val="3677268872"/>
                    </a:ext>
                  </a:extLst>
                </a:gridCol>
                <a:gridCol w="1696771">
                  <a:extLst>
                    <a:ext uri="{9D8B030D-6E8A-4147-A177-3AD203B41FA5}">
                      <a16:colId xmlns:a16="http://schemas.microsoft.com/office/drawing/2014/main" val="1578015824"/>
                    </a:ext>
                  </a:extLst>
                </a:gridCol>
                <a:gridCol w="1305943">
                  <a:extLst>
                    <a:ext uri="{9D8B030D-6E8A-4147-A177-3AD203B41FA5}">
                      <a16:colId xmlns:a16="http://schemas.microsoft.com/office/drawing/2014/main" val="3749495273"/>
                    </a:ext>
                  </a:extLst>
                </a:gridCol>
                <a:gridCol w="1724741">
                  <a:extLst>
                    <a:ext uri="{9D8B030D-6E8A-4147-A177-3AD203B41FA5}">
                      <a16:colId xmlns:a16="http://schemas.microsoft.com/office/drawing/2014/main" val="1992758369"/>
                    </a:ext>
                  </a:extLst>
                </a:gridCol>
              </a:tblGrid>
              <a:tr h="370840">
                <a:tc>
                  <a:txBody>
                    <a:bodyPr/>
                    <a:lstStyle/>
                    <a:p>
                      <a:r>
                        <a:rPr lang="es-CL"/>
                        <a:t>Caso</a:t>
                      </a:r>
                    </a:p>
                  </a:txBody>
                  <a:tcPr/>
                </a:tc>
                <a:tc>
                  <a:txBody>
                    <a:bodyPr/>
                    <a:lstStyle/>
                    <a:p>
                      <a:r>
                        <a:rPr lang="es-CL"/>
                        <a:t>Partición de datos</a:t>
                      </a:r>
                    </a:p>
                  </a:txBody>
                  <a:tcPr/>
                </a:tc>
                <a:tc>
                  <a:txBody>
                    <a:bodyPr/>
                    <a:lstStyle/>
                    <a:p>
                      <a:r>
                        <a:rPr lang="es-CL"/>
                        <a:t>Repeticiones</a:t>
                      </a:r>
                    </a:p>
                  </a:txBody>
                  <a:tcPr/>
                </a:tc>
                <a:tc>
                  <a:txBody>
                    <a:bodyPr/>
                    <a:lstStyle/>
                    <a:p>
                      <a:r>
                        <a:rPr lang="es-CL"/>
                        <a:t>Combinaciones (</a:t>
                      </a:r>
                      <a:r>
                        <a:rPr lang="es-CL" err="1"/>
                        <a:t>tuneLength</a:t>
                      </a:r>
                      <a:r>
                        <a:rPr lang="es-CL"/>
                        <a:t>)</a:t>
                      </a:r>
                    </a:p>
                  </a:txBody>
                  <a:tcPr/>
                </a:tc>
                <a:tc>
                  <a:txBody>
                    <a:bodyPr/>
                    <a:lstStyle/>
                    <a:p>
                      <a:r>
                        <a:rPr lang="es-CL"/>
                        <a:t>Iteraciones</a:t>
                      </a:r>
                    </a:p>
                  </a:txBody>
                  <a:tcPr/>
                </a:tc>
                <a:tc>
                  <a:txBody>
                    <a:bodyPr/>
                    <a:lstStyle/>
                    <a:p>
                      <a:r>
                        <a:rPr lang="es-CL"/>
                        <a:t>Combinaciones (</a:t>
                      </a:r>
                      <a:r>
                        <a:rPr lang="es-CL" err="1"/>
                        <a:t>tuneLength</a:t>
                      </a:r>
                      <a:r>
                        <a:rPr lang="es-CL"/>
                        <a:t>)</a:t>
                      </a:r>
                    </a:p>
                  </a:txBody>
                  <a:tcPr/>
                </a:tc>
                <a:extLst>
                  <a:ext uri="{0D108BD9-81ED-4DB2-BD59-A6C34878D82A}">
                    <a16:rowId xmlns:a16="http://schemas.microsoft.com/office/drawing/2014/main" val="121143260"/>
                  </a:ext>
                </a:extLst>
              </a:tr>
              <a:tr h="370840">
                <a:tc>
                  <a:txBody>
                    <a:bodyPr/>
                    <a:lstStyle/>
                    <a:p>
                      <a:r>
                        <a:rPr lang="es-CL"/>
                        <a:t>1</a:t>
                      </a:r>
                    </a:p>
                  </a:txBody>
                  <a:tcPr/>
                </a:tc>
                <a:tc>
                  <a:txBody>
                    <a:bodyPr/>
                    <a:lstStyle/>
                    <a:p>
                      <a:r>
                        <a:rPr lang="es-CL"/>
                        <a:t>10</a:t>
                      </a:r>
                    </a:p>
                  </a:txBody>
                  <a:tcPr/>
                </a:tc>
                <a:tc>
                  <a:txBody>
                    <a:bodyPr/>
                    <a:lstStyle/>
                    <a:p>
                      <a:r>
                        <a:rPr lang="es-CL"/>
                        <a:t>3</a:t>
                      </a:r>
                    </a:p>
                  </a:txBody>
                  <a:tcPr/>
                </a:tc>
                <a:tc>
                  <a:txBody>
                    <a:bodyPr/>
                    <a:lstStyle/>
                    <a:p>
                      <a:r>
                        <a:rPr lang="es-CL"/>
                        <a:t>3</a:t>
                      </a:r>
                    </a:p>
                  </a:txBody>
                  <a:tcPr/>
                </a:tc>
                <a:tc>
                  <a:txBody>
                    <a:bodyPr/>
                    <a:lstStyle/>
                    <a:p>
                      <a:r>
                        <a:rPr lang="es-CL"/>
                        <a:t>50</a:t>
                      </a:r>
                    </a:p>
                  </a:txBody>
                  <a:tcPr/>
                </a:tc>
                <a:tc>
                  <a:txBody>
                    <a:bodyPr/>
                    <a:lstStyle/>
                    <a:p>
                      <a:r>
                        <a:rPr lang="es-CL"/>
                        <a:t>5</a:t>
                      </a:r>
                    </a:p>
                  </a:txBody>
                  <a:tcPr/>
                </a:tc>
                <a:extLst>
                  <a:ext uri="{0D108BD9-81ED-4DB2-BD59-A6C34878D82A}">
                    <a16:rowId xmlns:a16="http://schemas.microsoft.com/office/drawing/2014/main" val="479997230"/>
                  </a:ext>
                </a:extLst>
              </a:tr>
              <a:tr h="370840">
                <a:tc>
                  <a:txBody>
                    <a:bodyPr/>
                    <a:lstStyle/>
                    <a:p>
                      <a:r>
                        <a:rPr lang="es-CL"/>
                        <a:t>2</a:t>
                      </a:r>
                    </a:p>
                  </a:txBody>
                  <a:tcPr/>
                </a:tc>
                <a:tc>
                  <a:txBody>
                    <a:bodyPr/>
                    <a:lstStyle/>
                    <a:p>
                      <a:r>
                        <a:rPr lang="es-CL"/>
                        <a:t>5</a:t>
                      </a:r>
                    </a:p>
                  </a:txBody>
                  <a:tcPr/>
                </a:tc>
                <a:tc>
                  <a:txBody>
                    <a:bodyPr/>
                    <a:lstStyle/>
                    <a:p>
                      <a:r>
                        <a:rPr lang="es-CL"/>
                        <a:t>3</a:t>
                      </a:r>
                    </a:p>
                  </a:txBody>
                  <a:tcPr/>
                </a:tc>
                <a:tc>
                  <a:txBody>
                    <a:bodyPr/>
                    <a:lstStyle/>
                    <a:p>
                      <a:r>
                        <a:rPr lang="es-CL"/>
                        <a:t>2</a:t>
                      </a:r>
                    </a:p>
                  </a:txBody>
                  <a:tcPr/>
                </a:tc>
                <a:tc>
                  <a:txBody>
                    <a:bodyPr/>
                    <a:lstStyle/>
                    <a:p>
                      <a:r>
                        <a:rPr lang="es-CL"/>
                        <a:t>100</a:t>
                      </a:r>
                    </a:p>
                  </a:txBody>
                  <a:tcPr/>
                </a:tc>
                <a:tc>
                  <a:txBody>
                    <a:bodyPr/>
                    <a:lstStyle/>
                    <a:p>
                      <a:r>
                        <a:rPr lang="es-CL"/>
                        <a:t>5</a:t>
                      </a:r>
                    </a:p>
                  </a:txBody>
                  <a:tcPr/>
                </a:tc>
                <a:extLst>
                  <a:ext uri="{0D108BD9-81ED-4DB2-BD59-A6C34878D82A}">
                    <a16:rowId xmlns:a16="http://schemas.microsoft.com/office/drawing/2014/main" val="3453130736"/>
                  </a:ext>
                </a:extLst>
              </a:tr>
              <a:tr h="370840">
                <a:tc>
                  <a:txBody>
                    <a:bodyPr/>
                    <a:lstStyle/>
                    <a:p>
                      <a:r>
                        <a:rPr lang="es-CL"/>
                        <a:t>3</a:t>
                      </a:r>
                    </a:p>
                  </a:txBody>
                  <a:tcPr/>
                </a:tc>
                <a:tc>
                  <a:txBody>
                    <a:bodyPr/>
                    <a:lstStyle/>
                    <a:p>
                      <a:r>
                        <a:rPr lang="es-CL"/>
                        <a:t>5</a:t>
                      </a:r>
                    </a:p>
                  </a:txBody>
                  <a:tcPr/>
                </a:tc>
                <a:tc>
                  <a:txBody>
                    <a:bodyPr/>
                    <a:lstStyle/>
                    <a:p>
                      <a:r>
                        <a:rPr lang="es-CL"/>
                        <a:t>3</a:t>
                      </a:r>
                    </a:p>
                  </a:txBody>
                  <a:tcPr/>
                </a:tc>
                <a:tc>
                  <a:txBody>
                    <a:bodyPr/>
                    <a:lstStyle/>
                    <a:p>
                      <a:r>
                        <a:rPr lang="es-CL"/>
                        <a:t>5</a:t>
                      </a:r>
                    </a:p>
                  </a:txBody>
                  <a:tcPr/>
                </a:tc>
                <a:tc>
                  <a:txBody>
                    <a:bodyPr/>
                    <a:lstStyle/>
                    <a:p>
                      <a:r>
                        <a:rPr lang="es-CL"/>
                        <a:t>1.000</a:t>
                      </a:r>
                    </a:p>
                  </a:txBody>
                  <a:tcPr/>
                </a:tc>
                <a:tc>
                  <a:txBody>
                    <a:bodyPr/>
                    <a:lstStyle/>
                    <a:p>
                      <a:r>
                        <a:rPr lang="es-CL"/>
                        <a:t>5</a:t>
                      </a:r>
                    </a:p>
                  </a:txBody>
                  <a:tcPr/>
                </a:tc>
                <a:extLst>
                  <a:ext uri="{0D108BD9-81ED-4DB2-BD59-A6C34878D82A}">
                    <a16:rowId xmlns:a16="http://schemas.microsoft.com/office/drawing/2014/main" val="1280444067"/>
                  </a:ext>
                </a:extLst>
              </a:tr>
              <a:tr h="370840">
                <a:tc>
                  <a:txBody>
                    <a:bodyPr/>
                    <a:lstStyle/>
                    <a:p>
                      <a:r>
                        <a:rPr lang="es-CL"/>
                        <a:t>4</a:t>
                      </a:r>
                    </a:p>
                  </a:txBody>
                  <a:tcPr/>
                </a:tc>
                <a:tc>
                  <a:txBody>
                    <a:bodyPr/>
                    <a:lstStyle/>
                    <a:p>
                      <a:r>
                        <a:rPr lang="es-CL"/>
                        <a:t>15</a:t>
                      </a:r>
                    </a:p>
                  </a:txBody>
                  <a:tcPr/>
                </a:tc>
                <a:tc>
                  <a:txBody>
                    <a:bodyPr/>
                    <a:lstStyle/>
                    <a:p>
                      <a:r>
                        <a:rPr lang="es-CL"/>
                        <a:t>4</a:t>
                      </a:r>
                    </a:p>
                  </a:txBody>
                  <a:tcPr/>
                </a:tc>
                <a:tc>
                  <a:txBody>
                    <a:bodyPr/>
                    <a:lstStyle/>
                    <a:p>
                      <a:r>
                        <a:rPr lang="es-CL"/>
                        <a:t>5</a:t>
                      </a:r>
                    </a:p>
                  </a:txBody>
                  <a:tcPr/>
                </a:tc>
                <a:tc>
                  <a:txBody>
                    <a:bodyPr/>
                    <a:lstStyle/>
                    <a:p>
                      <a:r>
                        <a:rPr lang="es-CL"/>
                        <a:t>1.500</a:t>
                      </a:r>
                    </a:p>
                  </a:txBody>
                  <a:tcPr/>
                </a:tc>
                <a:tc>
                  <a:txBody>
                    <a:bodyPr/>
                    <a:lstStyle/>
                    <a:p>
                      <a:r>
                        <a:rPr lang="es-CL"/>
                        <a:t>5</a:t>
                      </a:r>
                    </a:p>
                  </a:txBody>
                  <a:tcPr/>
                </a:tc>
                <a:extLst>
                  <a:ext uri="{0D108BD9-81ED-4DB2-BD59-A6C34878D82A}">
                    <a16:rowId xmlns:a16="http://schemas.microsoft.com/office/drawing/2014/main" val="2317330613"/>
                  </a:ext>
                </a:extLst>
              </a:tr>
              <a:tr h="370840">
                <a:tc>
                  <a:txBody>
                    <a:bodyPr/>
                    <a:lstStyle/>
                    <a:p>
                      <a:r>
                        <a:rPr lang="es-CL"/>
                        <a:t>5</a:t>
                      </a:r>
                    </a:p>
                  </a:txBody>
                  <a:tcPr/>
                </a:tc>
                <a:tc>
                  <a:txBody>
                    <a:bodyPr/>
                    <a:lstStyle/>
                    <a:p>
                      <a:r>
                        <a:rPr lang="es-CL"/>
                        <a:t>20</a:t>
                      </a:r>
                    </a:p>
                  </a:txBody>
                  <a:tcPr/>
                </a:tc>
                <a:tc>
                  <a:txBody>
                    <a:bodyPr/>
                    <a:lstStyle/>
                    <a:p>
                      <a:r>
                        <a:rPr lang="es-CL"/>
                        <a:t>6</a:t>
                      </a:r>
                    </a:p>
                  </a:txBody>
                  <a:tcPr/>
                </a:tc>
                <a:tc>
                  <a:txBody>
                    <a:bodyPr/>
                    <a:lstStyle/>
                    <a:p>
                      <a:r>
                        <a:rPr lang="es-CL"/>
                        <a:t>10</a:t>
                      </a:r>
                    </a:p>
                  </a:txBody>
                  <a:tcPr/>
                </a:tc>
                <a:tc>
                  <a:txBody>
                    <a:bodyPr/>
                    <a:lstStyle/>
                    <a:p>
                      <a:r>
                        <a:rPr lang="es-CL"/>
                        <a:t>2.000</a:t>
                      </a:r>
                    </a:p>
                  </a:txBody>
                  <a:tcPr/>
                </a:tc>
                <a:tc>
                  <a:txBody>
                    <a:bodyPr/>
                    <a:lstStyle/>
                    <a:p>
                      <a:r>
                        <a:rPr lang="es-CL"/>
                        <a:t>9</a:t>
                      </a:r>
                    </a:p>
                  </a:txBody>
                  <a:tcPr/>
                </a:tc>
                <a:extLst>
                  <a:ext uri="{0D108BD9-81ED-4DB2-BD59-A6C34878D82A}">
                    <a16:rowId xmlns:a16="http://schemas.microsoft.com/office/drawing/2014/main" val="3985037266"/>
                  </a:ext>
                </a:extLst>
              </a:tr>
            </a:tbl>
          </a:graphicData>
        </a:graphic>
      </p:graphicFrame>
    </p:spTree>
    <p:extLst>
      <p:ext uri="{BB962C8B-B14F-4D97-AF65-F5344CB8AC3E}">
        <p14:creationId xmlns:p14="http://schemas.microsoft.com/office/powerpoint/2010/main" val="3105322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sp>
        <p:nvSpPr>
          <p:cNvPr id="4" name="TextBox 3">
            <a:extLst>
              <a:ext uri="{FF2B5EF4-FFF2-40B4-BE49-F238E27FC236}">
                <a16:creationId xmlns:a16="http://schemas.microsoft.com/office/drawing/2014/main" id="{F02CF29A-A715-31C0-1FB3-036601D6E4EA}"/>
              </a:ext>
            </a:extLst>
          </p:cNvPr>
          <p:cNvSpPr txBox="1"/>
          <p:nvPr/>
        </p:nvSpPr>
        <p:spPr>
          <a:xfrm>
            <a:off x="8628" y="8627"/>
            <a:ext cx="902610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L" sz="3200" b="1">
                <a:solidFill>
                  <a:schemeClr val="bg1"/>
                </a:solidFill>
                <a:latin typeface="Segoe UI"/>
                <a:cs typeface="Segoe UI"/>
              </a:rPr>
              <a:t>Tiempos de entrenamiento.</a:t>
            </a:r>
          </a:p>
        </p:txBody>
      </p:sp>
      <p:sp>
        <p:nvSpPr>
          <p:cNvPr id="3" name="CuadroTexto 2">
            <a:extLst>
              <a:ext uri="{FF2B5EF4-FFF2-40B4-BE49-F238E27FC236}">
                <a16:creationId xmlns:a16="http://schemas.microsoft.com/office/drawing/2014/main" id="{B6C850FC-190B-34A9-4BD3-C95264AD8591}"/>
              </a:ext>
            </a:extLst>
          </p:cNvPr>
          <p:cNvSpPr txBox="1"/>
          <p:nvPr/>
        </p:nvSpPr>
        <p:spPr>
          <a:xfrm>
            <a:off x="100584" y="868680"/>
            <a:ext cx="8934148" cy="1015663"/>
          </a:xfrm>
          <a:prstGeom prst="rect">
            <a:avLst/>
          </a:prstGeom>
          <a:noFill/>
        </p:spPr>
        <p:txBody>
          <a:bodyPr wrap="square" lIns="91440" tIns="45720" rIns="91440" bIns="45720" rtlCol="0" anchor="t">
            <a:spAutoFit/>
          </a:bodyPr>
          <a:lstStyle/>
          <a:p>
            <a:r>
              <a:rPr lang="es-CL" sz="2000">
                <a:latin typeface="Segoe UI"/>
                <a:cs typeface="Segoe UI"/>
              </a:rPr>
              <a:t>Dentro del modelamiento de los datos, el tiempo es un recurso crucial a la hora de entrenar un modelo. El tiempo que toma no implica la calidad del modelo, pero al compararlos si es un factor por considerar.</a:t>
            </a:r>
          </a:p>
        </p:txBody>
      </p:sp>
      <p:graphicFrame>
        <p:nvGraphicFramePr>
          <p:cNvPr id="5" name="Tabla 4">
            <a:extLst>
              <a:ext uri="{FF2B5EF4-FFF2-40B4-BE49-F238E27FC236}">
                <a16:creationId xmlns:a16="http://schemas.microsoft.com/office/drawing/2014/main" id="{9764C628-B247-6430-4B06-BA4EE4A0F15F}"/>
              </a:ext>
            </a:extLst>
          </p:cNvPr>
          <p:cNvGraphicFramePr>
            <a:graphicFrameLocks noGrp="1"/>
          </p:cNvGraphicFramePr>
          <p:nvPr>
            <p:extLst>
              <p:ext uri="{D42A27DB-BD31-4B8C-83A1-F6EECF244321}">
                <p14:modId xmlns:p14="http://schemas.microsoft.com/office/powerpoint/2010/main" val="2267871796"/>
              </p:ext>
            </p:extLst>
          </p:nvPr>
        </p:nvGraphicFramePr>
        <p:xfrm>
          <a:off x="667512" y="2212848"/>
          <a:ext cx="7648510" cy="3099816"/>
        </p:xfrm>
        <a:graphic>
          <a:graphicData uri="http://schemas.openxmlformats.org/drawingml/2006/table">
            <a:tbl>
              <a:tblPr>
                <a:tableStyleId>{3C2FFA5D-87B4-456A-9821-1D502468CF0F}</a:tableStyleId>
              </a:tblPr>
              <a:tblGrid>
                <a:gridCol w="1529702">
                  <a:extLst>
                    <a:ext uri="{9D8B030D-6E8A-4147-A177-3AD203B41FA5}">
                      <a16:colId xmlns:a16="http://schemas.microsoft.com/office/drawing/2014/main" val="3280971183"/>
                    </a:ext>
                  </a:extLst>
                </a:gridCol>
                <a:gridCol w="1529702">
                  <a:extLst>
                    <a:ext uri="{9D8B030D-6E8A-4147-A177-3AD203B41FA5}">
                      <a16:colId xmlns:a16="http://schemas.microsoft.com/office/drawing/2014/main" val="336016129"/>
                    </a:ext>
                  </a:extLst>
                </a:gridCol>
                <a:gridCol w="1529702">
                  <a:extLst>
                    <a:ext uri="{9D8B030D-6E8A-4147-A177-3AD203B41FA5}">
                      <a16:colId xmlns:a16="http://schemas.microsoft.com/office/drawing/2014/main" val="842588895"/>
                    </a:ext>
                  </a:extLst>
                </a:gridCol>
                <a:gridCol w="1529702">
                  <a:extLst>
                    <a:ext uri="{9D8B030D-6E8A-4147-A177-3AD203B41FA5}">
                      <a16:colId xmlns:a16="http://schemas.microsoft.com/office/drawing/2014/main" val="1728324468"/>
                    </a:ext>
                  </a:extLst>
                </a:gridCol>
                <a:gridCol w="1529702">
                  <a:extLst>
                    <a:ext uri="{9D8B030D-6E8A-4147-A177-3AD203B41FA5}">
                      <a16:colId xmlns:a16="http://schemas.microsoft.com/office/drawing/2014/main" val="304545590"/>
                    </a:ext>
                  </a:extLst>
                </a:gridCol>
              </a:tblGrid>
              <a:tr h="516636">
                <a:tc>
                  <a:txBody>
                    <a:bodyPr/>
                    <a:lstStyle/>
                    <a:p>
                      <a:pPr algn="ctr" fontAlgn="b"/>
                      <a:r>
                        <a:rPr lang="es-CL" sz="1600" b="1" u="none" strike="noStrike">
                          <a:effectLst/>
                        </a:rPr>
                        <a:t>caso</a:t>
                      </a:r>
                      <a:endParaRPr lang="es-CL" sz="1600" b="1" i="0" u="none" strike="noStrike">
                        <a:solidFill>
                          <a:srgbClr val="000000"/>
                        </a:solidFill>
                        <a:effectLst/>
                        <a:latin typeface="Aptos Narrow"/>
                      </a:endParaRPr>
                    </a:p>
                  </a:txBody>
                  <a:tcPr marL="9525" marR="9525" marT="9525" marB="0" anchor="b"/>
                </a:tc>
                <a:tc>
                  <a:txBody>
                    <a:bodyPr/>
                    <a:lstStyle/>
                    <a:p>
                      <a:pPr algn="ctr" fontAlgn="b"/>
                      <a:r>
                        <a:rPr lang="es-CL" sz="1600" b="1" u="none" strike="noStrike">
                          <a:effectLst/>
                        </a:rPr>
                        <a:t>Tiempo</a:t>
                      </a:r>
                      <a:br>
                        <a:rPr lang="es-CL" sz="1600" b="1" u="none" strike="noStrike">
                          <a:effectLst/>
                        </a:rPr>
                      </a:br>
                      <a:r>
                        <a:rPr lang="es-CL" sz="1600" b="1" u="none" strike="noStrike">
                          <a:effectLst/>
                        </a:rPr>
                        <a:t>LM (</a:t>
                      </a:r>
                      <a:r>
                        <a:rPr lang="es-CL" sz="1600" b="1" u="none" strike="noStrike" err="1">
                          <a:effectLst/>
                        </a:rPr>
                        <a:t>seg</a:t>
                      </a:r>
                      <a:r>
                        <a:rPr lang="es-CL" sz="1600" b="1" u="none" strike="noStrike">
                          <a:effectLst/>
                        </a:rPr>
                        <a:t>)</a:t>
                      </a:r>
                      <a:endParaRPr lang="es-CL" sz="1600" b="1" i="0" u="none" strike="noStrike">
                        <a:solidFill>
                          <a:srgbClr val="000000"/>
                        </a:solidFill>
                        <a:effectLst/>
                        <a:latin typeface="Aptos Narrow"/>
                      </a:endParaRPr>
                    </a:p>
                  </a:txBody>
                  <a:tcPr marL="9525" marR="9525" marT="9525" marB="0" anchor="b"/>
                </a:tc>
                <a:tc>
                  <a:txBody>
                    <a:bodyPr/>
                    <a:lstStyle/>
                    <a:p>
                      <a:pPr algn="ctr" fontAlgn="b"/>
                      <a:r>
                        <a:rPr lang="es-CL" sz="1600" b="1" u="none" strike="noStrike">
                          <a:effectLst/>
                        </a:rPr>
                        <a:t>Tiempo</a:t>
                      </a:r>
                      <a:br>
                        <a:rPr lang="es-CL" sz="1600" b="1" u="none" strike="noStrike">
                          <a:effectLst/>
                        </a:rPr>
                      </a:br>
                      <a:r>
                        <a:rPr lang="es-CL" sz="1600" b="1" u="none" strike="noStrike">
                          <a:effectLst/>
                        </a:rPr>
                        <a:t>DT (</a:t>
                      </a:r>
                      <a:r>
                        <a:rPr lang="es-CL" sz="1600" b="1" u="none" strike="noStrike" err="1">
                          <a:effectLst/>
                        </a:rPr>
                        <a:t>seg</a:t>
                      </a:r>
                      <a:r>
                        <a:rPr lang="es-CL" sz="1600" b="1" u="none" strike="noStrike">
                          <a:effectLst/>
                        </a:rPr>
                        <a:t>)</a:t>
                      </a:r>
                      <a:endParaRPr lang="es-CL" sz="1600" b="1" i="0" u="none" strike="noStrike">
                        <a:solidFill>
                          <a:srgbClr val="000000"/>
                        </a:solidFill>
                        <a:effectLst/>
                        <a:latin typeface="Aptos Narrow"/>
                      </a:endParaRPr>
                    </a:p>
                  </a:txBody>
                  <a:tcPr marL="9525" marR="9525" marT="9525" marB="0" anchor="b"/>
                </a:tc>
                <a:tc>
                  <a:txBody>
                    <a:bodyPr/>
                    <a:lstStyle/>
                    <a:p>
                      <a:pPr algn="ctr" fontAlgn="b"/>
                      <a:r>
                        <a:rPr lang="es-CL" sz="1600" b="1" u="none" strike="noStrike">
                          <a:effectLst/>
                        </a:rPr>
                        <a:t>Tiempo</a:t>
                      </a:r>
                      <a:br>
                        <a:rPr lang="es-CL" sz="1600" b="1" u="none" strike="noStrike">
                          <a:effectLst/>
                        </a:rPr>
                      </a:br>
                      <a:r>
                        <a:rPr lang="es-CL" sz="1600" b="1" u="none" strike="noStrike">
                          <a:effectLst/>
                        </a:rPr>
                        <a:t>NN (</a:t>
                      </a:r>
                      <a:r>
                        <a:rPr lang="es-CL" sz="1600" b="1" u="none" strike="noStrike" err="1">
                          <a:effectLst/>
                        </a:rPr>
                        <a:t>seg</a:t>
                      </a:r>
                      <a:r>
                        <a:rPr lang="es-CL" sz="1600" b="1" u="none" strike="noStrike">
                          <a:effectLst/>
                        </a:rPr>
                        <a:t>)</a:t>
                      </a:r>
                      <a:endParaRPr lang="es-CL" sz="1600" b="1" i="0" u="none" strike="noStrike">
                        <a:solidFill>
                          <a:srgbClr val="000000"/>
                        </a:solidFill>
                        <a:effectLst/>
                        <a:latin typeface="Aptos Narrow"/>
                      </a:endParaRPr>
                    </a:p>
                  </a:txBody>
                  <a:tcPr marL="9525" marR="9525" marT="9525" marB="0" anchor="b"/>
                </a:tc>
                <a:tc>
                  <a:txBody>
                    <a:bodyPr/>
                    <a:lstStyle/>
                    <a:p>
                      <a:pPr algn="ctr" fontAlgn="b"/>
                      <a:r>
                        <a:rPr lang="es-CL" sz="1600" b="1" u="none" strike="noStrike">
                          <a:effectLst/>
                        </a:rPr>
                        <a:t>Tiempo</a:t>
                      </a:r>
                      <a:br>
                        <a:rPr lang="es-CL" sz="1600" b="1" u="none" strike="noStrike">
                          <a:effectLst/>
                        </a:rPr>
                      </a:br>
                      <a:r>
                        <a:rPr lang="es-CL" sz="1600" b="1" u="none" strike="noStrike">
                          <a:effectLst/>
                        </a:rPr>
                        <a:t>KNN (</a:t>
                      </a:r>
                      <a:r>
                        <a:rPr lang="es-CL" sz="1600" b="1" u="none" strike="noStrike" err="1">
                          <a:effectLst/>
                        </a:rPr>
                        <a:t>seg</a:t>
                      </a:r>
                      <a:r>
                        <a:rPr lang="es-CL" sz="1600" b="1" u="none" strike="noStrike">
                          <a:effectLst/>
                        </a:rPr>
                        <a:t>)</a:t>
                      </a:r>
                      <a:endParaRPr lang="es-CL" sz="1600" b="1" i="0" u="none" strike="noStrike">
                        <a:solidFill>
                          <a:srgbClr val="000000"/>
                        </a:solidFill>
                        <a:effectLst/>
                        <a:latin typeface="Aptos Narrow"/>
                      </a:endParaRPr>
                    </a:p>
                  </a:txBody>
                  <a:tcPr marL="9525" marR="9525" marT="9525" marB="0" anchor="b"/>
                </a:tc>
                <a:extLst>
                  <a:ext uri="{0D108BD9-81ED-4DB2-BD59-A6C34878D82A}">
                    <a16:rowId xmlns:a16="http://schemas.microsoft.com/office/drawing/2014/main" val="3937284485"/>
                  </a:ext>
                </a:extLst>
              </a:tr>
              <a:tr h="516636">
                <a:tc>
                  <a:txBody>
                    <a:bodyPr/>
                    <a:lstStyle/>
                    <a:p>
                      <a:pPr algn="ctr" fontAlgn="b"/>
                      <a:r>
                        <a:rPr lang="es-CL" sz="1600" b="1" u="none" strike="noStrike">
                          <a:effectLst/>
                        </a:rPr>
                        <a:t>1</a:t>
                      </a:r>
                      <a:endParaRPr lang="es-CL" sz="1600" b="1" i="0" u="none" strike="noStrike">
                        <a:solidFill>
                          <a:srgbClr val="000000"/>
                        </a:solidFill>
                        <a:effectLst/>
                        <a:latin typeface="Aptos Narrow"/>
                      </a:endParaRPr>
                    </a:p>
                  </a:txBody>
                  <a:tcPr marL="9525" marR="9525" marT="9525" marB="0" anchor="b"/>
                </a:tc>
                <a:tc>
                  <a:txBody>
                    <a:bodyPr/>
                    <a:lstStyle/>
                    <a:p>
                      <a:pPr algn="ctr" fontAlgn="b"/>
                      <a:r>
                        <a:rPr lang="es-CL" sz="1600" b="0" u="none" strike="noStrike">
                          <a:solidFill>
                            <a:srgbClr val="000000"/>
                          </a:solidFill>
                          <a:effectLst/>
                        </a:rPr>
                        <a:t>5,94</a:t>
                      </a:r>
                      <a:endParaRPr lang="es-CL" sz="1600" b="0" i="0" u="none" strike="noStrike">
                        <a:solidFill>
                          <a:srgbClr val="000000"/>
                        </a:solidFill>
                        <a:effectLst/>
                        <a:latin typeface="Aptos Narrow"/>
                      </a:endParaRPr>
                    </a:p>
                  </a:txBody>
                  <a:tcPr marL="9525" marR="9525" marT="9525" marB="0" anchor="b"/>
                </a:tc>
                <a:tc>
                  <a:txBody>
                    <a:bodyPr/>
                    <a:lstStyle/>
                    <a:p>
                      <a:pPr algn="ctr" fontAlgn="b"/>
                      <a:r>
                        <a:rPr lang="es-CL" sz="1600" b="0" u="none" strike="noStrike">
                          <a:solidFill>
                            <a:srgbClr val="000000"/>
                          </a:solidFill>
                          <a:effectLst/>
                        </a:rPr>
                        <a:t>11,61</a:t>
                      </a:r>
                      <a:endParaRPr lang="es-CL" sz="1600" b="0" i="0" u="none" strike="noStrike">
                        <a:solidFill>
                          <a:srgbClr val="000000"/>
                        </a:solidFill>
                        <a:effectLst/>
                        <a:latin typeface="Aptos Narrow"/>
                      </a:endParaRPr>
                    </a:p>
                  </a:txBody>
                  <a:tcPr marL="9525" marR="9525" marT="9525" marB="0" anchor="b"/>
                </a:tc>
                <a:tc>
                  <a:txBody>
                    <a:bodyPr/>
                    <a:lstStyle/>
                    <a:p>
                      <a:pPr algn="ctr" fontAlgn="b"/>
                      <a:r>
                        <a:rPr lang="es-CL" sz="1600" b="0" u="none" strike="noStrike">
                          <a:solidFill>
                            <a:srgbClr val="000000"/>
                          </a:solidFill>
                          <a:effectLst/>
                        </a:rPr>
                        <a:t>383,42</a:t>
                      </a:r>
                      <a:endParaRPr lang="es-CL" sz="1600" b="0" i="0" u="none" strike="noStrike">
                        <a:solidFill>
                          <a:srgbClr val="000000"/>
                        </a:solidFill>
                        <a:effectLst/>
                        <a:latin typeface="Aptos Narrow"/>
                      </a:endParaRPr>
                    </a:p>
                  </a:txBody>
                  <a:tcPr marL="9525" marR="9525" marT="9525" marB="0" anchor="b"/>
                </a:tc>
                <a:tc>
                  <a:txBody>
                    <a:bodyPr/>
                    <a:lstStyle/>
                    <a:p>
                      <a:pPr algn="ctr" fontAlgn="b"/>
                      <a:r>
                        <a:rPr lang="es-CL" sz="1600" b="0" u="none" strike="noStrike">
                          <a:solidFill>
                            <a:srgbClr val="000000"/>
                          </a:solidFill>
                          <a:effectLst/>
                        </a:rPr>
                        <a:t>140,99</a:t>
                      </a:r>
                      <a:endParaRPr lang="es-CL" sz="1600" b="0" i="0" u="none" strike="noStrike">
                        <a:solidFill>
                          <a:srgbClr val="000000"/>
                        </a:solidFill>
                        <a:effectLst/>
                        <a:latin typeface="Aptos Narrow"/>
                      </a:endParaRPr>
                    </a:p>
                  </a:txBody>
                  <a:tcPr marL="9525" marR="9525" marT="9525" marB="0" anchor="b"/>
                </a:tc>
                <a:extLst>
                  <a:ext uri="{0D108BD9-81ED-4DB2-BD59-A6C34878D82A}">
                    <a16:rowId xmlns:a16="http://schemas.microsoft.com/office/drawing/2014/main" val="2682105750"/>
                  </a:ext>
                </a:extLst>
              </a:tr>
              <a:tr h="516636">
                <a:tc>
                  <a:txBody>
                    <a:bodyPr/>
                    <a:lstStyle/>
                    <a:p>
                      <a:pPr algn="ctr" fontAlgn="b"/>
                      <a:r>
                        <a:rPr lang="es-CL" sz="1600" b="1" u="none" strike="noStrike">
                          <a:effectLst/>
                        </a:rPr>
                        <a:t>2</a:t>
                      </a:r>
                      <a:endParaRPr lang="es-CL" sz="1600" b="1" i="0" u="none" strike="noStrike">
                        <a:solidFill>
                          <a:srgbClr val="000000"/>
                        </a:solidFill>
                        <a:effectLst/>
                        <a:latin typeface="Aptos Narrow"/>
                      </a:endParaRPr>
                    </a:p>
                  </a:txBody>
                  <a:tcPr marL="9525" marR="9525" marT="9525" marB="0" anchor="b"/>
                </a:tc>
                <a:tc>
                  <a:txBody>
                    <a:bodyPr/>
                    <a:lstStyle/>
                    <a:p>
                      <a:pPr algn="ctr" fontAlgn="b"/>
                      <a:r>
                        <a:rPr lang="es-CL" sz="1600" u="none" strike="noStrike">
                          <a:effectLst/>
                        </a:rPr>
                        <a:t>6.1</a:t>
                      </a:r>
                      <a:endParaRPr lang="es-CL" sz="1600" b="0" i="0" u="none" strike="noStrike">
                        <a:solidFill>
                          <a:srgbClr val="000000"/>
                        </a:solidFill>
                        <a:effectLst/>
                        <a:latin typeface="Aptos Narrow"/>
                      </a:endParaRPr>
                    </a:p>
                  </a:txBody>
                  <a:tcPr marL="9525" marR="9525" marT="9525" marB="0" anchor="b"/>
                </a:tc>
                <a:tc>
                  <a:txBody>
                    <a:bodyPr/>
                    <a:lstStyle/>
                    <a:p>
                      <a:pPr algn="ctr" fontAlgn="b"/>
                      <a:r>
                        <a:rPr lang="es-CL" sz="1600" u="none" strike="noStrike">
                          <a:effectLst/>
                        </a:rPr>
                        <a:t>19.77</a:t>
                      </a:r>
                      <a:endParaRPr lang="es-CL" sz="1600" b="0" i="0" u="none" strike="noStrike">
                        <a:solidFill>
                          <a:srgbClr val="000000"/>
                        </a:solidFill>
                        <a:effectLst/>
                        <a:latin typeface="Aptos Narrow"/>
                      </a:endParaRPr>
                    </a:p>
                  </a:txBody>
                  <a:tcPr marL="9525" marR="9525" marT="9525" marB="0" anchor="b"/>
                </a:tc>
                <a:tc>
                  <a:txBody>
                    <a:bodyPr/>
                    <a:lstStyle/>
                    <a:p>
                      <a:pPr algn="ctr" fontAlgn="b"/>
                      <a:r>
                        <a:rPr lang="es-CL" sz="1600" u="none" strike="noStrike">
                          <a:effectLst/>
                        </a:rPr>
                        <a:t>479.45</a:t>
                      </a:r>
                      <a:endParaRPr lang="es-CL" sz="1600" b="0" i="0" u="none" strike="noStrike">
                        <a:solidFill>
                          <a:srgbClr val="000000"/>
                        </a:solidFill>
                        <a:effectLst/>
                        <a:latin typeface="Aptos Narrow"/>
                      </a:endParaRPr>
                    </a:p>
                  </a:txBody>
                  <a:tcPr marL="9525" marR="9525" marT="9525" marB="0" anchor="b"/>
                </a:tc>
                <a:tc>
                  <a:txBody>
                    <a:bodyPr/>
                    <a:lstStyle/>
                    <a:p>
                      <a:pPr algn="ctr" fontAlgn="b"/>
                      <a:r>
                        <a:rPr lang="es-CL" sz="1600" u="none" strike="noStrike">
                          <a:effectLst/>
                        </a:rPr>
                        <a:t>166.92</a:t>
                      </a:r>
                      <a:endParaRPr lang="es-CL" sz="1600" b="0" i="0" u="none" strike="noStrike">
                        <a:solidFill>
                          <a:srgbClr val="000000"/>
                        </a:solidFill>
                        <a:effectLst/>
                        <a:latin typeface="Aptos Narrow"/>
                      </a:endParaRPr>
                    </a:p>
                  </a:txBody>
                  <a:tcPr marL="9525" marR="9525" marT="9525" marB="0" anchor="b"/>
                </a:tc>
                <a:extLst>
                  <a:ext uri="{0D108BD9-81ED-4DB2-BD59-A6C34878D82A}">
                    <a16:rowId xmlns:a16="http://schemas.microsoft.com/office/drawing/2014/main" val="3458065376"/>
                  </a:ext>
                </a:extLst>
              </a:tr>
              <a:tr h="516636">
                <a:tc>
                  <a:txBody>
                    <a:bodyPr/>
                    <a:lstStyle/>
                    <a:p>
                      <a:pPr algn="ctr" fontAlgn="b"/>
                      <a:r>
                        <a:rPr lang="es-CL" sz="1600" b="1" u="none" strike="noStrike">
                          <a:effectLst/>
                        </a:rPr>
                        <a:t>3</a:t>
                      </a:r>
                      <a:endParaRPr lang="es-CL" sz="1600" b="1" i="0" u="none" strike="noStrike">
                        <a:solidFill>
                          <a:srgbClr val="000000"/>
                        </a:solidFill>
                        <a:effectLst/>
                        <a:latin typeface="Aptos Narrow"/>
                      </a:endParaRPr>
                    </a:p>
                  </a:txBody>
                  <a:tcPr marL="9525" marR="9525" marT="9525" marB="0" anchor="b"/>
                </a:tc>
                <a:tc>
                  <a:txBody>
                    <a:bodyPr/>
                    <a:lstStyle/>
                    <a:p>
                      <a:pPr algn="ctr" fontAlgn="b"/>
                      <a:r>
                        <a:rPr lang="es-CL" sz="1600" u="none" strike="noStrike">
                          <a:effectLst/>
                        </a:rPr>
                        <a:t>5.7</a:t>
                      </a:r>
                      <a:endParaRPr lang="es-CL" sz="1600" b="0" i="0" u="none" strike="noStrike">
                        <a:solidFill>
                          <a:srgbClr val="000000"/>
                        </a:solidFill>
                        <a:effectLst/>
                        <a:latin typeface="Aptos Narrow"/>
                      </a:endParaRPr>
                    </a:p>
                  </a:txBody>
                  <a:tcPr marL="9525" marR="9525" marT="9525" marB="0" anchor="b"/>
                </a:tc>
                <a:tc>
                  <a:txBody>
                    <a:bodyPr/>
                    <a:lstStyle/>
                    <a:p>
                      <a:pPr algn="ctr" fontAlgn="b"/>
                      <a:r>
                        <a:rPr lang="es-CL" sz="1600" u="none" strike="noStrike">
                          <a:effectLst/>
                        </a:rPr>
                        <a:t>11.99</a:t>
                      </a:r>
                      <a:endParaRPr lang="es-CL" sz="1600" b="0" i="0" u="none" strike="noStrike">
                        <a:solidFill>
                          <a:srgbClr val="000000"/>
                        </a:solidFill>
                        <a:effectLst/>
                        <a:latin typeface="Aptos Narrow"/>
                      </a:endParaRPr>
                    </a:p>
                  </a:txBody>
                  <a:tcPr marL="9525" marR="9525" marT="9525" marB="0" anchor="b"/>
                </a:tc>
                <a:tc>
                  <a:txBody>
                    <a:bodyPr/>
                    <a:lstStyle/>
                    <a:p>
                      <a:pPr algn="ctr" fontAlgn="b"/>
                      <a:r>
                        <a:rPr lang="es-CL" sz="1600" u="none" strike="noStrike">
                          <a:effectLst/>
                        </a:rPr>
                        <a:t>4867.31</a:t>
                      </a:r>
                      <a:endParaRPr lang="es-CL" sz="1600" b="0" i="0" u="none" strike="noStrike">
                        <a:solidFill>
                          <a:srgbClr val="000000"/>
                        </a:solidFill>
                        <a:effectLst/>
                        <a:latin typeface="Aptos Narrow"/>
                      </a:endParaRPr>
                    </a:p>
                  </a:txBody>
                  <a:tcPr marL="9525" marR="9525" marT="9525" marB="0" anchor="b"/>
                </a:tc>
                <a:tc>
                  <a:txBody>
                    <a:bodyPr/>
                    <a:lstStyle/>
                    <a:p>
                      <a:pPr algn="ctr" fontAlgn="b"/>
                      <a:r>
                        <a:rPr lang="es-CL" sz="1600" u="none" strike="noStrike">
                          <a:effectLst/>
                        </a:rPr>
                        <a:t>114.07</a:t>
                      </a:r>
                      <a:endParaRPr lang="es-CL" sz="1600" b="0" i="0" u="none" strike="noStrike">
                        <a:solidFill>
                          <a:srgbClr val="000000"/>
                        </a:solidFill>
                        <a:effectLst/>
                        <a:latin typeface="Aptos Narrow"/>
                      </a:endParaRPr>
                    </a:p>
                  </a:txBody>
                  <a:tcPr marL="9525" marR="9525" marT="9525" marB="0" anchor="b"/>
                </a:tc>
                <a:extLst>
                  <a:ext uri="{0D108BD9-81ED-4DB2-BD59-A6C34878D82A}">
                    <a16:rowId xmlns:a16="http://schemas.microsoft.com/office/drawing/2014/main" val="767468740"/>
                  </a:ext>
                </a:extLst>
              </a:tr>
              <a:tr h="516636">
                <a:tc>
                  <a:txBody>
                    <a:bodyPr/>
                    <a:lstStyle/>
                    <a:p>
                      <a:pPr algn="ctr" fontAlgn="b"/>
                      <a:r>
                        <a:rPr lang="es-CL" sz="1600" b="1" u="none" strike="noStrike">
                          <a:effectLst/>
                        </a:rPr>
                        <a:t>4</a:t>
                      </a:r>
                      <a:endParaRPr lang="es-CL" sz="1600" b="1" i="0" u="none" strike="noStrike">
                        <a:solidFill>
                          <a:srgbClr val="000000"/>
                        </a:solidFill>
                        <a:effectLst/>
                        <a:latin typeface="Aptos Narrow"/>
                      </a:endParaRPr>
                    </a:p>
                  </a:txBody>
                  <a:tcPr marL="9525" marR="9525" marT="9525" marB="0" anchor="b"/>
                </a:tc>
                <a:tc>
                  <a:txBody>
                    <a:bodyPr/>
                    <a:lstStyle/>
                    <a:p>
                      <a:pPr algn="ctr" fontAlgn="b"/>
                      <a:r>
                        <a:rPr lang="es-CL" sz="1600" u="none" strike="noStrike">
                          <a:effectLst/>
                        </a:rPr>
                        <a:t>9.99</a:t>
                      </a:r>
                      <a:endParaRPr lang="es-CL" sz="1600" b="0" i="0" u="none" strike="noStrike">
                        <a:solidFill>
                          <a:srgbClr val="000000"/>
                        </a:solidFill>
                        <a:effectLst/>
                        <a:latin typeface="Aptos Narrow"/>
                      </a:endParaRPr>
                    </a:p>
                  </a:txBody>
                  <a:tcPr marL="9525" marR="9525" marT="9525" marB="0" anchor="b"/>
                </a:tc>
                <a:tc>
                  <a:txBody>
                    <a:bodyPr/>
                    <a:lstStyle/>
                    <a:p>
                      <a:pPr algn="ctr" fontAlgn="b"/>
                      <a:r>
                        <a:rPr lang="es-CL" sz="1600" u="none" strike="noStrike">
                          <a:effectLst/>
                        </a:rPr>
                        <a:t>17.06</a:t>
                      </a:r>
                      <a:endParaRPr lang="es-CL" sz="1600" b="0" i="0" u="none" strike="noStrike">
                        <a:solidFill>
                          <a:srgbClr val="000000"/>
                        </a:solidFill>
                        <a:effectLst/>
                        <a:latin typeface="Aptos Narrow"/>
                      </a:endParaRPr>
                    </a:p>
                  </a:txBody>
                  <a:tcPr marL="9525" marR="9525" marT="9525" marB="0" anchor="b"/>
                </a:tc>
                <a:tc>
                  <a:txBody>
                    <a:bodyPr/>
                    <a:lstStyle/>
                    <a:p>
                      <a:pPr algn="ctr" fontAlgn="b"/>
                      <a:r>
                        <a:rPr lang="es-CL" sz="1600" u="none" strike="noStrike">
                          <a:effectLst/>
                        </a:rPr>
                        <a:t>11185.44</a:t>
                      </a:r>
                      <a:endParaRPr lang="es-CL" sz="1600" b="0" i="0" u="none" strike="noStrike">
                        <a:solidFill>
                          <a:srgbClr val="000000"/>
                        </a:solidFill>
                        <a:effectLst/>
                        <a:latin typeface="Aptos Narrow"/>
                      </a:endParaRPr>
                    </a:p>
                  </a:txBody>
                  <a:tcPr marL="9525" marR="9525" marT="9525" marB="0" anchor="b"/>
                </a:tc>
                <a:tc>
                  <a:txBody>
                    <a:bodyPr/>
                    <a:lstStyle/>
                    <a:p>
                      <a:pPr algn="ctr" fontAlgn="b"/>
                      <a:r>
                        <a:rPr lang="es-CL" sz="1600" u="none" strike="noStrike">
                          <a:effectLst/>
                        </a:rPr>
                        <a:t>152.35</a:t>
                      </a:r>
                      <a:endParaRPr lang="es-CL" sz="1600" b="0" i="0" u="none" strike="noStrike">
                        <a:solidFill>
                          <a:srgbClr val="000000"/>
                        </a:solidFill>
                        <a:effectLst/>
                        <a:latin typeface="Aptos Narrow"/>
                      </a:endParaRPr>
                    </a:p>
                  </a:txBody>
                  <a:tcPr marL="9525" marR="9525" marT="9525" marB="0" anchor="b"/>
                </a:tc>
                <a:extLst>
                  <a:ext uri="{0D108BD9-81ED-4DB2-BD59-A6C34878D82A}">
                    <a16:rowId xmlns:a16="http://schemas.microsoft.com/office/drawing/2014/main" val="1805876369"/>
                  </a:ext>
                </a:extLst>
              </a:tr>
              <a:tr h="516636">
                <a:tc>
                  <a:txBody>
                    <a:bodyPr/>
                    <a:lstStyle/>
                    <a:p>
                      <a:pPr algn="ctr" fontAlgn="b"/>
                      <a:r>
                        <a:rPr lang="es-CL" sz="1600" b="1" u="none" strike="noStrike">
                          <a:effectLst/>
                        </a:rPr>
                        <a:t>5</a:t>
                      </a:r>
                      <a:endParaRPr lang="es-CL" sz="1600" b="1" i="0" u="none" strike="noStrike">
                        <a:solidFill>
                          <a:srgbClr val="000000"/>
                        </a:solidFill>
                        <a:effectLst/>
                        <a:latin typeface="Aptos Narrow"/>
                      </a:endParaRPr>
                    </a:p>
                  </a:txBody>
                  <a:tcPr marL="9525" marR="9525" marT="9525" marB="0" anchor="b"/>
                </a:tc>
                <a:tc>
                  <a:txBody>
                    <a:bodyPr/>
                    <a:lstStyle/>
                    <a:p>
                      <a:pPr algn="ctr" fontAlgn="b"/>
                      <a:r>
                        <a:rPr lang="es-CL" sz="1600" u="none" strike="noStrike">
                          <a:effectLst/>
                        </a:rPr>
                        <a:t>36.02</a:t>
                      </a:r>
                      <a:endParaRPr lang="es-CL" sz="1600" b="0" i="0" u="none" strike="noStrike">
                        <a:solidFill>
                          <a:srgbClr val="000000"/>
                        </a:solidFill>
                        <a:effectLst/>
                        <a:latin typeface="Aptos Narrow"/>
                      </a:endParaRPr>
                    </a:p>
                  </a:txBody>
                  <a:tcPr marL="9525" marR="9525" marT="9525" marB="0" anchor="b"/>
                </a:tc>
                <a:tc>
                  <a:txBody>
                    <a:bodyPr/>
                    <a:lstStyle/>
                    <a:p>
                      <a:pPr algn="ctr" fontAlgn="b"/>
                      <a:r>
                        <a:rPr lang="es-CL" sz="1600" u="none" strike="noStrike">
                          <a:effectLst/>
                        </a:rPr>
                        <a:t>62.28</a:t>
                      </a:r>
                      <a:endParaRPr lang="es-CL" sz="1600" b="0" i="0" u="none" strike="noStrike">
                        <a:solidFill>
                          <a:srgbClr val="000000"/>
                        </a:solidFill>
                        <a:effectLst/>
                        <a:latin typeface="Aptos Narrow"/>
                      </a:endParaRPr>
                    </a:p>
                  </a:txBody>
                  <a:tcPr marL="9525" marR="9525" marT="9525" marB="0" anchor="b"/>
                </a:tc>
                <a:tc>
                  <a:txBody>
                    <a:bodyPr/>
                    <a:lstStyle/>
                    <a:p>
                      <a:pPr algn="ctr" fontAlgn="b"/>
                      <a:r>
                        <a:rPr lang="es-CL" sz="1600" u="none" strike="noStrike">
                          <a:effectLst/>
                        </a:rPr>
                        <a:t>37963.41</a:t>
                      </a:r>
                      <a:endParaRPr lang="es-CL" sz="1600" b="0" i="0" u="none" strike="noStrike">
                        <a:solidFill>
                          <a:srgbClr val="000000"/>
                        </a:solidFill>
                        <a:effectLst/>
                        <a:latin typeface="Aptos Narrow"/>
                      </a:endParaRPr>
                    </a:p>
                  </a:txBody>
                  <a:tcPr marL="9525" marR="9525" marT="9525" marB="0" anchor="b"/>
                </a:tc>
                <a:tc>
                  <a:txBody>
                    <a:bodyPr/>
                    <a:lstStyle/>
                    <a:p>
                      <a:pPr algn="ctr" fontAlgn="b"/>
                      <a:r>
                        <a:rPr lang="es-CL" sz="1600" u="none" strike="noStrike">
                          <a:effectLst/>
                        </a:rPr>
                        <a:t>293.78</a:t>
                      </a:r>
                      <a:endParaRPr lang="es-CL" sz="1600" b="0" i="0" u="none" strike="noStrike">
                        <a:solidFill>
                          <a:srgbClr val="000000"/>
                        </a:solidFill>
                        <a:effectLst/>
                        <a:latin typeface="Aptos Narrow"/>
                      </a:endParaRPr>
                    </a:p>
                  </a:txBody>
                  <a:tcPr marL="9525" marR="9525" marT="9525" marB="0" anchor="b"/>
                </a:tc>
                <a:extLst>
                  <a:ext uri="{0D108BD9-81ED-4DB2-BD59-A6C34878D82A}">
                    <a16:rowId xmlns:a16="http://schemas.microsoft.com/office/drawing/2014/main" val="1364756467"/>
                  </a:ext>
                </a:extLst>
              </a:tr>
            </a:tbl>
          </a:graphicData>
        </a:graphic>
      </p:graphicFrame>
    </p:spTree>
    <p:extLst>
      <p:ext uri="{BB962C8B-B14F-4D97-AF65-F5344CB8AC3E}">
        <p14:creationId xmlns:p14="http://schemas.microsoft.com/office/powerpoint/2010/main" val="3519697008"/>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Letter Paper (8.5x11 in)</PresentationFormat>
  <Slides>17</Slides>
  <Notes>17</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revision>1</cp:revision>
  <dcterms:created xsi:type="dcterms:W3CDTF">2018-06-26T20:44:09Z</dcterms:created>
  <dcterms:modified xsi:type="dcterms:W3CDTF">2024-06-01T05:26:46Z</dcterms:modified>
</cp:coreProperties>
</file>