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62" r:id="rId2"/>
    <p:sldId id="307" r:id="rId3"/>
    <p:sldId id="312" r:id="rId4"/>
    <p:sldId id="306" r:id="rId5"/>
    <p:sldId id="305" r:id="rId6"/>
    <p:sldId id="304" r:id="rId7"/>
    <p:sldId id="308" r:id="rId8"/>
    <p:sldId id="309" r:id="rId9"/>
    <p:sldId id="311" r:id="rId10"/>
    <p:sldId id="310" r:id="rId11"/>
  </p:sldIdLst>
  <p:sldSz cx="9144000" cy="6858000" type="letter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000"/>
    <a:srgbClr val="E35F65"/>
    <a:srgbClr val="E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DE7819-0617-47C0-93DE-DFAD272935D7}" v="26" dt="2024-04-19T00:22:49.854"/>
    <p1510:client id="{3A7F9412-3488-4BA4-8AB4-0FB30BEA8B99}" v="39" dt="2024-04-19T02:05:59.585"/>
    <p1510:client id="{512BB393-AFC8-321A-CA6F-0FE68B77EE34}" v="793" vWet="910" dt="2024-04-19T01:59:01.618"/>
    <p1510:client id="{5B4D70C6-83A3-41C3-8256-4EC1A969E359}" v="332" dt="2024-04-19T02:34:15.727"/>
    <p1510:client id="{6ACD99B5-93F1-D704-0CFC-093CEABA2219}" v="23" dt="2024-04-19T02:36:50.876"/>
    <p1510:client id="{CCE71196-D9EA-5FF5-3E05-183E6D1705FC}" v="8" dt="2024-04-19T02:33:07.4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ÁSQUEZ CARVAJAL GONZALO A" userId="fdf6c519-ebfd-465d-b4fa-917b5c704028" providerId="ADAL" clId="{3A7F9412-3488-4BA4-8AB4-0FB30BEA8B99}"/>
    <pc:docChg chg="undo custSel modSld">
      <pc:chgData name="VÁSQUEZ CARVAJAL GONZALO A" userId="fdf6c519-ebfd-465d-b4fa-917b5c704028" providerId="ADAL" clId="{3A7F9412-3488-4BA4-8AB4-0FB30BEA8B99}" dt="2024-04-19T02:05:59.585" v="37" actId="20577"/>
      <pc:docMkLst>
        <pc:docMk/>
      </pc:docMkLst>
      <pc:sldChg chg="modSp mod">
        <pc:chgData name="VÁSQUEZ CARVAJAL GONZALO A" userId="fdf6c519-ebfd-465d-b4fa-917b5c704028" providerId="ADAL" clId="{3A7F9412-3488-4BA4-8AB4-0FB30BEA8B99}" dt="2024-04-19T01:19:50.609" v="3" actId="1076"/>
        <pc:sldMkLst>
          <pc:docMk/>
          <pc:sldMk cId="717496427" sldId="309"/>
        </pc:sldMkLst>
        <pc:picChg chg="mod">
          <ac:chgData name="VÁSQUEZ CARVAJAL GONZALO A" userId="fdf6c519-ebfd-465d-b4fa-917b5c704028" providerId="ADAL" clId="{3A7F9412-3488-4BA4-8AB4-0FB30BEA8B99}" dt="2024-04-18T23:51:37.747" v="1" actId="14100"/>
          <ac:picMkLst>
            <pc:docMk/>
            <pc:sldMk cId="717496427" sldId="309"/>
            <ac:picMk id="11" creationId="{B97D08A8-CE05-6CF7-8738-465319CE1A09}"/>
          </ac:picMkLst>
        </pc:picChg>
        <pc:picChg chg="mod">
          <ac:chgData name="VÁSQUEZ CARVAJAL GONZALO A" userId="fdf6c519-ebfd-465d-b4fa-917b5c704028" providerId="ADAL" clId="{3A7F9412-3488-4BA4-8AB4-0FB30BEA8B99}" dt="2024-04-19T01:19:50.609" v="3" actId="1076"/>
          <ac:picMkLst>
            <pc:docMk/>
            <pc:sldMk cId="717496427" sldId="309"/>
            <ac:picMk id="30" creationId="{B485ADEB-05E8-36ED-D24E-97CD837DF2A1}"/>
          </ac:picMkLst>
        </pc:picChg>
      </pc:sldChg>
      <pc:sldChg chg="addSp delSp modSp mod">
        <pc:chgData name="VÁSQUEZ CARVAJAL GONZALO A" userId="fdf6c519-ebfd-465d-b4fa-917b5c704028" providerId="ADAL" clId="{3A7F9412-3488-4BA4-8AB4-0FB30BEA8B99}" dt="2024-04-19T02:05:59.585" v="37" actId="20577"/>
        <pc:sldMkLst>
          <pc:docMk/>
          <pc:sldMk cId="4026079951" sldId="310"/>
        </pc:sldMkLst>
        <pc:spChg chg="add del mod">
          <ac:chgData name="VÁSQUEZ CARVAJAL GONZALO A" userId="fdf6c519-ebfd-465d-b4fa-917b5c704028" providerId="ADAL" clId="{3A7F9412-3488-4BA4-8AB4-0FB30BEA8B99}" dt="2024-04-19T02:02:17.418" v="8" actId="478"/>
          <ac:spMkLst>
            <pc:docMk/>
            <pc:sldMk cId="4026079951" sldId="310"/>
            <ac:spMk id="5" creationId="{DB1B59E7-61CF-B407-0796-138C7888D58D}"/>
          </ac:spMkLst>
        </pc:spChg>
        <pc:spChg chg="add del mod">
          <ac:chgData name="VÁSQUEZ CARVAJAL GONZALO A" userId="fdf6c519-ebfd-465d-b4fa-917b5c704028" providerId="ADAL" clId="{3A7F9412-3488-4BA4-8AB4-0FB30BEA8B99}" dt="2024-04-19T02:02:17.418" v="8" actId="478"/>
          <ac:spMkLst>
            <pc:docMk/>
            <pc:sldMk cId="4026079951" sldId="310"/>
            <ac:spMk id="6" creationId="{839A29D8-5FBA-790C-E8EB-D2433956C9EA}"/>
          </ac:spMkLst>
        </pc:spChg>
        <pc:spChg chg="add del mod">
          <ac:chgData name="VÁSQUEZ CARVAJAL GONZALO A" userId="fdf6c519-ebfd-465d-b4fa-917b5c704028" providerId="ADAL" clId="{3A7F9412-3488-4BA4-8AB4-0FB30BEA8B99}" dt="2024-04-19T02:02:17.418" v="8" actId="478"/>
          <ac:spMkLst>
            <pc:docMk/>
            <pc:sldMk cId="4026079951" sldId="310"/>
            <ac:spMk id="8" creationId="{2D1F271B-E9E4-DE9E-E76D-D0B31A68C4C7}"/>
          </ac:spMkLst>
        </pc:spChg>
        <pc:spChg chg="add del mod">
          <ac:chgData name="VÁSQUEZ CARVAJAL GONZALO A" userId="fdf6c519-ebfd-465d-b4fa-917b5c704028" providerId="ADAL" clId="{3A7F9412-3488-4BA4-8AB4-0FB30BEA8B99}" dt="2024-04-19T02:02:17.418" v="8" actId="478"/>
          <ac:spMkLst>
            <pc:docMk/>
            <pc:sldMk cId="4026079951" sldId="310"/>
            <ac:spMk id="9" creationId="{C201BFEB-A2A0-521F-C1FF-F73CD92DB45C}"/>
          </ac:spMkLst>
        </pc:spChg>
        <pc:spChg chg="add mod">
          <ac:chgData name="VÁSQUEZ CARVAJAL GONZALO A" userId="fdf6c519-ebfd-465d-b4fa-917b5c704028" providerId="ADAL" clId="{3A7F9412-3488-4BA4-8AB4-0FB30BEA8B99}" dt="2024-04-19T02:03:15.361" v="11" actId="1076"/>
          <ac:spMkLst>
            <pc:docMk/>
            <pc:sldMk cId="4026079951" sldId="310"/>
            <ac:spMk id="11" creationId="{F7C4C1AA-CBA9-86E8-0AA3-94399BFC4857}"/>
          </ac:spMkLst>
        </pc:spChg>
        <pc:spChg chg="add mod">
          <ac:chgData name="VÁSQUEZ CARVAJAL GONZALO A" userId="fdf6c519-ebfd-465d-b4fa-917b5c704028" providerId="ADAL" clId="{3A7F9412-3488-4BA4-8AB4-0FB30BEA8B99}" dt="2024-04-19T02:04:01.078" v="13" actId="571"/>
          <ac:spMkLst>
            <pc:docMk/>
            <pc:sldMk cId="4026079951" sldId="310"/>
            <ac:spMk id="13" creationId="{8A244E7C-2810-E35A-255B-85C357D73F6E}"/>
          </ac:spMkLst>
        </pc:spChg>
        <pc:spChg chg="add mod">
          <ac:chgData name="VÁSQUEZ CARVAJAL GONZALO A" userId="fdf6c519-ebfd-465d-b4fa-917b5c704028" providerId="ADAL" clId="{3A7F9412-3488-4BA4-8AB4-0FB30BEA8B99}" dt="2024-04-19T02:04:01.078" v="13" actId="571"/>
          <ac:spMkLst>
            <pc:docMk/>
            <pc:sldMk cId="4026079951" sldId="310"/>
            <ac:spMk id="14" creationId="{A7CDE95B-9F52-6F8D-F894-F397ACEEE879}"/>
          </ac:spMkLst>
        </pc:spChg>
        <pc:spChg chg="add mod">
          <ac:chgData name="VÁSQUEZ CARVAJAL GONZALO A" userId="fdf6c519-ebfd-465d-b4fa-917b5c704028" providerId="ADAL" clId="{3A7F9412-3488-4BA4-8AB4-0FB30BEA8B99}" dt="2024-04-19T02:04:32.385" v="22" actId="1076"/>
          <ac:spMkLst>
            <pc:docMk/>
            <pc:sldMk cId="4026079951" sldId="310"/>
            <ac:spMk id="15" creationId="{687C2E96-FE35-FEF7-BA0A-5ACF023FA5BD}"/>
          </ac:spMkLst>
        </pc:spChg>
        <pc:spChg chg="add mod">
          <ac:chgData name="VÁSQUEZ CARVAJAL GONZALO A" userId="fdf6c519-ebfd-465d-b4fa-917b5c704028" providerId="ADAL" clId="{3A7F9412-3488-4BA4-8AB4-0FB30BEA8B99}" dt="2024-04-19T02:04:07.952" v="15" actId="1076"/>
          <ac:spMkLst>
            <pc:docMk/>
            <pc:sldMk cId="4026079951" sldId="310"/>
            <ac:spMk id="16" creationId="{ED0C73D5-D867-8AA5-5CDD-36930A4486E8}"/>
          </ac:spMkLst>
        </pc:spChg>
        <pc:spChg chg="add mod">
          <ac:chgData name="VÁSQUEZ CARVAJAL GONZALO A" userId="fdf6c519-ebfd-465d-b4fa-917b5c704028" providerId="ADAL" clId="{3A7F9412-3488-4BA4-8AB4-0FB30BEA8B99}" dt="2024-04-19T02:04:39.354" v="27" actId="1076"/>
          <ac:spMkLst>
            <pc:docMk/>
            <pc:sldMk cId="4026079951" sldId="310"/>
            <ac:spMk id="17" creationId="{B4FB0981-55CB-5B53-D161-1B449F87837A}"/>
          </ac:spMkLst>
        </pc:spChg>
        <pc:spChg chg="add mod">
          <ac:chgData name="VÁSQUEZ CARVAJAL GONZALO A" userId="fdf6c519-ebfd-465d-b4fa-917b5c704028" providerId="ADAL" clId="{3A7F9412-3488-4BA4-8AB4-0FB30BEA8B99}" dt="2024-04-19T02:04:39.354" v="27" actId="1076"/>
          <ac:spMkLst>
            <pc:docMk/>
            <pc:sldMk cId="4026079951" sldId="310"/>
            <ac:spMk id="18" creationId="{1F43C420-F744-BC01-29AC-F17FD212F537}"/>
          </ac:spMkLst>
        </pc:spChg>
        <pc:spChg chg="add mod">
          <ac:chgData name="VÁSQUEZ CARVAJAL GONZALO A" userId="fdf6c519-ebfd-465d-b4fa-917b5c704028" providerId="ADAL" clId="{3A7F9412-3488-4BA4-8AB4-0FB30BEA8B99}" dt="2024-04-19T02:04:42.695" v="28" actId="1076"/>
          <ac:spMkLst>
            <pc:docMk/>
            <pc:sldMk cId="4026079951" sldId="310"/>
            <ac:spMk id="19" creationId="{BDB4DF92-2798-EECA-F1DC-727D236E16D6}"/>
          </ac:spMkLst>
        </pc:spChg>
        <pc:spChg chg="add mod">
          <ac:chgData name="VÁSQUEZ CARVAJAL GONZALO A" userId="fdf6c519-ebfd-465d-b4fa-917b5c704028" providerId="ADAL" clId="{3A7F9412-3488-4BA4-8AB4-0FB30BEA8B99}" dt="2024-04-19T02:04:42.695" v="28" actId="1076"/>
          <ac:spMkLst>
            <pc:docMk/>
            <pc:sldMk cId="4026079951" sldId="310"/>
            <ac:spMk id="20" creationId="{58A80695-BC02-A6E2-35B6-7E82ABDBD1B7}"/>
          </ac:spMkLst>
        </pc:spChg>
        <pc:spChg chg="add del mod">
          <ac:chgData name="VÁSQUEZ CARVAJAL GONZALO A" userId="fdf6c519-ebfd-465d-b4fa-917b5c704028" providerId="ADAL" clId="{3A7F9412-3488-4BA4-8AB4-0FB30BEA8B99}" dt="2024-04-19T02:04:47.522" v="29" actId="478"/>
          <ac:spMkLst>
            <pc:docMk/>
            <pc:sldMk cId="4026079951" sldId="310"/>
            <ac:spMk id="21" creationId="{23642D39-7AEC-3F47-61C3-6114598B6AB1}"/>
          </ac:spMkLst>
        </pc:spChg>
        <pc:spChg chg="add del mod">
          <ac:chgData name="VÁSQUEZ CARVAJAL GONZALO A" userId="fdf6c519-ebfd-465d-b4fa-917b5c704028" providerId="ADAL" clId="{3A7F9412-3488-4BA4-8AB4-0FB30BEA8B99}" dt="2024-04-19T02:04:47.522" v="29" actId="478"/>
          <ac:spMkLst>
            <pc:docMk/>
            <pc:sldMk cId="4026079951" sldId="310"/>
            <ac:spMk id="22" creationId="{95F0BB0A-DA3E-DE26-7D3B-73A7BA1D847E}"/>
          </ac:spMkLst>
        </pc:spChg>
        <pc:spChg chg="add del mod">
          <ac:chgData name="VÁSQUEZ CARVAJAL GONZALO A" userId="fdf6c519-ebfd-465d-b4fa-917b5c704028" providerId="ADAL" clId="{3A7F9412-3488-4BA4-8AB4-0FB30BEA8B99}" dt="2024-04-19T02:04:47.522" v="29" actId="478"/>
          <ac:spMkLst>
            <pc:docMk/>
            <pc:sldMk cId="4026079951" sldId="310"/>
            <ac:spMk id="23" creationId="{2305F3C9-1698-F50F-E557-68071E7B4E76}"/>
          </ac:spMkLst>
        </pc:spChg>
        <pc:spChg chg="add del mod">
          <ac:chgData name="VÁSQUEZ CARVAJAL GONZALO A" userId="fdf6c519-ebfd-465d-b4fa-917b5c704028" providerId="ADAL" clId="{3A7F9412-3488-4BA4-8AB4-0FB30BEA8B99}" dt="2024-04-19T02:04:47.522" v="29" actId="478"/>
          <ac:spMkLst>
            <pc:docMk/>
            <pc:sldMk cId="4026079951" sldId="310"/>
            <ac:spMk id="24" creationId="{047AEBB8-E33C-23A9-E577-971EAB522FFF}"/>
          </ac:spMkLst>
        </pc:spChg>
        <pc:spChg chg="add del mod">
          <ac:chgData name="VÁSQUEZ CARVAJAL GONZALO A" userId="fdf6c519-ebfd-465d-b4fa-917b5c704028" providerId="ADAL" clId="{3A7F9412-3488-4BA4-8AB4-0FB30BEA8B99}" dt="2024-04-19T02:04:47.522" v="29" actId="478"/>
          <ac:spMkLst>
            <pc:docMk/>
            <pc:sldMk cId="4026079951" sldId="310"/>
            <ac:spMk id="25" creationId="{B87593CC-9216-DF4E-121E-00242A1F6EAF}"/>
          </ac:spMkLst>
        </pc:spChg>
        <pc:spChg chg="add del mod">
          <ac:chgData name="VÁSQUEZ CARVAJAL GONZALO A" userId="fdf6c519-ebfd-465d-b4fa-917b5c704028" providerId="ADAL" clId="{3A7F9412-3488-4BA4-8AB4-0FB30BEA8B99}" dt="2024-04-19T02:04:47.522" v="29" actId="478"/>
          <ac:spMkLst>
            <pc:docMk/>
            <pc:sldMk cId="4026079951" sldId="310"/>
            <ac:spMk id="26" creationId="{4B03DD76-C7F5-2DBD-B4E3-61EE0652055A}"/>
          </ac:spMkLst>
        </pc:spChg>
        <pc:spChg chg="add mod">
          <ac:chgData name="VÁSQUEZ CARVAJAL GONZALO A" userId="fdf6c519-ebfd-465d-b4fa-917b5c704028" providerId="ADAL" clId="{3A7F9412-3488-4BA4-8AB4-0FB30BEA8B99}" dt="2024-04-19T02:05:59.585" v="37" actId="20577"/>
          <ac:spMkLst>
            <pc:docMk/>
            <pc:sldMk cId="4026079951" sldId="310"/>
            <ac:spMk id="27" creationId="{7D902329-67E8-92E9-92F7-0C3B39A25C9A}"/>
          </ac:spMkLst>
        </pc:spChg>
        <pc:spChg chg="add mod">
          <ac:chgData name="VÁSQUEZ CARVAJAL GONZALO A" userId="fdf6c519-ebfd-465d-b4fa-917b5c704028" providerId="ADAL" clId="{3A7F9412-3488-4BA4-8AB4-0FB30BEA8B99}" dt="2024-04-19T02:04:36.297" v="26" actId="1076"/>
          <ac:spMkLst>
            <pc:docMk/>
            <pc:sldMk cId="4026079951" sldId="310"/>
            <ac:spMk id="28" creationId="{C2D2FADB-C13F-5DC1-9B86-CFB9FD33C2F3}"/>
          </ac:spMkLst>
        </pc:spChg>
        <pc:spChg chg="mod">
          <ac:chgData name="VÁSQUEZ CARVAJAL GONZALO A" userId="fdf6c519-ebfd-465d-b4fa-917b5c704028" providerId="ADAL" clId="{3A7F9412-3488-4BA4-8AB4-0FB30BEA8B99}" dt="2024-04-19T02:04:51.784" v="30"/>
          <ac:spMkLst>
            <pc:docMk/>
            <pc:sldMk cId="4026079951" sldId="310"/>
            <ac:spMk id="32" creationId="{37F5CE8D-A7FA-AC42-C131-B7B45584B63C}"/>
          </ac:spMkLst>
        </pc:spChg>
        <pc:spChg chg="mod">
          <ac:chgData name="VÁSQUEZ CARVAJAL GONZALO A" userId="fdf6c519-ebfd-465d-b4fa-917b5c704028" providerId="ADAL" clId="{3A7F9412-3488-4BA4-8AB4-0FB30BEA8B99}" dt="2024-04-19T02:04:51.784" v="30"/>
          <ac:spMkLst>
            <pc:docMk/>
            <pc:sldMk cId="4026079951" sldId="310"/>
            <ac:spMk id="33" creationId="{248DACA0-1707-83A2-DFD7-E4B8CF27ECE5}"/>
          </ac:spMkLst>
        </pc:spChg>
        <pc:spChg chg="mod">
          <ac:chgData name="VÁSQUEZ CARVAJAL GONZALO A" userId="fdf6c519-ebfd-465d-b4fa-917b5c704028" providerId="ADAL" clId="{3A7F9412-3488-4BA4-8AB4-0FB30BEA8B99}" dt="2024-04-19T02:04:51.784" v="30"/>
          <ac:spMkLst>
            <pc:docMk/>
            <pc:sldMk cId="4026079951" sldId="310"/>
            <ac:spMk id="35" creationId="{A7F2FD6A-68BD-9588-0D59-11428C0B9B23}"/>
          </ac:spMkLst>
        </pc:spChg>
        <pc:spChg chg="mod">
          <ac:chgData name="VÁSQUEZ CARVAJAL GONZALO A" userId="fdf6c519-ebfd-465d-b4fa-917b5c704028" providerId="ADAL" clId="{3A7F9412-3488-4BA4-8AB4-0FB30BEA8B99}" dt="2024-04-19T02:04:51.784" v="30"/>
          <ac:spMkLst>
            <pc:docMk/>
            <pc:sldMk cId="4026079951" sldId="310"/>
            <ac:spMk id="36" creationId="{D3A5C724-712B-C104-3929-EF0299E92EF9}"/>
          </ac:spMkLst>
        </pc:spChg>
        <pc:spChg chg="mod">
          <ac:chgData name="VÁSQUEZ CARVAJAL GONZALO A" userId="fdf6c519-ebfd-465d-b4fa-917b5c704028" providerId="ADAL" clId="{3A7F9412-3488-4BA4-8AB4-0FB30BEA8B99}" dt="2024-04-19T02:04:51.784" v="30"/>
          <ac:spMkLst>
            <pc:docMk/>
            <pc:sldMk cId="4026079951" sldId="310"/>
            <ac:spMk id="37" creationId="{144C30AA-FB92-C49A-C7D9-13DC80832B66}"/>
          </ac:spMkLst>
        </pc:spChg>
        <pc:spChg chg="mod">
          <ac:chgData name="VÁSQUEZ CARVAJAL GONZALO A" userId="fdf6c519-ebfd-465d-b4fa-917b5c704028" providerId="ADAL" clId="{3A7F9412-3488-4BA4-8AB4-0FB30BEA8B99}" dt="2024-04-19T02:04:51.784" v="30"/>
          <ac:spMkLst>
            <pc:docMk/>
            <pc:sldMk cId="4026079951" sldId="310"/>
            <ac:spMk id="38" creationId="{9A2E86C6-79FE-3ABE-7598-952A4F4E35AD}"/>
          </ac:spMkLst>
        </pc:spChg>
        <pc:spChg chg="mod">
          <ac:chgData name="VÁSQUEZ CARVAJAL GONZALO A" userId="fdf6c519-ebfd-465d-b4fa-917b5c704028" providerId="ADAL" clId="{3A7F9412-3488-4BA4-8AB4-0FB30BEA8B99}" dt="2024-04-19T02:04:55.259" v="32"/>
          <ac:spMkLst>
            <pc:docMk/>
            <pc:sldMk cId="4026079951" sldId="310"/>
            <ac:spMk id="40" creationId="{8D747AE0-A708-D0CF-C0EA-4E8DC7ADE1A1}"/>
          </ac:spMkLst>
        </pc:spChg>
        <pc:spChg chg="mod">
          <ac:chgData name="VÁSQUEZ CARVAJAL GONZALO A" userId="fdf6c519-ebfd-465d-b4fa-917b5c704028" providerId="ADAL" clId="{3A7F9412-3488-4BA4-8AB4-0FB30BEA8B99}" dt="2024-04-19T02:04:55.259" v="32"/>
          <ac:spMkLst>
            <pc:docMk/>
            <pc:sldMk cId="4026079951" sldId="310"/>
            <ac:spMk id="41" creationId="{AF9FB61E-A193-EFEC-42DB-3DDA989881A4}"/>
          </ac:spMkLst>
        </pc:spChg>
        <pc:spChg chg="mod">
          <ac:chgData name="VÁSQUEZ CARVAJAL GONZALO A" userId="fdf6c519-ebfd-465d-b4fa-917b5c704028" providerId="ADAL" clId="{3A7F9412-3488-4BA4-8AB4-0FB30BEA8B99}" dt="2024-04-19T02:04:55.259" v="32"/>
          <ac:spMkLst>
            <pc:docMk/>
            <pc:sldMk cId="4026079951" sldId="310"/>
            <ac:spMk id="42" creationId="{F6DF212A-48B7-25CE-344C-7E90469314F7}"/>
          </ac:spMkLst>
        </pc:spChg>
        <pc:spChg chg="mod">
          <ac:chgData name="VÁSQUEZ CARVAJAL GONZALO A" userId="fdf6c519-ebfd-465d-b4fa-917b5c704028" providerId="ADAL" clId="{3A7F9412-3488-4BA4-8AB4-0FB30BEA8B99}" dt="2024-04-19T02:04:55.259" v="32"/>
          <ac:spMkLst>
            <pc:docMk/>
            <pc:sldMk cId="4026079951" sldId="310"/>
            <ac:spMk id="44" creationId="{647C86DD-6EEB-7DC1-428A-00DB5CCF69CF}"/>
          </ac:spMkLst>
        </pc:spChg>
        <pc:spChg chg="mod">
          <ac:chgData name="VÁSQUEZ CARVAJAL GONZALO A" userId="fdf6c519-ebfd-465d-b4fa-917b5c704028" providerId="ADAL" clId="{3A7F9412-3488-4BA4-8AB4-0FB30BEA8B99}" dt="2024-04-19T02:05:00.971" v="35" actId="571"/>
          <ac:spMkLst>
            <pc:docMk/>
            <pc:sldMk cId="4026079951" sldId="310"/>
            <ac:spMk id="46" creationId="{3D2BA7C5-B634-174E-9E00-5BAF3765F5A2}"/>
          </ac:spMkLst>
        </pc:spChg>
        <pc:spChg chg="mod">
          <ac:chgData name="VÁSQUEZ CARVAJAL GONZALO A" userId="fdf6c519-ebfd-465d-b4fa-917b5c704028" providerId="ADAL" clId="{3A7F9412-3488-4BA4-8AB4-0FB30BEA8B99}" dt="2024-04-19T02:05:00.971" v="35" actId="571"/>
          <ac:spMkLst>
            <pc:docMk/>
            <pc:sldMk cId="4026079951" sldId="310"/>
            <ac:spMk id="49" creationId="{3B301982-42C4-708E-9C44-6E0EB9DB693A}"/>
          </ac:spMkLst>
        </pc:spChg>
        <pc:spChg chg="mod">
          <ac:chgData name="VÁSQUEZ CARVAJAL GONZALO A" userId="fdf6c519-ebfd-465d-b4fa-917b5c704028" providerId="ADAL" clId="{3A7F9412-3488-4BA4-8AB4-0FB30BEA8B99}" dt="2024-04-19T02:05:00.971" v="35" actId="571"/>
          <ac:spMkLst>
            <pc:docMk/>
            <pc:sldMk cId="4026079951" sldId="310"/>
            <ac:spMk id="51" creationId="{024792D9-8FB8-9032-B131-49B587AFD913}"/>
          </ac:spMkLst>
        </pc:spChg>
        <pc:spChg chg="mod">
          <ac:chgData name="VÁSQUEZ CARVAJAL GONZALO A" userId="fdf6c519-ebfd-465d-b4fa-917b5c704028" providerId="ADAL" clId="{3A7F9412-3488-4BA4-8AB4-0FB30BEA8B99}" dt="2024-04-19T02:05:00.971" v="35" actId="571"/>
          <ac:spMkLst>
            <pc:docMk/>
            <pc:sldMk cId="4026079951" sldId="310"/>
            <ac:spMk id="52" creationId="{D5CD0018-7244-03E4-DC0B-779DEE1A8027}"/>
          </ac:spMkLst>
        </pc:spChg>
        <pc:spChg chg="mod">
          <ac:chgData name="VÁSQUEZ CARVAJAL GONZALO A" userId="fdf6c519-ebfd-465d-b4fa-917b5c704028" providerId="ADAL" clId="{3A7F9412-3488-4BA4-8AB4-0FB30BEA8B99}" dt="2024-04-19T02:05:00.971" v="35" actId="571"/>
          <ac:spMkLst>
            <pc:docMk/>
            <pc:sldMk cId="4026079951" sldId="310"/>
            <ac:spMk id="53" creationId="{1D92CD14-3704-368C-8993-9FAA966F6B4B}"/>
          </ac:spMkLst>
        </pc:spChg>
        <pc:spChg chg="mod">
          <ac:chgData name="VÁSQUEZ CARVAJAL GONZALO A" userId="fdf6c519-ebfd-465d-b4fa-917b5c704028" providerId="ADAL" clId="{3A7F9412-3488-4BA4-8AB4-0FB30BEA8B99}" dt="2024-04-19T02:05:00.971" v="35" actId="571"/>
          <ac:spMkLst>
            <pc:docMk/>
            <pc:sldMk cId="4026079951" sldId="310"/>
            <ac:spMk id="54" creationId="{B8E53B93-B508-04E5-32B3-987D1D12B699}"/>
          </ac:spMkLst>
        </pc:spChg>
        <pc:grpChg chg="mod">
          <ac:chgData name="VÁSQUEZ CARVAJAL GONZALO A" userId="fdf6c519-ebfd-465d-b4fa-917b5c704028" providerId="ADAL" clId="{3A7F9412-3488-4BA4-8AB4-0FB30BEA8B99}" dt="2024-04-19T02:05:04.827" v="36" actId="1076"/>
          <ac:grpSpMkLst>
            <pc:docMk/>
            <pc:sldMk cId="4026079951" sldId="310"/>
            <ac:grpSpMk id="6" creationId="{618536BF-4E51-2E18-BAB2-099DF9A8C94E}"/>
          </ac:grpSpMkLst>
        </pc:grpChg>
        <pc:grpChg chg="add mod">
          <ac:chgData name="VÁSQUEZ CARVAJAL GONZALO A" userId="fdf6c519-ebfd-465d-b4fa-917b5c704028" providerId="ADAL" clId="{3A7F9412-3488-4BA4-8AB4-0FB30BEA8B99}" dt="2024-04-19T02:04:53.419" v="31" actId="1076"/>
          <ac:grpSpMkLst>
            <pc:docMk/>
            <pc:sldMk cId="4026079951" sldId="310"/>
            <ac:grpSpMk id="31" creationId="{618536BF-4E51-2E18-BAB2-099DF9A8C94E}"/>
          </ac:grpSpMkLst>
        </pc:grpChg>
        <pc:grpChg chg="add mod">
          <ac:chgData name="VÁSQUEZ CARVAJAL GONZALO A" userId="fdf6c519-ebfd-465d-b4fa-917b5c704028" providerId="ADAL" clId="{3A7F9412-3488-4BA4-8AB4-0FB30BEA8B99}" dt="2024-04-19T02:05:04.827" v="36" actId="1076"/>
          <ac:grpSpMkLst>
            <pc:docMk/>
            <pc:sldMk cId="4026079951" sldId="310"/>
            <ac:grpSpMk id="34" creationId="{4C606DCA-568B-919F-E36E-E93C67C4396A}"/>
          </ac:grpSpMkLst>
        </pc:grpChg>
        <pc:grpChg chg="add mod">
          <ac:chgData name="VÁSQUEZ CARVAJAL GONZALO A" userId="fdf6c519-ebfd-465d-b4fa-917b5c704028" providerId="ADAL" clId="{3A7F9412-3488-4BA4-8AB4-0FB30BEA8B99}" dt="2024-04-19T02:05:04.827" v="36" actId="1076"/>
          <ac:grpSpMkLst>
            <pc:docMk/>
            <pc:sldMk cId="4026079951" sldId="310"/>
            <ac:grpSpMk id="39" creationId="{9BAE4014-9F5E-C0C0-EB91-433737D3B68E}"/>
          </ac:grpSpMkLst>
        </pc:grpChg>
        <pc:grpChg chg="add mod">
          <ac:chgData name="VÁSQUEZ CARVAJAL GONZALO A" userId="fdf6c519-ebfd-465d-b4fa-917b5c704028" providerId="ADAL" clId="{3A7F9412-3488-4BA4-8AB4-0FB30BEA8B99}" dt="2024-04-19T02:05:00.971" v="35" actId="571"/>
          <ac:grpSpMkLst>
            <pc:docMk/>
            <pc:sldMk cId="4026079951" sldId="310"/>
            <ac:grpSpMk id="45" creationId="{C6FCEC88-21E8-AB9F-3C9E-D708F1541912}"/>
          </ac:grpSpMkLst>
        </pc:grpChg>
        <pc:grpChg chg="add mod">
          <ac:chgData name="VÁSQUEZ CARVAJAL GONZALO A" userId="fdf6c519-ebfd-465d-b4fa-917b5c704028" providerId="ADAL" clId="{3A7F9412-3488-4BA4-8AB4-0FB30BEA8B99}" dt="2024-04-19T02:05:00.971" v="35" actId="571"/>
          <ac:grpSpMkLst>
            <pc:docMk/>
            <pc:sldMk cId="4026079951" sldId="310"/>
            <ac:grpSpMk id="50" creationId="{1D57259E-3987-20E9-01EF-5AC6E5B0798A}"/>
          </ac:grpSpMkLst>
        </pc:grpChg>
      </pc:sldChg>
    </pc:docChg>
  </pc:docChgLst>
  <pc:docChgLst>
    <pc:chgData name="PEREZ VERGARA MELANY" userId="S::m.perezvergara@uandresbello.edu::d95698a7-632e-4c03-ab0f-564477513d69" providerId="AD" clId="Web-{6ACD99B5-93F1-D704-0CFC-093CEABA2219}"/>
    <pc:docChg chg="delSld modSld">
      <pc:chgData name="PEREZ VERGARA MELANY" userId="S::m.perezvergara@uandresbello.edu::d95698a7-632e-4c03-ab0f-564477513d69" providerId="AD" clId="Web-{6ACD99B5-93F1-D704-0CFC-093CEABA2219}" dt="2024-04-19T02:36:50.876" v="21" actId="20577"/>
      <pc:docMkLst>
        <pc:docMk/>
      </pc:docMkLst>
      <pc:sldChg chg="modSp">
        <pc:chgData name="PEREZ VERGARA MELANY" userId="S::m.perezvergara@uandresbello.edu::d95698a7-632e-4c03-ab0f-564477513d69" providerId="AD" clId="Web-{6ACD99B5-93F1-D704-0CFC-093CEABA2219}" dt="2024-04-19T02:36:50.876" v="21" actId="20577"/>
        <pc:sldMkLst>
          <pc:docMk/>
          <pc:sldMk cId="4002806811" sldId="305"/>
        </pc:sldMkLst>
        <pc:spChg chg="mod">
          <ac:chgData name="PEREZ VERGARA MELANY" userId="S::m.perezvergara@uandresbello.edu::d95698a7-632e-4c03-ab0f-564477513d69" providerId="AD" clId="Web-{6ACD99B5-93F1-D704-0CFC-093CEABA2219}" dt="2024-04-19T02:33:48.714" v="3" actId="1076"/>
          <ac:spMkLst>
            <pc:docMk/>
            <pc:sldMk cId="4002806811" sldId="305"/>
            <ac:spMk id="44" creationId="{426D55FC-DD63-4C00-8593-8ECEC36FC200}"/>
          </ac:spMkLst>
        </pc:spChg>
        <pc:spChg chg="mod">
          <ac:chgData name="PEREZ VERGARA MELANY" userId="S::m.perezvergara@uandresbello.edu::d95698a7-632e-4c03-ab0f-564477513d69" providerId="AD" clId="Web-{6ACD99B5-93F1-D704-0CFC-093CEABA2219}" dt="2024-04-19T02:36:50.876" v="21" actId="20577"/>
          <ac:spMkLst>
            <pc:docMk/>
            <pc:sldMk cId="4002806811" sldId="305"/>
            <ac:spMk id="45" creationId="{8D54D22B-9D56-4A2F-84A4-70372A67D809}"/>
          </ac:spMkLst>
        </pc:spChg>
        <pc:spChg chg="mod">
          <ac:chgData name="PEREZ VERGARA MELANY" userId="S::m.perezvergara@uandresbello.edu::d95698a7-632e-4c03-ab0f-564477513d69" providerId="AD" clId="Web-{6ACD99B5-93F1-D704-0CFC-093CEABA2219}" dt="2024-04-19T02:33:53.574" v="4" actId="1076"/>
          <ac:spMkLst>
            <pc:docMk/>
            <pc:sldMk cId="4002806811" sldId="305"/>
            <ac:spMk id="79" creationId="{7B1A732E-38FE-4458-A1D9-9A97AF0440E6}"/>
          </ac:spMkLst>
        </pc:spChg>
        <pc:spChg chg="mod">
          <ac:chgData name="PEREZ VERGARA MELANY" userId="S::m.perezvergara@uandresbello.edu::d95698a7-632e-4c03-ab0f-564477513d69" providerId="AD" clId="Web-{6ACD99B5-93F1-D704-0CFC-093CEABA2219}" dt="2024-04-19T02:36:03.750" v="10" actId="1076"/>
          <ac:spMkLst>
            <pc:docMk/>
            <pc:sldMk cId="4002806811" sldId="305"/>
            <ac:spMk id="89" creationId="{9643106E-B78F-462C-B172-9657EC03DCAA}"/>
          </ac:spMkLst>
        </pc:spChg>
      </pc:sldChg>
      <pc:sldChg chg="del">
        <pc:chgData name="PEREZ VERGARA MELANY" userId="S::m.perezvergara@uandresbello.edu::d95698a7-632e-4c03-ab0f-564477513d69" providerId="AD" clId="Web-{6ACD99B5-93F1-D704-0CFC-093CEABA2219}" dt="2024-04-19T02:16:51.807" v="0"/>
        <pc:sldMkLst>
          <pc:docMk/>
          <pc:sldMk cId="319540435" sldId="313"/>
        </pc:sldMkLst>
      </pc:sldChg>
    </pc:docChg>
  </pc:docChgLst>
  <pc:docChgLst>
    <pc:chgData name="VÁSQUEZ CARVAJAL GONZALO A" userId="S::g.vsquezcarvajal@uandresbello.edu::fdf6c519-ebfd-465d-b4fa-917b5c704028" providerId="AD" clId="Web-{CCE71196-D9EA-5FF5-3E05-183E6D1705FC}"/>
    <pc:docChg chg="modSld">
      <pc:chgData name="VÁSQUEZ CARVAJAL GONZALO A" userId="S::g.vsquezcarvajal@uandresbello.edu::fdf6c519-ebfd-465d-b4fa-917b5c704028" providerId="AD" clId="Web-{CCE71196-D9EA-5FF5-3E05-183E6D1705FC}" dt="2024-04-19T02:33:07.451" v="6" actId="1076"/>
      <pc:docMkLst>
        <pc:docMk/>
      </pc:docMkLst>
      <pc:sldChg chg="addSp modSp">
        <pc:chgData name="VÁSQUEZ CARVAJAL GONZALO A" userId="S::g.vsquezcarvajal@uandresbello.edu::fdf6c519-ebfd-465d-b4fa-917b5c704028" providerId="AD" clId="Web-{CCE71196-D9EA-5FF5-3E05-183E6D1705FC}" dt="2024-04-19T02:33:07.451" v="6" actId="1076"/>
        <pc:sldMkLst>
          <pc:docMk/>
          <pc:sldMk cId="2779685119" sldId="306"/>
        </pc:sldMkLst>
        <pc:picChg chg="add mod">
          <ac:chgData name="VÁSQUEZ CARVAJAL GONZALO A" userId="S::g.vsquezcarvajal@uandresbello.edu::fdf6c519-ebfd-465d-b4fa-917b5c704028" providerId="AD" clId="Web-{CCE71196-D9EA-5FF5-3E05-183E6D1705FC}" dt="2024-04-19T02:33:07.451" v="6" actId="1076"/>
          <ac:picMkLst>
            <pc:docMk/>
            <pc:sldMk cId="2779685119" sldId="306"/>
            <ac:picMk id="31" creationId="{637CF5E8-ABB0-22A1-D946-FDFCE8232FD1}"/>
          </ac:picMkLst>
        </pc:picChg>
      </pc:sldChg>
    </pc:docChg>
  </pc:docChgLst>
  <pc:docChgLst>
    <pc:chgData name="Paola Alejandra Jarur Chamy" userId="90bb2a2d-fae6-4337-8a41-cfbd67e07fdf" providerId="ADAL" clId="{A088AB18-C673-4A2D-B55A-F7E1AA141CD7}"/>
    <pc:docChg chg="undo custSel addSld delSld modSld">
      <pc:chgData name="Paola Alejandra Jarur Chamy" userId="90bb2a2d-fae6-4337-8a41-cfbd67e07fdf" providerId="ADAL" clId="{A088AB18-C673-4A2D-B55A-F7E1AA141CD7}" dt="2022-01-31T13:17:52.733" v="1316"/>
      <pc:docMkLst>
        <pc:docMk/>
      </pc:docMkLst>
      <pc:sldChg chg="add del">
        <pc:chgData name="Paola Alejandra Jarur Chamy" userId="90bb2a2d-fae6-4337-8a41-cfbd67e07fdf" providerId="ADAL" clId="{A088AB18-C673-4A2D-B55A-F7E1AA141CD7}" dt="2022-01-30T01:07:25.742" v="1"/>
        <pc:sldMkLst>
          <pc:docMk/>
          <pc:sldMk cId="2317203151" sldId="258"/>
        </pc:sldMkLst>
      </pc:sldChg>
      <pc:sldChg chg="modSp mod">
        <pc:chgData name="Paola Alejandra Jarur Chamy" userId="90bb2a2d-fae6-4337-8a41-cfbd67e07fdf" providerId="ADAL" clId="{A088AB18-C673-4A2D-B55A-F7E1AA141CD7}" dt="2022-01-31T13:03:27.474" v="1315" actId="20577"/>
        <pc:sldMkLst>
          <pc:docMk/>
          <pc:sldMk cId="1957369981" sldId="262"/>
        </pc:sldMkLst>
        <pc:spChg chg="mod">
          <ac:chgData name="Paola Alejandra Jarur Chamy" userId="90bb2a2d-fae6-4337-8a41-cfbd67e07fdf" providerId="ADAL" clId="{A088AB18-C673-4A2D-B55A-F7E1AA141CD7}" dt="2022-01-31T13:03:27.474" v="1315" actId="20577"/>
          <ac:spMkLst>
            <pc:docMk/>
            <pc:sldMk cId="1957369981" sldId="262"/>
            <ac:spMk id="13" creationId="{00000000-0000-0000-0000-000000000000}"/>
          </ac:spMkLst>
        </pc:spChg>
        <pc:picChg chg="mod">
          <ac:chgData name="Paola Alejandra Jarur Chamy" userId="90bb2a2d-fae6-4337-8a41-cfbd67e07fdf" providerId="ADAL" clId="{A088AB18-C673-4A2D-B55A-F7E1AA141CD7}" dt="2022-01-30T01:25:08.536" v="765" actId="1038"/>
          <ac:picMkLst>
            <pc:docMk/>
            <pc:sldMk cId="1957369981" sldId="262"/>
            <ac:picMk id="10" creationId="{00000000-0000-0000-0000-000000000000}"/>
          </ac:picMkLst>
        </pc:picChg>
      </pc:sldChg>
      <pc:sldChg chg="add del">
        <pc:chgData name="Paola Alejandra Jarur Chamy" userId="90bb2a2d-fae6-4337-8a41-cfbd67e07fdf" providerId="ADAL" clId="{A088AB18-C673-4A2D-B55A-F7E1AA141CD7}" dt="2022-01-30T01:14:13.524" v="275" actId="47"/>
        <pc:sldMkLst>
          <pc:docMk/>
          <pc:sldMk cId="1539355734" sldId="265"/>
        </pc:sldMkLst>
      </pc:sldChg>
      <pc:sldChg chg="addSp delSp modSp mod">
        <pc:chgData name="Paola Alejandra Jarur Chamy" userId="90bb2a2d-fae6-4337-8a41-cfbd67e07fdf" providerId="ADAL" clId="{A088AB18-C673-4A2D-B55A-F7E1AA141CD7}" dt="2022-01-30T01:11:43.430" v="273" actId="14100"/>
        <pc:sldMkLst>
          <pc:docMk/>
          <pc:sldMk cId="1761978179" sldId="303"/>
        </pc:sldMkLst>
        <pc:spChg chg="add mod">
          <ac:chgData name="Paola Alejandra Jarur Chamy" userId="90bb2a2d-fae6-4337-8a41-cfbd67e07fdf" providerId="ADAL" clId="{A088AB18-C673-4A2D-B55A-F7E1AA141CD7}" dt="2022-01-30T01:11:43.430" v="273" actId="14100"/>
          <ac:spMkLst>
            <pc:docMk/>
            <pc:sldMk cId="1761978179" sldId="303"/>
            <ac:spMk id="5" creationId="{699E2788-EBE2-45DF-9C0B-D666080A46A9}"/>
          </ac:spMkLst>
        </pc:spChg>
        <pc:spChg chg="add mod">
          <ac:chgData name="Paola Alejandra Jarur Chamy" userId="90bb2a2d-fae6-4337-8a41-cfbd67e07fdf" providerId="ADAL" clId="{A088AB18-C673-4A2D-B55A-F7E1AA141CD7}" dt="2022-01-30T01:11:34.847" v="269" actId="1035"/>
          <ac:spMkLst>
            <pc:docMk/>
            <pc:sldMk cId="1761978179" sldId="303"/>
            <ac:spMk id="6" creationId="{9DEC9D77-6AA7-4B6B-881C-F31DAAE1DB2A}"/>
          </ac:spMkLst>
        </pc:spChg>
        <pc:spChg chg="add mod">
          <ac:chgData name="Paola Alejandra Jarur Chamy" userId="90bb2a2d-fae6-4337-8a41-cfbd67e07fdf" providerId="ADAL" clId="{A088AB18-C673-4A2D-B55A-F7E1AA141CD7}" dt="2022-01-30T01:11:34.847" v="269" actId="1035"/>
          <ac:spMkLst>
            <pc:docMk/>
            <pc:sldMk cId="1761978179" sldId="303"/>
            <ac:spMk id="8" creationId="{8E5AB793-981F-4F0C-993F-B574912D895B}"/>
          </ac:spMkLst>
        </pc:spChg>
        <pc:spChg chg="add mod">
          <ac:chgData name="Paola Alejandra Jarur Chamy" userId="90bb2a2d-fae6-4337-8a41-cfbd67e07fdf" providerId="ADAL" clId="{A088AB18-C673-4A2D-B55A-F7E1AA141CD7}" dt="2022-01-30T01:11:27.849" v="261" actId="1035"/>
          <ac:spMkLst>
            <pc:docMk/>
            <pc:sldMk cId="1761978179" sldId="303"/>
            <ac:spMk id="10" creationId="{DC1D303F-E600-4ACE-9AB7-C6AEB05050D4}"/>
          </ac:spMkLst>
        </pc:spChg>
        <pc:spChg chg="add mod">
          <ac:chgData name="Paola Alejandra Jarur Chamy" userId="90bb2a2d-fae6-4337-8a41-cfbd67e07fdf" providerId="ADAL" clId="{A088AB18-C673-4A2D-B55A-F7E1AA141CD7}" dt="2022-01-30T01:11:27.849" v="261" actId="1035"/>
          <ac:spMkLst>
            <pc:docMk/>
            <pc:sldMk cId="1761978179" sldId="303"/>
            <ac:spMk id="11" creationId="{ACB6F962-DADC-4482-8A69-766A19968AF5}"/>
          </ac:spMkLst>
        </pc:spChg>
        <pc:spChg chg="add mod">
          <ac:chgData name="Paola Alejandra Jarur Chamy" userId="90bb2a2d-fae6-4337-8a41-cfbd67e07fdf" providerId="ADAL" clId="{A088AB18-C673-4A2D-B55A-F7E1AA141CD7}" dt="2022-01-30T01:11:27.849" v="261" actId="1035"/>
          <ac:spMkLst>
            <pc:docMk/>
            <pc:sldMk cId="1761978179" sldId="303"/>
            <ac:spMk id="12" creationId="{A3A365B2-B2DE-4D2C-92CE-32C0611969DB}"/>
          </ac:spMkLst>
        </pc:spChg>
        <pc:spChg chg="del">
          <ac:chgData name="Paola Alejandra Jarur Chamy" userId="90bb2a2d-fae6-4337-8a41-cfbd67e07fdf" providerId="ADAL" clId="{A088AB18-C673-4A2D-B55A-F7E1AA141CD7}" dt="2022-01-30T01:07:58.410" v="34" actId="478"/>
          <ac:spMkLst>
            <pc:docMk/>
            <pc:sldMk cId="1761978179" sldId="303"/>
            <ac:spMk id="17" creationId="{00000000-0000-0000-0000-000000000000}"/>
          </ac:spMkLst>
        </pc:spChg>
        <pc:spChg chg="add mod">
          <ac:chgData name="Paola Alejandra Jarur Chamy" userId="90bb2a2d-fae6-4337-8a41-cfbd67e07fdf" providerId="ADAL" clId="{A088AB18-C673-4A2D-B55A-F7E1AA141CD7}" dt="2022-01-30T01:10:38.007" v="238" actId="1036"/>
          <ac:spMkLst>
            <pc:docMk/>
            <pc:sldMk cId="1761978179" sldId="303"/>
            <ac:spMk id="19" creationId="{9052CB31-5E86-43F7-9E18-68D97336D3DC}"/>
          </ac:spMkLst>
        </pc:spChg>
        <pc:spChg chg="add mod">
          <ac:chgData name="Paola Alejandra Jarur Chamy" userId="90bb2a2d-fae6-4337-8a41-cfbd67e07fdf" providerId="ADAL" clId="{A088AB18-C673-4A2D-B55A-F7E1AA141CD7}" dt="2022-01-30T01:10:34.890" v="236" actId="1035"/>
          <ac:spMkLst>
            <pc:docMk/>
            <pc:sldMk cId="1761978179" sldId="303"/>
            <ac:spMk id="20" creationId="{BF49D49A-95BF-4D21-AE29-BD9D704FEC5F}"/>
          </ac:spMkLst>
        </pc:spChg>
        <pc:spChg chg="add mod">
          <ac:chgData name="Paola Alejandra Jarur Chamy" userId="90bb2a2d-fae6-4337-8a41-cfbd67e07fdf" providerId="ADAL" clId="{A088AB18-C673-4A2D-B55A-F7E1AA141CD7}" dt="2022-01-30T01:10:46.394" v="247" actId="1036"/>
          <ac:spMkLst>
            <pc:docMk/>
            <pc:sldMk cId="1761978179" sldId="303"/>
            <ac:spMk id="21" creationId="{6A548F58-8CF8-4D0C-8871-44C1700A4D4B}"/>
          </ac:spMkLst>
        </pc:spChg>
        <pc:spChg chg="add mod ord">
          <ac:chgData name="Paola Alejandra Jarur Chamy" userId="90bb2a2d-fae6-4337-8a41-cfbd67e07fdf" providerId="ADAL" clId="{A088AB18-C673-4A2D-B55A-F7E1AA141CD7}" dt="2022-01-30T01:10:15.053" v="207" actId="1036"/>
          <ac:spMkLst>
            <pc:docMk/>
            <pc:sldMk cId="1761978179" sldId="303"/>
            <ac:spMk id="23" creationId="{73182A38-D6DF-453D-921E-315EFA20E2ED}"/>
          </ac:spMkLst>
        </pc:spChg>
        <pc:picChg chg="del">
          <ac:chgData name="Paola Alejandra Jarur Chamy" userId="90bb2a2d-fae6-4337-8a41-cfbd67e07fdf" providerId="ADAL" clId="{A088AB18-C673-4A2D-B55A-F7E1AA141CD7}" dt="2022-01-30T01:11:23.141" v="249" actId="478"/>
          <ac:picMkLst>
            <pc:docMk/>
            <pc:sldMk cId="1761978179" sldId="303"/>
            <ac:picMk id="2" creationId="{00000000-0000-0000-0000-000000000000}"/>
          </ac:picMkLst>
        </pc:picChg>
        <pc:picChg chg="del mod">
          <ac:chgData name="Paola Alejandra Jarur Chamy" userId="90bb2a2d-fae6-4337-8a41-cfbd67e07fdf" providerId="ADAL" clId="{A088AB18-C673-4A2D-B55A-F7E1AA141CD7}" dt="2022-01-30T01:08:05.321" v="36" actId="478"/>
          <ac:picMkLst>
            <pc:docMk/>
            <pc:sldMk cId="1761978179" sldId="303"/>
            <ac:picMk id="7" creationId="{00000000-0000-0000-0000-000000000000}"/>
          </ac:picMkLst>
        </pc:picChg>
        <pc:picChg chg="add mod">
          <ac:chgData name="Paola Alejandra Jarur Chamy" userId="90bb2a2d-fae6-4337-8a41-cfbd67e07fdf" providerId="ADAL" clId="{A088AB18-C673-4A2D-B55A-F7E1AA141CD7}" dt="2022-01-30T01:11:27.849" v="261" actId="1035"/>
          <ac:picMkLst>
            <pc:docMk/>
            <pc:sldMk cId="1761978179" sldId="303"/>
            <ac:picMk id="9" creationId="{8CA17F75-6E6A-44AC-B88D-4A56682EC3B2}"/>
          </ac:picMkLst>
        </pc:picChg>
        <pc:picChg chg="add mod">
          <ac:chgData name="Paola Alejandra Jarur Chamy" userId="90bb2a2d-fae6-4337-8a41-cfbd67e07fdf" providerId="ADAL" clId="{A088AB18-C673-4A2D-B55A-F7E1AA141CD7}" dt="2022-01-30T01:07:51.545" v="33" actId="1037"/>
          <ac:picMkLst>
            <pc:docMk/>
            <pc:sldMk cId="1761978179" sldId="303"/>
            <ac:picMk id="13" creationId="{0B2A21D9-80B6-456C-A8D6-7AE3F3558AF4}"/>
          </ac:picMkLst>
        </pc:picChg>
        <pc:cxnChg chg="add mod">
          <ac:chgData name="Paola Alejandra Jarur Chamy" userId="90bb2a2d-fae6-4337-8a41-cfbd67e07fdf" providerId="ADAL" clId="{A088AB18-C673-4A2D-B55A-F7E1AA141CD7}" dt="2022-01-30T01:09:53.778" v="192" actId="14100"/>
          <ac:cxnSpMkLst>
            <pc:docMk/>
            <pc:sldMk cId="1761978179" sldId="303"/>
            <ac:cxnSpMk id="14" creationId="{1585265B-4E00-434F-A644-ADFF1F48468A}"/>
          </ac:cxnSpMkLst>
        </pc:cxnChg>
        <pc:cxnChg chg="add mod">
          <ac:chgData name="Paola Alejandra Jarur Chamy" userId="90bb2a2d-fae6-4337-8a41-cfbd67e07fdf" providerId="ADAL" clId="{A088AB18-C673-4A2D-B55A-F7E1AA141CD7}" dt="2022-01-30T01:10:02.692" v="193" actId="14100"/>
          <ac:cxnSpMkLst>
            <pc:docMk/>
            <pc:sldMk cId="1761978179" sldId="303"/>
            <ac:cxnSpMk id="15" creationId="{5B64C4A8-E34F-4E93-9BA1-1925F378EC3D}"/>
          </ac:cxnSpMkLst>
        </pc:cxnChg>
        <pc:cxnChg chg="add mod">
          <ac:chgData name="Paola Alejandra Jarur Chamy" userId="90bb2a2d-fae6-4337-8a41-cfbd67e07fdf" providerId="ADAL" clId="{A088AB18-C673-4A2D-B55A-F7E1AA141CD7}" dt="2022-01-30T01:07:51.545" v="33" actId="1037"/>
          <ac:cxnSpMkLst>
            <pc:docMk/>
            <pc:sldMk cId="1761978179" sldId="303"/>
            <ac:cxnSpMk id="16" creationId="{122064AE-3A3A-4F63-800C-6648A2ADA6BE}"/>
          </ac:cxnSpMkLst>
        </pc:cxnChg>
        <pc:cxnChg chg="add mod">
          <ac:chgData name="Paola Alejandra Jarur Chamy" userId="90bb2a2d-fae6-4337-8a41-cfbd67e07fdf" providerId="ADAL" clId="{A088AB18-C673-4A2D-B55A-F7E1AA141CD7}" dt="2022-01-30T01:10:08.622" v="194" actId="14100"/>
          <ac:cxnSpMkLst>
            <pc:docMk/>
            <pc:sldMk cId="1761978179" sldId="303"/>
            <ac:cxnSpMk id="18" creationId="{6B53EC84-3601-4293-B749-A2BC2795B17D}"/>
          </ac:cxnSpMkLst>
        </pc:cxnChg>
        <pc:cxnChg chg="add mod">
          <ac:chgData name="Paola Alejandra Jarur Chamy" userId="90bb2a2d-fae6-4337-8a41-cfbd67e07fdf" providerId="ADAL" clId="{A088AB18-C673-4A2D-B55A-F7E1AA141CD7}" dt="2022-01-30T01:10:46.394" v="247" actId="1036"/>
          <ac:cxnSpMkLst>
            <pc:docMk/>
            <pc:sldMk cId="1761978179" sldId="303"/>
            <ac:cxnSpMk id="22" creationId="{6A7DB234-E311-4E3B-AE05-EF5CB163CB48}"/>
          </ac:cxnSpMkLst>
        </pc:cxnChg>
      </pc:sldChg>
      <pc:sldChg chg="addSp delSp modSp add mod setBg">
        <pc:chgData name="Paola Alejandra Jarur Chamy" userId="90bb2a2d-fae6-4337-8a41-cfbd67e07fdf" providerId="ADAL" clId="{A088AB18-C673-4A2D-B55A-F7E1AA141CD7}" dt="2022-01-31T11:42:26.292" v="804" actId="1076"/>
        <pc:sldMkLst>
          <pc:docMk/>
          <pc:sldMk cId="3105322462" sldId="304"/>
        </pc:sldMkLst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9" creationId="{DFD34542-2914-45C3-B330-FBCF0F11E71C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0" creationId="{FEDB9D83-9A22-4FA9-BA77-6EBF9BC6212A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1" creationId="{6DE03D49-CA42-4287-BE6E-4AEDC1182303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2" creationId="{141A1F87-AD61-4C3B-86DC-29D21A5B66A6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3" creationId="{1DA46DB1-4DF7-430A-AFBB-5769D53BDA9A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4" creationId="{6E603CC1-ED6A-40F0-8B4B-49AF28FB6B0D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5" creationId="{8E0288A3-687B-4524-AD30-A011E78F2B9E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6" creationId="{36E5027B-B129-4BF4-9365-B5F7B2F3DAA3}"/>
          </ac:spMkLst>
        </pc:spChg>
        <pc:spChg chg="mod">
          <ac:chgData name="Paola Alejandra Jarur Chamy" userId="90bb2a2d-fae6-4337-8a41-cfbd67e07fdf" providerId="ADAL" clId="{A088AB18-C673-4A2D-B55A-F7E1AA141CD7}" dt="2022-01-30T01:16:36.567" v="343" actId="20577"/>
          <ac:spMkLst>
            <pc:docMk/>
            <pc:sldMk cId="3105322462" sldId="304"/>
            <ac:spMk id="17" creationId="{00000000-0000-0000-0000-000000000000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8" creationId="{51954349-6957-49DD-9093-17529F111FEE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9" creationId="{EB64B3F9-81A8-4097-AE11-EE0433FE01CC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0" creationId="{88D50AB6-6068-4311-B179-F95C2F8E6622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1" creationId="{AEBC90E6-E0C3-4219-A9D7-227E489E2822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2" creationId="{FCB1EC58-9273-4DF6-820A-9CB534E2A542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3" creationId="{CD77660C-5E69-4DFF-8A24-4FC9D0A6995E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4" creationId="{27A661BB-281E-44FB-9C76-5257529B75F5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5" creationId="{64D62C78-BA92-4117-B677-A3D71FACE451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6" creationId="{76598E98-601A-4452-994C-38CF2CC67B60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7" creationId="{D67209D4-A984-4813-94F5-0EE5CA52C94B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8" creationId="{21FBDFF3-EC71-4344-9EDD-679C64840BC6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5" creationId="{56389739-5780-4E5D-BAD9-E9C8A980235A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6" creationId="{0CB91510-7B28-456D-8D80-46A5DCDBA525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7" creationId="{FB5768BD-19D4-4DB1-B78A-D9AD7B8120A9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8" creationId="{D69AB103-7818-4169-A578-E0C5E95C0BA0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9" creationId="{6A59FCFE-5BF8-4ECF-A3AB-75A8F866D884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0" creationId="{53EF2B64-DC21-4EB3-A95A-4B56E13ED3B4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1" creationId="{77A8BA1B-1E53-412B-8C0E-0B2444A9FC6D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2" creationId="{340548B1-D9FE-42F0-A342-778FFD72D5B0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3" creationId="{0C5DFDF1-6331-4B93-A324-810537D8BB01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4" creationId="{216F561B-BE10-4F16-9B83-B79E6269DB94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5" creationId="{DB0B84EA-A5C9-4681-ADFF-0096435AC49D}"/>
          </ac:spMkLst>
        </pc:spChg>
        <pc:spChg chg="add mod">
          <ac:chgData name="Paola Alejandra Jarur Chamy" userId="90bb2a2d-fae6-4337-8a41-cfbd67e07fdf" providerId="ADAL" clId="{A088AB18-C673-4A2D-B55A-F7E1AA141CD7}" dt="2022-01-30T01:16:49.477" v="359" actId="1038"/>
          <ac:spMkLst>
            <pc:docMk/>
            <pc:sldMk cId="3105322462" sldId="304"/>
            <ac:spMk id="50" creationId="{1A0D4628-246F-4DDD-A092-718038A7ED9E}"/>
          </ac:spMkLst>
        </pc:spChg>
        <pc:spChg chg="add mod">
          <ac:chgData name="Paola Alejandra Jarur Chamy" userId="90bb2a2d-fae6-4337-8a41-cfbd67e07fdf" providerId="ADAL" clId="{A088AB18-C673-4A2D-B55A-F7E1AA141CD7}" dt="2022-01-31T11:37:11.153" v="779" actId="6549"/>
          <ac:spMkLst>
            <pc:docMk/>
            <pc:sldMk cId="3105322462" sldId="304"/>
            <ac:spMk id="51" creationId="{61A9891F-4187-4DF8-8CFB-56F360DE9ED4}"/>
          </ac:spMkLst>
        </pc:spChg>
        <pc:spChg chg="add mod">
          <ac:chgData name="Paola Alejandra Jarur Chamy" userId="90bb2a2d-fae6-4337-8a41-cfbd67e07fdf" providerId="ADAL" clId="{A088AB18-C673-4A2D-B55A-F7E1AA141CD7}" dt="2022-01-30T01:17:26.587" v="448" actId="1037"/>
          <ac:spMkLst>
            <pc:docMk/>
            <pc:sldMk cId="3105322462" sldId="304"/>
            <ac:spMk id="52" creationId="{D59F38B6-BFF6-4D03-AFDC-99CEEE4710BD}"/>
          </ac:spMkLst>
        </pc:spChg>
        <pc:spChg chg="add mod">
          <ac:chgData name="Paola Alejandra Jarur Chamy" userId="90bb2a2d-fae6-4337-8a41-cfbd67e07fdf" providerId="ADAL" clId="{A088AB18-C673-4A2D-B55A-F7E1AA141CD7}" dt="2022-01-30T01:17:26.587" v="448" actId="1037"/>
          <ac:spMkLst>
            <pc:docMk/>
            <pc:sldMk cId="3105322462" sldId="304"/>
            <ac:spMk id="53" creationId="{C5466EC6-B198-4C30-9824-8941CD10326A}"/>
          </ac:spMkLst>
        </pc:spChg>
        <pc:spChg chg="add mod">
          <ac:chgData name="Paola Alejandra Jarur Chamy" userId="90bb2a2d-fae6-4337-8a41-cfbd67e07fdf" providerId="ADAL" clId="{A088AB18-C673-4A2D-B55A-F7E1AA141CD7}" dt="2022-01-30T01:17:39.210" v="465" actId="1037"/>
          <ac:spMkLst>
            <pc:docMk/>
            <pc:sldMk cId="3105322462" sldId="304"/>
            <ac:spMk id="54" creationId="{D6A22733-B24D-4453-A4E7-A7A30CCBC375}"/>
          </ac:spMkLst>
        </pc:spChg>
        <pc:spChg chg="add mod">
          <ac:chgData name="Paola Alejandra Jarur Chamy" userId="90bb2a2d-fae6-4337-8a41-cfbd67e07fdf" providerId="ADAL" clId="{A088AB18-C673-4A2D-B55A-F7E1AA141CD7}" dt="2022-01-30T01:17:39.210" v="465" actId="1037"/>
          <ac:spMkLst>
            <pc:docMk/>
            <pc:sldMk cId="3105322462" sldId="304"/>
            <ac:spMk id="55" creationId="{642045FC-29C6-49BA-9E23-024D851E9FEE}"/>
          </ac:spMkLst>
        </pc:spChg>
        <pc:spChg chg="add mod">
          <ac:chgData name="Paola Alejandra Jarur Chamy" userId="90bb2a2d-fae6-4337-8a41-cfbd67e07fdf" providerId="ADAL" clId="{A088AB18-C673-4A2D-B55A-F7E1AA141CD7}" dt="2022-01-30T01:17:39.210" v="465" actId="1037"/>
          <ac:spMkLst>
            <pc:docMk/>
            <pc:sldMk cId="3105322462" sldId="304"/>
            <ac:spMk id="56" creationId="{A7677053-BE88-482C-AA37-4F935090C6BB}"/>
          </ac:spMkLst>
        </pc:spChg>
        <pc:spChg chg="add mod">
          <ac:chgData name="Paola Alejandra Jarur Chamy" userId="90bb2a2d-fae6-4337-8a41-cfbd67e07fdf" providerId="ADAL" clId="{A088AB18-C673-4A2D-B55A-F7E1AA141CD7}" dt="2022-01-30T01:16:49.477" v="359" actId="1038"/>
          <ac:spMkLst>
            <pc:docMk/>
            <pc:sldMk cId="3105322462" sldId="304"/>
            <ac:spMk id="57" creationId="{BD8F8CA7-DD31-4CC4-8706-5DAEE7352268}"/>
          </ac:spMkLst>
        </pc:spChg>
        <pc:spChg chg="add mod">
          <ac:chgData name="Paola Alejandra Jarur Chamy" userId="90bb2a2d-fae6-4337-8a41-cfbd67e07fdf" providerId="ADAL" clId="{A088AB18-C673-4A2D-B55A-F7E1AA141CD7}" dt="2022-01-30T01:17:26.587" v="448" actId="1037"/>
          <ac:spMkLst>
            <pc:docMk/>
            <pc:sldMk cId="3105322462" sldId="304"/>
            <ac:spMk id="58" creationId="{6525FFD4-0C80-429F-917A-94D24E204955}"/>
          </ac:spMkLst>
        </pc:spChg>
        <pc:spChg chg="add mod">
          <ac:chgData name="Paola Alejandra Jarur Chamy" userId="90bb2a2d-fae6-4337-8a41-cfbd67e07fdf" providerId="ADAL" clId="{A088AB18-C673-4A2D-B55A-F7E1AA141CD7}" dt="2022-01-30T01:17:39.210" v="465" actId="1037"/>
          <ac:spMkLst>
            <pc:docMk/>
            <pc:sldMk cId="3105322462" sldId="304"/>
            <ac:spMk id="59" creationId="{6EBE933E-3E09-4C0D-9A71-E919BB23BEB3}"/>
          </ac:spMkLst>
        </pc:spChg>
        <pc:spChg chg="add mod">
          <ac:chgData name="Paola Alejandra Jarur Chamy" userId="90bb2a2d-fae6-4337-8a41-cfbd67e07fdf" providerId="ADAL" clId="{A088AB18-C673-4A2D-B55A-F7E1AA141CD7}" dt="2022-01-31T11:38:34.194" v="785" actId="20577"/>
          <ac:spMkLst>
            <pc:docMk/>
            <pc:sldMk cId="3105322462" sldId="304"/>
            <ac:spMk id="60" creationId="{FEF97B47-DB60-4536-B4D3-2C1E5D735FA0}"/>
          </ac:spMkLst>
        </pc:spChg>
        <pc:spChg chg="add mod">
          <ac:chgData name="Paola Alejandra Jarur Chamy" userId="90bb2a2d-fae6-4337-8a41-cfbd67e07fdf" providerId="ADAL" clId="{A088AB18-C673-4A2D-B55A-F7E1AA141CD7}" dt="2022-01-30T01:17:26.587" v="448" actId="1037"/>
          <ac:spMkLst>
            <pc:docMk/>
            <pc:sldMk cId="3105322462" sldId="304"/>
            <ac:spMk id="61" creationId="{38F22C37-1A57-45D1-850B-DA487DD4C6CB}"/>
          </ac:spMkLst>
        </pc:spChg>
        <pc:spChg chg="add mod">
          <ac:chgData name="Paola Alejandra Jarur Chamy" userId="90bb2a2d-fae6-4337-8a41-cfbd67e07fdf" providerId="ADAL" clId="{A088AB18-C673-4A2D-B55A-F7E1AA141CD7}" dt="2022-01-31T11:40:23.818" v="803" actId="20577"/>
          <ac:spMkLst>
            <pc:docMk/>
            <pc:sldMk cId="3105322462" sldId="304"/>
            <ac:spMk id="62" creationId="{CA1C23CF-AAEB-4321-AB34-4036036E4B11}"/>
          </ac:spMkLst>
        </pc:spChg>
        <pc:spChg chg="add mod">
          <ac:chgData name="Paola Alejandra Jarur Chamy" userId="90bb2a2d-fae6-4337-8a41-cfbd67e07fdf" providerId="ADAL" clId="{A088AB18-C673-4A2D-B55A-F7E1AA141CD7}" dt="2022-01-30T01:19:36.725" v="596" actId="1076"/>
          <ac:spMkLst>
            <pc:docMk/>
            <pc:sldMk cId="3105322462" sldId="304"/>
            <ac:spMk id="63" creationId="{FDBCECD0-3E58-413D-8211-EC46EE8EF169}"/>
          </ac:spMkLst>
        </pc:spChg>
        <pc:spChg chg="add mod">
          <ac:chgData name="Paola Alejandra Jarur Chamy" userId="90bb2a2d-fae6-4337-8a41-cfbd67e07fdf" providerId="ADAL" clId="{A088AB18-C673-4A2D-B55A-F7E1AA141CD7}" dt="2022-01-30T01:19:19.641" v="591" actId="1038"/>
          <ac:spMkLst>
            <pc:docMk/>
            <pc:sldMk cId="3105322462" sldId="304"/>
            <ac:spMk id="64" creationId="{0D34F360-7263-4B7D-8E58-D39F203F9416}"/>
          </ac:spMkLst>
        </pc:spChg>
        <pc:spChg chg="add mod">
          <ac:chgData name="Paola Alejandra Jarur Chamy" userId="90bb2a2d-fae6-4337-8a41-cfbd67e07fdf" providerId="ADAL" clId="{A088AB18-C673-4A2D-B55A-F7E1AA141CD7}" dt="2022-01-30T01:19:19.641" v="591" actId="1038"/>
          <ac:spMkLst>
            <pc:docMk/>
            <pc:sldMk cId="3105322462" sldId="304"/>
            <ac:spMk id="65" creationId="{C4FE929D-DE8E-4EB4-8B2E-3E5AEAD1FBE4}"/>
          </ac:spMkLst>
        </pc:spChg>
        <pc:spChg chg="add mod">
          <ac:chgData name="Paola Alejandra Jarur Chamy" userId="90bb2a2d-fae6-4337-8a41-cfbd67e07fdf" providerId="ADAL" clId="{A088AB18-C673-4A2D-B55A-F7E1AA141CD7}" dt="2022-01-30T01:16:14.194" v="319" actId="1037"/>
          <ac:spMkLst>
            <pc:docMk/>
            <pc:sldMk cId="3105322462" sldId="304"/>
            <ac:spMk id="66" creationId="{97A9D8AC-2218-41AA-910B-9DCB57D5913D}"/>
          </ac:spMkLst>
        </pc:spChg>
        <pc:spChg chg="add mod">
          <ac:chgData name="Paola Alejandra Jarur Chamy" userId="90bb2a2d-fae6-4337-8a41-cfbd67e07fdf" providerId="ADAL" clId="{A088AB18-C673-4A2D-B55A-F7E1AA141CD7}" dt="2022-01-30T01:16:14.194" v="319" actId="1037"/>
          <ac:spMkLst>
            <pc:docMk/>
            <pc:sldMk cId="3105322462" sldId="304"/>
            <ac:spMk id="67" creationId="{DE3CBAC6-9CCF-42F1-8C78-37C44C8D5678}"/>
          </ac:spMkLst>
        </pc:spChg>
        <pc:spChg chg="add mod">
          <ac:chgData name="Paola Alejandra Jarur Chamy" userId="90bb2a2d-fae6-4337-8a41-cfbd67e07fdf" providerId="ADAL" clId="{A088AB18-C673-4A2D-B55A-F7E1AA141CD7}" dt="2022-01-30T01:16:14.194" v="319" actId="1037"/>
          <ac:spMkLst>
            <pc:docMk/>
            <pc:sldMk cId="3105322462" sldId="304"/>
            <ac:spMk id="68" creationId="{D0DE6552-CB91-4ECD-8315-E5ECC05E8860}"/>
          </ac:spMkLst>
        </pc:spChg>
        <pc:spChg chg="add mod">
          <ac:chgData name="Paola Alejandra Jarur Chamy" userId="90bb2a2d-fae6-4337-8a41-cfbd67e07fdf" providerId="ADAL" clId="{A088AB18-C673-4A2D-B55A-F7E1AA141CD7}" dt="2022-01-30T01:19:03.048" v="528" actId="14100"/>
          <ac:spMkLst>
            <pc:docMk/>
            <pc:sldMk cId="3105322462" sldId="304"/>
            <ac:spMk id="75" creationId="{4384EA9A-1726-4FD1-BE85-E5343501274D}"/>
          </ac:spMkLst>
        </pc:spChg>
        <pc:spChg chg="add mod">
          <ac:chgData name="Paola Alejandra Jarur Chamy" userId="90bb2a2d-fae6-4337-8a41-cfbd67e07fdf" providerId="ADAL" clId="{A088AB18-C673-4A2D-B55A-F7E1AA141CD7}" dt="2022-01-30T01:19:09.351" v="543" actId="1036"/>
          <ac:spMkLst>
            <pc:docMk/>
            <pc:sldMk cId="3105322462" sldId="304"/>
            <ac:spMk id="76" creationId="{94F4A5D7-134C-49F3-8A39-F8341C88C2FD}"/>
          </ac:spMkLst>
        </pc:spChg>
        <pc:spChg chg="add mod">
          <ac:chgData name="Paola Alejandra Jarur Chamy" userId="90bb2a2d-fae6-4337-8a41-cfbd67e07fdf" providerId="ADAL" clId="{A088AB18-C673-4A2D-B55A-F7E1AA141CD7}" dt="2022-01-30T01:16:14.194" v="319" actId="1037"/>
          <ac:spMkLst>
            <pc:docMk/>
            <pc:sldMk cId="3105322462" sldId="304"/>
            <ac:spMk id="77" creationId="{2971289C-465B-442E-ACCB-3ADFA813459D}"/>
          </ac:spMkLst>
        </pc:spChg>
        <pc:spChg chg="add del mod">
          <ac:chgData name="Paola Alejandra Jarur Chamy" userId="90bb2a2d-fae6-4337-8a41-cfbd67e07fdf" providerId="ADAL" clId="{A088AB18-C673-4A2D-B55A-F7E1AA141CD7}" dt="2022-01-30T01:18:49.813" v="526" actId="478"/>
          <ac:spMkLst>
            <pc:docMk/>
            <pc:sldMk cId="3105322462" sldId="304"/>
            <ac:spMk id="78" creationId="{FD4B9541-A6C5-40A8-8A5A-50557B9F9B9A}"/>
          </ac:spMkLst>
        </pc:spChg>
        <pc:spChg chg="add del mod">
          <ac:chgData name="Paola Alejandra Jarur Chamy" userId="90bb2a2d-fae6-4337-8a41-cfbd67e07fdf" providerId="ADAL" clId="{A088AB18-C673-4A2D-B55A-F7E1AA141CD7}" dt="2022-01-30T01:18:20.038" v="470" actId="478"/>
          <ac:spMkLst>
            <pc:docMk/>
            <pc:sldMk cId="3105322462" sldId="304"/>
            <ac:spMk id="79" creationId="{737B54FC-B2FC-471C-8682-A4DCCEA6510A}"/>
          </ac:spMkLst>
        </pc:spChg>
        <pc:spChg chg="add mod">
          <ac:chgData name="Paola Alejandra Jarur Chamy" userId="90bb2a2d-fae6-4337-8a41-cfbd67e07fdf" providerId="ADAL" clId="{A088AB18-C673-4A2D-B55A-F7E1AA141CD7}" dt="2022-01-31T11:42:26.292" v="804" actId="1076"/>
          <ac:spMkLst>
            <pc:docMk/>
            <pc:sldMk cId="3105322462" sldId="304"/>
            <ac:spMk id="80" creationId="{BEC35C67-D9A9-40B5-8795-B1AD983B674D}"/>
          </ac:spMkLst>
        </pc:spChg>
        <pc:spChg chg="add mod">
          <ac:chgData name="Paola Alejandra Jarur Chamy" userId="90bb2a2d-fae6-4337-8a41-cfbd67e07fdf" providerId="ADAL" clId="{A088AB18-C673-4A2D-B55A-F7E1AA141CD7}" dt="2022-01-30T01:17:59.397" v="466" actId="207"/>
          <ac:spMkLst>
            <pc:docMk/>
            <pc:sldMk cId="3105322462" sldId="304"/>
            <ac:spMk id="81" creationId="{55B5D181-A303-4A6F-9B5A-AC22C4532A57}"/>
          </ac:spMkLst>
        </pc:spChg>
        <pc:spChg chg="add mod">
          <ac:chgData name="Paola Alejandra Jarur Chamy" userId="90bb2a2d-fae6-4337-8a41-cfbd67e07fdf" providerId="ADAL" clId="{A088AB18-C673-4A2D-B55A-F7E1AA141CD7}" dt="2022-01-30T01:17:31.404" v="458" actId="1037"/>
          <ac:spMkLst>
            <pc:docMk/>
            <pc:sldMk cId="3105322462" sldId="304"/>
            <ac:spMk id="82" creationId="{EF60ED61-148F-426D-83DD-B36FB3727B2F}"/>
          </ac:spMkLst>
        </pc:spChg>
        <pc:spChg chg="add mod">
          <ac:chgData name="Paola Alejandra Jarur Chamy" userId="90bb2a2d-fae6-4337-8a41-cfbd67e07fdf" providerId="ADAL" clId="{A088AB18-C673-4A2D-B55A-F7E1AA141CD7}" dt="2022-01-30T01:17:31.404" v="458" actId="1037"/>
          <ac:spMkLst>
            <pc:docMk/>
            <pc:sldMk cId="3105322462" sldId="304"/>
            <ac:spMk id="83" creationId="{101F2622-4D04-4642-8D07-F35533BFF69E}"/>
          </ac:spMkLst>
        </pc:spChg>
        <pc:spChg chg="add mod">
          <ac:chgData name="Paola Alejandra Jarur Chamy" userId="90bb2a2d-fae6-4337-8a41-cfbd67e07fdf" providerId="ADAL" clId="{A088AB18-C673-4A2D-B55A-F7E1AA141CD7}" dt="2022-01-30T01:17:31.404" v="458" actId="1037"/>
          <ac:spMkLst>
            <pc:docMk/>
            <pc:sldMk cId="3105322462" sldId="304"/>
            <ac:spMk id="84" creationId="{69ED924D-E764-4E64-BB17-54169A701380}"/>
          </ac:spMkLst>
        </pc:spChg>
        <pc:spChg chg="add mod">
          <ac:chgData name="Paola Alejandra Jarur Chamy" userId="90bb2a2d-fae6-4337-8a41-cfbd67e07fdf" providerId="ADAL" clId="{A088AB18-C673-4A2D-B55A-F7E1AA141CD7}" dt="2022-01-30T01:17:31.404" v="458" actId="1037"/>
          <ac:spMkLst>
            <pc:docMk/>
            <pc:sldMk cId="3105322462" sldId="304"/>
            <ac:spMk id="85" creationId="{28353A36-920D-497F-AD77-D104E6EE61F2}"/>
          </ac:spMkLst>
        </pc:spChg>
        <pc:picChg chg="mod">
          <ac:chgData name="Paola Alejandra Jarur Chamy" userId="90bb2a2d-fae6-4337-8a41-cfbd67e07fdf" providerId="ADAL" clId="{A088AB18-C673-4A2D-B55A-F7E1AA141CD7}" dt="2022-01-30T01:16:18.879" v="321" actId="1076"/>
          <ac:picMkLst>
            <pc:docMk/>
            <pc:sldMk cId="3105322462" sldId="304"/>
            <ac:picMk id="7" creationId="{00000000-0000-0000-0000-000000000000}"/>
          </ac:picMkLst>
        </pc:picChg>
        <pc:picChg chg="add del mod">
          <ac:chgData name="Paola Alejandra Jarur Chamy" userId="90bb2a2d-fae6-4337-8a41-cfbd67e07fdf" providerId="ADAL" clId="{A088AB18-C673-4A2D-B55A-F7E1AA141CD7}" dt="2022-01-30T01:15:49.447" v="307"/>
          <ac:picMkLst>
            <pc:docMk/>
            <pc:sldMk cId="3105322462" sldId="304"/>
            <ac:picMk id="8" creationId="{1AF99142-34CE-4DEC-A1E9-C56408178037}"/>
          </ac:picMkLst>
        </pc:picChg>
        <pc:picChg chg="add del mod">
          <ac:chgData name="Paola Alejandra Jarur Chamy" userId="90bb2a2d-fae6-4337-8a41-cfbd67e07fdf" providerId="ADAL" clId="{A088AB18-C673-4A2D-B55A-F7E1AA141CD7}" dt="2022-01-30T01:15:49.447" v="307"/>
          <ac:picMkLst>
            <pc:docMk/>
            <pc:sldMk cId="3105322462" sldId="304"/>
            <ac:picMk id="29" creationId="{2F70AF28-5B76-45BC-AA0E-B8F2280F7A7A}"/>
          </ac:picMkLst>
        </pc:picChg>
        <pc:picChg chg="add del mod">
          <ac:chgData name="Paola Alejandra Jarur Chamy" userId="90bb2a2d-fae6-4337-8a41-cfbd67e07fdf" providerId="ADAL" clId="{A088AB18-C673-4A2D-B55A-F7E1AA141CD7}" dt="2022-01-30T01:15:49.447" v="307"/>
          <ac:picMkLst>
            <pc:docMk/>
            <pc:sldMk cId="3105322462" sldId="304"/>
            <ac:picMk id="30" creationId="{DAE3D731-127B-42BD-9C47-6AFE5EF891C4}"/>
          </ac:picMkLst>
        </pc:picChg>
        <pc:picChg chg="add mod">
          <ac:chgData name="Paola Alejandra Jarur Chamy" userId="90bb2a2d-fae6-4337-8a41-cfbd67e07fdf" providerId="ADAL" clId="{A088AB18-C673-4A2D-B55A-F7E1AA141CD7}" dt="2022-01-30T01:19:33.588" v="595" actId="1076"/>
          <ac:picMkLst>
            <pc:docMk/>
            <pc:sldMk cId="3105322462" sldId="304"/>
            <ac:picMk id="49" creationId="{81BEDAD6-6C75-4B7F-986A-B232381AF979}"/>
          </ac:picMkLst>
        </pc:picChg>
        <pc:picChg chg="add mod">
          <ac:chgData name="Paola Alejandra Jarur Chamy" userId="90bb2a2d-fae6-4337-8a41-cfbd67e07fdf" providerId="ADAL" clId="{A088AB18-C673-4A2D-B55A-F7E1AA141CD7}" dt="2022-01-30T01:16:14.194" v="319" actId="1037"/>
          <ac:picMkLst>
            <pc:docMk/>
            <pc:sldMk cId="3105322462" sldId="304"/>
            <ac:picMk id="69" creationId="{A532096B-607C-4C9C-BC97-23B8194157DB}"/>
          </ac:picMkLst>
        </pc:picChg>
        <pc:picChg chg="add mod">
          <ac:chgData name="Paola Alejandra Jarur Chamy" userId="90bb2a2d-fae6-4337-8a41-cfbd67e07fdf" providerId="ADAL" clId="{A088AB18-C673-4A2D-B55A-F7E1AA141CD7}" dt="2022-01-30T01:16:14.194" v="319" actId="1037"/>
          <ac:picMkLst>
            <pc:docMk/>
            <pc:sldMk cId="3105322462" sldId="304"/>
            <ac:picMk id="70" creationId="{A11F56DC-94DD-41FB-89AA-53D0183F1A9D}"/>
          </ac:picMkLst>
        </pc:pic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5" creationId="{BAEA5E55-231B-435B-AD55-918B60004B6F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6" creationId="{C1BC147E-31C8-4F6A-B524-B2112AD05082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31" creationId="{4652ECF1-CC54-43EE-959C-76F84EB986D4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32" creationId="{948C389B-3DEF-4E15-AB98-D5ECEA83AD9F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33" creationId="{6DC8D50D-0EF6-4E1E-B8CD-E1F480F78DAB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34" creationId="{B1700E99-9920-4B4F-8838-4D5D785E3181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46" creationId="{0DFA1FBD-1CD2-4F00-B457-8F13DA8ED97A}"/>
          </ac:cxnSpMkLst>
        </pc:cxnChg>
        <pc:cxnChg chg="add mod">
          <ac:chgData name="Paola Alejandra Jarur Chamy" userId="90bb2a2d-fae6-4337-8a41-cfbd67e07fdf" providerId="ADAL" clId="{A088AB18-C673-4A2D-B55A-F7E1AA141CD7}" dt="2022-01-30T01:18:44.830" v="524" actId="14100"/>
          <ac:cxnSpMkLst>
            <pc:docMk/>
            <pc:sldMk cId="3105322462" sldId="304"/>
            <ac:cxnSpMk id="47" creationId="{4181175F-F92E-4346-BEF2-F4DEB204DBB1}"/>
          </ac:cxnSpMkLst>
        </pc:cxnChg>
        <pc:cxnChg chg="add mod">
          <ac:chgData name="Paola Alejandra Jarur Chamy" userId="90bb2a2d-fae6-4337-8a41-cfbd67e07fdf" providerId="ADAL" clId="{A088AB18-C673-4A2D-B55A-F7E1AA141CD7}" dt="2022-01-30T01:18:48.262" v="525" actId="14100"/>
          <ac:cxnSpMkLst>
            <pc:docMk/>
            <pc:sldMk cId="3105322462" sldId="304"/>
            <ac:cxnSpMk id="48" creationId="{47A71E6E-CEFB-4409-BE5A-DAA75229C265}"/>
          </ac:cxnSpMkLst>
        </pc:cxnChg>
        <pc:cxnChg chg="add mod">
          <ac:chgData name="Paola Alejandra Jarur Chamy" userId="90bb2a2d-fae6-4337-8a41-cfbd67e07fdf" providerId="ADAL" clId="{A088AB18-C673-4A2D-B55A-F7E1AA141CD7}" dt="2022-01-30T01:16:49.477" v="359" actId="1038"/>
          <ac:cxnSpMkLst>
            <pc:docMk/>
            <pc:sldMk cId="3105322462" sldId="304"/>
            <ac:cxnSpMk id="71" creationId="{AB72D617-1CD4-4A25-9F29-1366FEB2E9AB}"/>
          </ac:cxnSpMkLst>
        </pc:cxnChg>
        <pc:cxnChg chg="add mod">
          <ac:chgData name="Paola Alejandra Jarur Chamy" userId="90bb2a2d-fae6-4337-8a41-cfbd67e07fdf" providerId="ADAL" clId="{A088AB18-C673-4A2D-B55A-F7E1AA141CD7}" dt="2022-01-30T01:17:26.587" v="448" actId="1037"/>
          <ac:cxnSpMkLst>
            <pc:docMk/>
            <pc:sldMk cId="3105322462" sldId="304"/>
            <ac:cxnSpMk id="72" creationId="{62016B19-43D3-49F9-AB86-F3A5A5CA70AD}"/>
          </ac:cxnSpMkLst>
        </pc:cxnChg>
        <pc:cxnChg chg="add mod">
          <ac:chgData name="Paola Alejandra Jarur Chamy" userId="90bb2a2d-fae6-4337-8a41-cfbd67e07fdf" providerId="ADAL" clId="{A088AB18-C673-4A2D-B55A-F7E1AA141CD7}" dt="2022-01-30T01:17:39.210" v="465" actId="1037"/>
          <ac:cxnSpMkLst>
            <pc:docMk/>
            <pc:sldMk cId="3105322462" sldId="304"/>
            <ac:cxnSpMk id="73" creationId="{9763B38C-A113-4BD5-86F2-ABDD4B9CA958}"/>
          </ac:cxnSpMkLst>
        </pc:cxnChg>
        <pc:cxnChg chg="add mod">
          <ac:chgData name="Paola Alejandra Jarur Chamy" userId="90bb2a2d-fae6-4337-8a41-cfbd67e07fdf" providerId="ADAL" clId="{A088AB18-C673-4A2D-B55A-F7E1AA141CD7}" dt="2022-01-30T01:18:09.493" v="468" actId="14100"/>
          <ac:cxnSpMkLst>
            <pc:docMk/>
            <pc:sldMk cId="3105322462" sldId="304"/>
            <ac:cxnSpMk id="74" creationId="{E943DB2F-06A0-4439-83FA-1FC9EF50EF93}"/>
          </ac:cxnSpMkLst>
        </pc:cxnChg>
        <pc:cxnChg chg="add mod">
          <ac:chgData name="Paola Alejandra Jarur Chamy" userId="90bb2a2d-fae6-4337-8a41-cfbd67e07fdf" providerId="ADAL" clId="{A088AB18-C673-4A2D-B55A-F7E1AA141CD7}" dt="2022-01-30T01:17:31.404" v="458" actId="1037"/>
          <ac:cxnSpMkLst>
            <pc:docMk/>
            <pc:sldMk cId="3105322462" sldId="304"/>
            <ac:cxnSpMk id="86" creationId="{37AE8562-8536-4C3F-9661-3C54DC11B756}"/>
          </ac:cxnSpMkLst>
        </pc:cxnChg>
      </pc:sldChg>
      <pc:sldChg chg="new del">
        <pc:chgData name="Paola Alejandra Jarur Chamy" userId="90bb2a2d-fae6-4337-8a41-cfbd67e07fdf" providerId="ADAL" clId="{A088AB18-C673-4A2D-B55A-F7E1AA141CD7}" dt="2022-01-30T01:14:18.381" v="277" actId="47"/>
        <pc:sldMkLst>
          <pc:docMk/>
          <pc:sldMk cId="3378434208" sldId="304"/>
        </pc:sldMkLst>
      </pc:sldChg>
      <pc:sldChg chg="addSp delSp modSp add mod">
        <pc:chgData name="Paola Alejandra Jarur Chamy" userId="90bb2a2d-fae6-4337-8a41-cfbd67e07fdf" providerId="ADAL" clId="{A088AB18-C673-4A2D-B55A-F7E1AA141CD7}" dt="2022-01-31T12:09:44.253" v="808"/>
        <pc:sldMkLst>
          <pc:docMk/>
          <pc:sldMk cId="4002806811" sldId="305"/>
        </pc:sldMkLst>
        <pc:spChg chg="mod">
          <ac:chgData name="Paola Alejandra Jarur Chamy" userId="90bb2a2d-fae6-4337-8a41-cfbd67e07fdf" providerId="ADAL" clId="{A088AB18-C673-4A2D-B55A-F7E1AA141CD7}" dt="2022-01-31T11:43:02.738" v="807" actId="20577"/>
          <ac:spMkLst>
            <pc:docMk/>
            <pc:sldMk cId="4002806811" sldId="305"/>
            <ac:spMk id="17" creationId="{00000000-0000-0000-0000-000000000000}"/>
          </ac:spMkLst>
        </pc:spChg>
        <pc:spChg chg="add mod">
          <ac:chgData name="Paola Alejandra Jarur Chamy" userId="90bb2a2d-fae6-4337-8a41-cfbd67e07fdf" providerId="ADAL" clId="{A088AB18-C673-4A2D-B55A-F7E1AA141CD7}" dt="2022-01-30T01:23:30.083" v="746" actId="14100"/>
          <ac:spMkLst>
            <pc:docMk/>
            <pc:sldMk cId="4002806811" sldId="305"/>
            <ac:spMk id="44" creationId="{426D55FC-DD63-4C00-8593-8ECEC36FC200}"/>
          </ac:spMkLst>
        </pc:spChg>
        <pc:spChg chg="add mod">
          <ac:chgData name="Paola Alejandra Jarur Chamy" userId="90bb2a2d-fae6-4337-8a41-cfbd67e07fdf" providerId="ADAL" clId="{A088AB18-C673-4A2D-B55A-F7E1AA141CD7}" dt="2022-01-30T01:23:26.615" v="745" actId="14100"/>
          <ac:spMkLst>
            <pc:docMk/>
            <pc:sldMk cId="4002806811" sldId="305"/>
            <ac:spMk id="45" creationId="{8D54D22B-9D56-4A2F-84A4-70372A67D809}"/>
          </ac:spMkLst>
        </pc:spChg>
        <pc:spChg chg="add mod">
          <ac:chgData name="Paola Alejandra Jarur Chamy" userId="90bb2a2d-fae6-4337-8a41-cfbd67e07fdf" providerId="ADAL" clId="{A088AB18-C673-4A2D-B55A-F7E1AA141CD7}" dt="2022-01-30T01:23:43.957" v="755" actId="1035"/>
          <ac:spMkLst>
            <pc:docMk/>
            <pc:sldMk cId="4002806811" sldId="305"/>
            <ac:spMk id="46" creationId="{407ACAF3-9F46-4590-BB27-0A76A5E37EF0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0" creationId="{1A0D4628-246F-4DDD-A092-718038A7ED9E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1" creationId="{61A9891F-4187-4DF8-8CFB-56F360DE9ED4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2" creationId="{D59F38B6-BFF6-4D03-AFDC-99CEEE4710B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3" creationId="{C5466EC6-B198-4C30-9824-8941CD10326A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4" creationId="{D6A22733-B24D-4453-A4E7-A7A30CCBC375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5" creationId="{642045FC-29C6-49BA-9E23-024D851E9FEE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6" creationId="{A7677053-BE88-482C-AA37-4F935090C6BB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7" creationId="{BD8F8CA7-DD31-4CC4-8706-5DAEE7352268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8" creationId="{6525FFD4-0C80-429F-917A-94D24E204955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9" creationId="{6EBE933E-3E09-4C0D-9A71-E919BB23BEB3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0" creationId="{FEF97B47-DB60-4536-B4D3-2C1E5D735FA0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1" creationId="{38F22C37-1A57-45D1-850B-DA487DD4C6CB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2" creationId="{CA1C23CF-AAEB-4321-AB34-4036036E4B11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3" creationId="{FDBCECD0-3E58-413D-8211-EC46EE8EF169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4" creationId="{0D34F360-7263-4B7D-8E58-D39F203F9416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5" creationId="{C4FE929D-DE8E-4EB4-8B2E-3E5AEAD1FBE4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6" creationId="{97A9D8AC-2218-41AA-910B-9DCB57D5913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7" creationId="{DE3CBAC6-9CCF-42F1-8C78-37C44C8D5678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8" creationId="{D0DE6552-CB91-4ECD-8315-E5ECC05E8860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75" creationId="{4384EA9A-1726-4FD1-BE85-E5343501274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76" creationId="{94F4A5D7-134C-49F3-8A39-F8341C88C2F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77" creationId="{2971289C-465B-442E-ACCB-3ADFA813459D}"/>
          </ac:spMkLst>
        </pc:spChg>
        <pc:spChg chg="add mod">
          <ac:chgData name="Paola Alejandra Jarur Chamy" userId="90bb2a2d-fae6-4337-8a41-cfbd67e07fdf" providerId="ADAL" clId="{A088AB18-C673-4A2D-B55A-F7E1AA141CD7}" dt="2022-01-31T12:09:44.253" v="808"/>
          <ac:spMkLst>
            <pc:docMk/>
            <pc:sldMk cId="4002806811" sldId="305"/>
            <ac:spMk id="78" creationId="{01A187E2-50D2-4CF9-BEC4-99ED7D9D1517}"/>
          </ac:spMkLst>
        </pc:spChg>
        <pc:spChg chg="add mod">
          <ac:chgData name="Paola Alejandra Jarur Chamy" userId="90bb2a2d-fae6-4337-8a41-cfbd67e07fdf" providerId="ADAL" clId="{A088AB18-C673-4A2D-B55A-F7E1AA141CD7}" dt="2022-01-30T01:23:07.782" v="732" actId="14100"/>
          <ac:spMkLst>
            <pc:docMk/>
            <pc:sldMk cId="4002806811" sldId="305"/>
            <ac:spMk id="79" creationId="{7B1A732E-38FE-4458-A1D9-9A97AF0440E6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0" creationId="{BEC35C67-D9A9-40B5-8795-B1AD983B674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1" creationId="{55B5D181-A303-4A6F-9B5A-AC22C4532A57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2" creationId="{EF60ED61-148F-426D-83DD-B36FB3727B2F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3" creationId="{101F2622-4D04-4642-8D07-F35533BFF69E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4" creationId="{69ED924D-E764-4E64-BB17-54169A701380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5" creationId="{28353A36-920D-497F-AD77-D104E6EE61F2}"/>
          </ac:spMkLst>
        </pc:spChg>
        <pc:spChg chg="add del mod">
          <ac:chgData name="Paola Alejandra Jarur Chamy" userId="90bb2a2d-fae6-4337-8a41-cfbd67e07fdf" providerId="ADAL" clId="{A088AB18-C673-4A2D-B55A-F7E1AA141CD7}" dt="2022-01-30T01:22:04.175" v="688" actId="478"/>
          <ac:spMkLst>
            <pc:docMk/>
            <pc:sldMk cId="4002806811" sldId="305"/>
            <ac:spMk id="87" creationId="{C40D030C-F74C-4EBD-B5F2-C2595BBF634D}"/>
          </ac:spMkLst>
        </pc:spChg>
        <pc:spChg chg="add mod">
          <ac:chgData name="Paola Alejandra Jarur Chamy" userId="90bb2a2d-fae6-4337-8a41-cfbd67e07fdf" providerId="ADAL" clId="{A088AB18-C673-4A2D-B55A-F7E1AA141CD7}" dt="2022-01-30T01:23:46.968" v="760" actId="1035"/>
          <ac:spMkLst>
            <pc:docMk/>
            <pc:sldMk cId="4002806811" sldId="305"/>
            <ac:spMk id="88" creationId="{FD0998A1-7FB0-4B0D-B632-48E4377F580C}"/>
          </ac:spMkLst>
        </pc:spChg>
        <pc:spChg chg="add mod">
          <ac:chgData name="Paola Alejandra Jarur Chamy" userId="90bb2a2d-fae6-4337-8a41-cfbd67e07fdf" providerId="ADAL" clId="{A088AB18-C673-4A2D-B55A-F7E1AA141CD7}" dt="2022-01-30T01:22:58.414" v="730" actId="14100"/>
          <ac:spMkLst>
            <pc:docMk/>
            <pc:sldMk cId="4002806811" sldId="305"/>
            <ac:spMk id="89" creationId="{9643106E-B78F-462C-B172-9657EC03DCAA}"/>
          </ac:spMkLst>
        </pc:spChg>
        <pc:picChg chg="add mod">
          <ac:chgData name="Paola Alejandra Jarur Chamy" userId="90bb2a2d-fae6-4337-8a41-cfbd67e07fdf" providerId="ADAL" clId="{A088AB18-C673-4A2D-B55A-F7E1AA141CD7}" dt="2022-01-30T01:21:27.904" v="601" actId="14100"/>
          <ac:picMkLst>
            <pc:docMk/>
            <pc:sldMk cId="4002806811" sldId="305"/>
            <ac:picMk id="43" creationId="{C910E6B8-46DC-46C4-875E-8B3FFF0F498B}"/>
          </ac:picMkLst>
        </pc:picChg>
        <pc:picChg chg="del">
          <ac:chgData name="Paola Alejandra Jarur Chamy" userId="90bb2a2d-fae6-4337-8a41-cfbd67e07fdf" providerId="ADAL" clId="{A088AB18-C673-4A2D-B55A-F7E1AA141CD7}" dt="2022-01-30T01:20:41.743" v="598" actId="478"/>
          <ac:picMkLst>
            <pc:docMk/>
            <pc:sldMk cId="4002806811" sldId="305"/>
            <ac:picMk id="49" creationId="{81BEDAD6-6C75-4B7F-986A-B232381AF979}"/>
          </ac:picMkLst>
        </pc:picChg>
        <pc:picChg chg="del">
          <ac:chgData name="Paola Alejandra Jarur Chamy" userId="90bb2a2d-fae6-4337-8a41-cfbd67e07fdf" providerId="ADAL" clId="{A088AB18-C673-4A2D-B55A-F7E1AA141CD7}" dt="2022-01-30T01:20:41.743" v="598" actId="478"/>
          <ac:picMkLst>
            <pc:docMk/>
            <pc:sldMk cId="4002806811" sldId="305"/>
            <ac:picMk id="69" creationId="{A532096B-607C-4C9C-BC97-23B8194157DB}"/>
          </ac:picMkLst>
        </pc:picChg>
        <pc:picChg chg="del">
          <ac:chgData name="Paola Alejandra Jarur Chamy" userId="90bb2a2d-fae6-4337-8a41-cfbd67e07fdf" providerId="ADAL" clId="{A088AB18-C673-4A2D-B55A-F7E1AA141CD7}" dt="2022-01-30T01:20:41.743" v="598" actId="478"/>
          <ac:picMkLst>
            <pc:docMk/>
            <pc:sldMk cId="4002806811" sldId="305"/>
            <ac:picMk id="70" creationId="{A11F56DC-94DD-41FB-89AA-53D0183F1A9D}"/>
          </ac:picMkLst>
        </pc:picChg>
        <pc:cxnChg chg="del mod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47" creationId="{4181175F-F92E-4346-BEF2-F4DEB204DBB1}"/>
          </ac:cxnSpMkLst>
        </pc:cxnChg>
        <pc:cxnChg chg="del mod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48" creationId="{47A71E6E-CEFB-4409-BE5A-DAA75229C265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71" creationId="{AB72D617-1CD4-4A25-9F29-1366FEB2E9AB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72" creationId="{62016B19-43D3-49F9-AB86-F3A5A5CA70AD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73" creationId="{9763B38C-A113-4BD5-86F2-ABDD4B9CA958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74" creationId="{E943DB2F-06A0-4439-83FA-1FC9EF50EF93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86" creationId="{37AE8562-8536-4C3F-9661-3C54DC11B756}"/>
          </ac:cxnSpMkLst>
        </pc:cxnChg>
      </pc:sldChg>
      <pc:sldChg chg="addSp delSp modSp add mod">
        <pc:chgData name="Paola Alejandra Jarur Chamy" userId="90bb2a2d-fae6-4337-8a41-cfbd67e07fdf" providerId="ADAL" clId="{A088AB18-C673-4A2D-B55A-F7E1AA141CD7}" dt="2022-01-31T13:17:52.733" v="1316"/>
        <pc:sldMkLst>
          <pc:docMk/>
          <pc:sldMk cId="2779685119" sldId="306"/>
        </pc:sldMkLst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4" creationId="{855FA44E-0C17-4500-A69F-6E7B6E86DD4E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5" creationId="{B4695B2F-77DA-4672-8B2A-9A98209719AD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6" creationId="{5AED4D16-868F-45F9-BDF6-B47EC47E7EB8}"/>
          </ac:spMkLst>
        </pc:spChg>
        <pc:spChg chg="mod">
          <ac:chgData name="Paola Alejandra Jarur Chamy" userId="90bb2a2d-fae6-4337-8a41-cfbd67e07fdf" providerId="ADAL" clId="{A088AB18-C673-4A2D-B55A-F7E1AA141CD7}" dt="2022-01-31T12:10:54.708" v="842" actId="20577"/>
          <ac:spMkLst>
            <pc:docMk/>
            <pc:sldMk cId="2779685119" sldId="306"/>
            <ac:spMk id="17" creationId="{00000000-0000-0000-0000-000000000000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8" creationId="{79C6A198-6FA3-4552-B4F8-0241175D6D37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9" creationId="{1FB40C32-9336-4D24-8223-3C61069D4751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0" creationId="{CE84625E-6CA6-4EF5-ABC1-3503266AC210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1" creationId="{CE08D2EE-8AC8-45B7-B064-14D472F0E939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2" creationId="{4A184DBA-0163-4573-A60D-D11658F8557E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3" creationId="{80256A02-BB1E-41C6-9199-FC0C1F3321C4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4" creationId="{03E5F3D1-3221-4659-A0A9-5A15FEF6B111}"/>
          </ac:spMkLst>
        </pc:spChg>
        <pc:spChg chg="add mod">
          <ac:chgData name="Paola Alejandra Jarur Chamy" userId="90bb2a2d-fae6-4337-8a41-cfbd67e07fdf" providerId="ADAL" clId="{A088AB18-C673-4A2D-B55A-F7E1AA141CD7}" dt="2022-01-31T12:13:37.593" v="905" actId="1076"/>
          <ac:spMkLst>
            <pc:docMk/>
            <pc:sldMk cId="2779685119" sldId="306"/>
            <ac:spMk id="27" creationId="{90248251-55FD-4CAF-89AB-8B894160C9EA}"/>
          </ac:spMkLst>
        </pc:spChg>
        <pc:spChg chg="add mod">
          <ac:chgData name="Paola Alejandra Jarur Chamy" userId="90bb2a2d-fae6-4337-8a41-cfbd67e07fdf" providerId="ADAL" clId="{A088AB18-C673-4A2D-B55A-F7E1AA141CD7}" dt="2022-01-31T12:57:23.922" v="1259" actId="1037"/>
          <ac:spMkLst>
            <pc:docMk/>
            <pc:sldMk cId="2779685119" sldId="306"/>
            <ac:spMk id="31" creationId="{AB1F3AA8-C40C-4823-95D0-F0F9F26F2EBA}"/>
          </ac:spMkLst>
        </pc:spChg>
        <pc:spChg chg="add mod">
          <ac:chgData name="Paola Alejandra Jarur Chamy" userId="90bb2a2d-fae6-4337-8a41-cfbd67e07fdf" providerId="ADAL" clId="{A088AB18-C673-4A2D-B55A-F7E1AA141CD7}" dt="2022-01-31T12:57:23.922" v="1259" actId="1037"/>
          <ac:spMkLst>
            <pc:docMk/>
            <pc:sldMk cId="2779685119" sldId="306"/>
            <ac:spMk id="32" creationId="{524FE226-A150-4F51-A7E2-B0E071575B05}"/>
          </ac:spMkLst>
        </pc:spChg>
        <pc:spChg chg="add del mod">
          <ac:chgData name="Paola Alejandra Jarur Chamy" userId="90bb2a2d-fae6-4337-8a41-cfbd67e07fdf" providerId="ADAL" clId="{A088AB18-C673-4A2D-B55A-F7E1AA141CD7}" dt="2022-01-31T12:12:32.131" v="857" actId="478"/>
          <ac:spMkLst>
            <pc:docMk/>
            <pc:sldMk cId="2779685119" sldId="306"/>
            <ac:spMk id="34" creationId="{6BA26B22-8190-466C-BF2D-1DB0C1885F26}"/>
          </ac:spMkLst>
        </pc:spChg>
        <pc:spChg chg="add mod">
          <ac:chgData name="Paola Alejandra Jarur Chamy" userId="90bb2a2d-fae6-4337-8a41-cfbd67e07fdf" providerId="ADAL" clId="{A088AB18-C673-4A2D-B55A-F7E1AA141CD7}" dt="2022-01-31T12:57:23.922" v="1259" actId="1037"/>
          <ac:spMkLst>
            <pc:docMk/>
            <pc:sldMk cId="2779685119" sldId="306"/>
            <ac:spMk id="35" creationId="{A5397A96-D306-4BB4-BBB1-CB576D4C4973}"/>
          </ac:spMkLst>
        </pc:spChg>
        <pc:spChg chg="add mod">
          <ac:chgData name="Paola Alejandra Jarur Chamy" userId="90bb2a2d-fae6-4337-8a41-cfbd67e07fdf" providerId="ADAL" clId="{A088AB18-C673-4A2D-B55A-F7E1AA141CD7}" dt="2022-01-31T12:57:23.922" v="1259" actId="1037"/>
          <ac:spMkLst>
            <pc:docMk/>
            <pc:sldMk cId="2779685119" sldId="306"/>
            <ac:spMk id="36" creationId="{D31273AC-F561-4BBE-BE63-A5933D1EF47D}"/>
          </ac:spMkLst>
        </pc:spChg>
        <pc:spChg chg="add del mod">
          <ac:chgData name="Paola Alejandra Jarur Chamy" userId="90bb2a2d-fae6-4337-8a41-cfbd67e07fdf" providerId="ADAL" clId="{A088AB18-C673-4A2D-B55A-F7E1AA141CD7}" dt="2022-01-31T12:12:32.131" v="857" actId="478"/>
          <ac:spMkLst>
            <pc:docMk/>
            <pc:sldMk cId="2779685119" sldId="306"/>
            <ac:spMk id="37" creationId="{2F8E493A-BC38-40AB-A264-DF7F524DF38B}"/>
          </ac:spMkLst>
        </pc:spChg>
        <pc:spChg chg="add del mod">
          <ac:chgData name="Paola Alejandra Jarur Chamy" userId="90bb2a2d-fae6-4337-8a41-cfbd67e07fdf" providerId="ADAL" clId="{A088AB18-C673-4A2D-B55A-F7E1AA141CD7}" dt="2022-01-31T12:12:32.131" v="857" actId="478"/>
          <ac:spMkLst>
            <pc:docMk/>
            <pc:sldMk cId="2779685119" sldId="306"/>
            <ac:spMk id="38" creationId="{DBBA03BC-A24E-4551-A0A8-7F6E0EC80401}"/>
          </ac:spMkLst>
        </pc:spChg>
        <pc:spChg chg="add mod">
          <ac:chgData name="Paola Alejandra Jarur Chamy" userId="90bb2a2d-fae6-4337-8a41-cfbd67e07fdf" providerId="ADAL" clId="{A088AB18-C673-4A2D-B55A-F7E1AA141CD7}" dt="2022-01-31T12:57:13.345" v="1216" actId="14100"/>
          <ac:spMkLst>
            <pc:docMk/>
            <pc:sldMk cId="2779685119" sldId="306"/>
            <ac:spMk id="39" creationId="{6EFE6E81-1B2D-4C88-AB65-9D3950367EEE}"/>
          </ac:spMkLst>
        </pc:spChg>
        <pc:spChg chg="add del mod">
          <ac:chgData name="Paola Alejandra Jarur Chamy" userId="90bb2a2d-fae6-4337-8a41-cfbd67e07fdf" providerId="ADAL" clId="{A088AB18-C673-4A2D-B55A-F7E1AA141CD7}" dt="2022-01-31T12:12:32.131" v="857" actId="478"/>
          <ac:spMkLst>
            <pc:docMk/>
            <pc:sldMk cId="2779685119" sldId="306"/>
            <ac:spMk id="40" creationId="{0732FE38-86C7-40F2-83B4-04745244F1B3}"/>
          </ac:spMkLst>
        </pc:spChg>
        <pc:spChg chg="del">
          <ac:chgData name="Paola Alejandra Jarur Chamy" userId="90bb2a2d-fae6-4337-8a41-cfbd67e07fdf" providerId="ADAL" clId="{A088AB18-C673-4A2D-B55A-F7E1AA141CD7}" dt="2022-01-31T12:10:06.663" v="812" actId="478"/>
          <ac:spMkLst>
            <pc:docMk/>
            <pc:sldMk cId="2779685119" sldId="306"/>
            <ac:spMk id="44" creationId="{426D55FC-DD63-4C00-8593-8ECEC36FC200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45" creationId="{8D54D22B-9D56-4A2F-84A4-70372A67D809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46" creationId="{407ACAF3-9F46-4590-BB27-0A76A5E37EF0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50" creationId="{772B87AF-0051-4221-B66B-DA8B67568362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51" creationId="{745CF5DA-9249-44C0-B00F-5EB74E0E4A8F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52" creationId="{001FA613-5460-4EDE-8DAB-DE3C2E732763}"/>
          </ac:spMkLst>
        </pc:spChg>
        <pc:spChg chg="add mod">
          <ac:chgData name="Paola Alejandra Jarur Chamy" userId="90bb2a2d-fae6-4337-8a41-cfbd67e07fdf" providerId="ADAL" clId="{A088AB18-C673-4A2D-B55A-F7E1AA141CD7}" dt="2022-01-31T12:56:16.465" v="1122" actId="1035"/>
          <ac:spMkLst>
            <pc:docMk/>
            <pc:sldMk cId="2779685119" sldId="306"/>
            <ac:spMk id="53" creationId="{D2299DF6-A873-4A6D-8B3C-136293651AFD}"/>
          </ac:spMkLst>
        </pc:spChg>
        <pc:spChg chg="add mod">
          <ac:chgData name="Paola Alejandra Jarur Chamy" userId="90bb2a2d-fae6-4337-8a41-cfbd67e07fdf" providerId="ADAL" clId="{A088AB18-C673-4A2D-B55A-F7E1AA141CD7}" dt="2022-01-31T12:55:45.008" v="1090" actId="14100"/>
          <ac:spMkLst>
            <pc:docMk/>
            <pc:sldMk cId="2779685119" sldId="306"/>
            <ac:spMk id="54" creationId="{7BF087FF-E2DE-41C4-9556-1FCAF488EB61}"/>
          </ac:spMkLst>
        </pc:spChg>
        <pc:spChg chg="add mod">
          <ac:chgData name="Paola Alejandra Jarur Chamy" userId="90bb2a2d-fae6-4337-8a41-cfbd67e07fdf" providerId="ADAL" clId="{A088AB18-C673-4A2D-B55A-F7E1AA141CD7}" dt="2022-01-31T12:55:31.795" v="1088" actId="1037"/>
          <ac:spMkLst>
            <pc:docMk/>
            <pc:sldMk cId="2779685119" sldId="306"/>
            <ac:spMk id="55" creationId="{FAEF8119-A2B5-4CD2-A800-26BE3BE670D3}"/>
          </ac:spMkLst>
        </pc:spChg>
        <pc:spChg chg="add mod">
          <ac:chgData name="Paola Alejandra Jarur Chamy" userId="90bb2a2d-fae6-4337-8a41-cfbd67e07fdf" providerId="ADAL" clId="{A088AB18-C673-4A2D-B55A-F7E1AA141CD7}" dt="2022-01-31T12:55:31.795" v="1088" actId="1037"/>
          <ac:spMkLst>
            <pc:docMk/>
            <pc:sldMk cId="2779685119" sldId="306"/>
            <ac:spMk id="56" creationId="{87E25C75-B8D4-4FE4-A33C-A0EFDFA19078}"/>
          </ac:spMkLst>
        </pc:spChg>
        <pc:spChg chg="add mod">
          <ac:chgData name="Paola Alejandra Jarur Chamy" userId="90bb2a2d-fae6-4337-8a41-cfbd67e07fdf" providerId="ADAL" clId="{A088AB18-C673-4A2D-B55A-F7E1AA141CD7}" dt="2022-01-31T12:55:31.795" v="1088" actId="1037"/>
          <ac:spMkLst>
            <pc:docMk/>
            <pc:sldMk cId="2779685119" sldId="306"/>
            <ac:spMk id="57" creationId="{554E029C-D7DF-4704-88D5-B9777913D3B9}"/>
          </ac:spMkLst>
        </pc:spChg>
        <pc:spChg chg="add del mod">
          <ac:chgData name="Paola Alejandra Jarur Chamy" userId="90bb2a2d-fae6-4337-8a41-cfbd67e07fdf" providerId="ADAL" clId="{A088AB18-C673-4A2D-B55A-F7E1AA141CD7}" dt="2022-01-31T12:56:25.286" v="1134" actId="1038"/>
          <ac:spMkLst>
            <pc:docMk/>
            <pc:sldMk cId="2779685119" sldId="306"/>
            <ac:spMk id="58" creationId="{214727C3-0AFC-45BD-B00C-47A83C014410}"/>
          </ac:spMkLst>
        </pc:spChg>
        <pc:spChg chg="add mod">
          <ac:chgData name="Paola Alejandra Jarur Chamy" userId="90bb2a2d-fae6-4337-8a41-cfbd67e07fdf" providerId="ADAL" clId="{A088AB18-C673-4A2D-B55A-F7E1AA141CD7}" dt="2022-01-31T12:56:29.848" v="1142" actId="1036"/>
          <ac:spMkLst>
            <pc:docMk/>
            <pc:sldMk cId="2779685119" sldId="306"/>
            <ac:spMk id="59" creationId="{D58086D5-CEE3-4BF9-AFA3-4D1AD22F6E59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60" creationId="{95CFFFBE-D17A-4171-A302-0411ADED93A9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61" creationId="{AC5054DA-53CB-4FDA-B7CA-1CF52349A477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62" creationId="{38F04139-9B1E-4A21-911C-823D4BBF6976}"/>
          </ac:spMkLst>
        </pc:spChg>
        <pc:spChg chg="add mod">
          <ac:chgData name="Paola Alejandra Jarur Chamy" userId="90bb2a2d-fae6-4337-8a41-cfbd67e07fdf" providerId="ADAL" clId="{A088AB18-C673-4A2D-B55A-F7E1AA141CD7}" dt="2022-01-31T12:56:16.465" v="1122" actId="1035"/>
          <ac:spMkLst>
            <pc:docMk/>
            <pc:sldMk cId="2779685119" sldId="306"/>
            <ac:spMk id="63" creationId="{9E34250B-360E-4D14-B90F-65672F2D16FC}"/>
          </ac:spMkLst>
        </pc:spChg>
        <pc:spChg chg="add mod">
          <ac:chgData name="Paola Alejandra Jarur Chamy" userId="90bb2a2d-fae6-4337-8a41-cfbd67e07fdf" providerId="ADAL" clId="{A088AB18-C673-4A2D-B55A-F7E1AA141CD7}" dt="2022-01-31T12:55:45.008" v="1090" actId="14100"/>
          <ac:spMkLst>
            <pc:docMk/>
            <pc:sldMk cId="2779685119" sldId="306"/>
            <ac:spMk id="64" creationId="{7160281E-E5E8-4779-BADF-9A0FBCB56D16}"/>
          </ac:spMkLst>
        </pc:spChg>
        <pc:spChg chg="add mod">
          <ac:chgData name="Paola Alejandra Jarur Chamy" userId="90bb2a2d-fae6-4337-8a41-cfbd67e07fdf" providerId="ADAL" clId="{A088AB18-C673-4A2D-B55A-F7E1AA141CD7}" dt="2022-01-31T12:55:26.151" v="1070" actId="14100"/>
          <ac:spMkLst>
            <pc:docMk/>
            <pc:sldMk cId="2779685119" sldId="306"/>
            <ac:spMk id="65" creationId="{16CE36D1-D4E6-4FAC-BC26-BE0236BAFE9E}"/>
          </ac:spMkLst>
        </pc:spChg>
        <pc:spChg chg="add mod">
          <ac:chgData name="Paola Alejandra Jarur Chamy" userId="90bb2a2d-fae6-4337-8a41-cfbd67e07fdf" providerId="ADAL" clId="{A088AB18-C673-4A2D-B55A-F7E1AA141CD7}" dt="2022-01-31T12:13:18.111" v="865" actId="1076"/>
          <ac:spMkLst>
            <pc:docMk/>
            <pc:sldMk cId="2779685119" sldId="306"/>
            <ac:spMk id="66" creationId="{4B493A0F-43B3-4D8A-AE47-A075C2FDCA48}"/>
          </ac:spMkLst>
        </pc:spChg>
        <pc:spChg chg="add mod">
          <ac:chgData name="Paola Alejandra Jarur Chamy" userId="90bb2a2d-fae6-4337-8a41-cfbd67e07fdf" providerId="ADAL" clId="{A088AB18-C673-4A2D-B55A-F7E1AA141CD7}" dt="2022-01-31T12:13:18.111" v="865" actId="1076"/>
          <ac:spMkLst>
            <pc:docMk/>
            <pc:sldMk cId="2779685119" sldId="306"/>
            <ac:spMk id="67" creationId="{C4731DD5-BDA9-491E-B168-40260D3F59D2}"/>
          </ac:spMkLst>
        </pc:spChg>
        <pc:spChg chg="add mod">
          <ac:chgData name="Paola Alejandra Jarur Chamy" userId="90bb2a2d-fae6-4337-8a41-cfbd67e07fdf" providerId="ADAL" clId="{A088AB18-C673-4A2D-B55A-F7E1AA141CD7}" dt="2022-01-31T13:17:52.733" v="1316"/>
          <ac:spMkLst>
            <pc:docMk/>
            <pc:sldMk cId="2779685119" sldId="306"/>
            <ac:spMk id="70" creationId="{C56EE33A-0F11-480C-8F3D-2A375798C6C3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78" creationId="{01A187E2-50D2-4CF9-BEC4-99ED7D9D1517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79" creationId="{7B1A732E-38FE-4458-A1D9-9A97AF0440E6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88" creationId="{FD0998A1-7FB0-4B0D-B632-48E4377F580C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89" creationId="{9643106E-B78F-462C-B172-9657EC03DCAA}"/>
          </ac:spMkLst>
        </pc:spChg>
        <pc:picChg chg="add mod">
          <ac:chgData name="Paola Alejandra Jarur Chamy" userId="90bb2a2d-fae6-4337-8a41-cfbd67e07fdf" providerId="ADAL" clId="{A088AB18-C673-4A2D-B55A-F7E1AA141CD7}" dt="2022-01-31T12:13:31.632" v="904" actId="1035"/>
          <ac:picMkLst>
            <pc:docMk/>
            <pc:sldMk cId="2779685119" sldId="306"/>
            <ac:picMk id="13" creationId="{D259065A-E859-445B-9FE7-062BC3C6BE3C}"/>
          </ac:picMkLst>
        </pc:picChg>
        <pc:picChg chg="add mod">
          <ac:chgData name="Paola Alejandra Jarur Chamy" userId="90bb2a2d-fae6-4337-8a41-cfbd67e07fdf" providerId="ADAL" clId="{A088AB18-C673-4A2D-B55A-F7E1AA141CD7}" dt="2022-01-31T12:13:37.593" v="905" actId="1076"/>
          <ac:picMkLst>
            <pc:docMk/>
            <pc:sldMk cId="2779685119" sldId="306"/>
            <ac:picMk id="28" creationId="{77795404-A2C2-4B03-8F96-7FBA7A67E7DE}"/>
          </ac:picMkLst>
        </pc:picChg>
        <pc:picChg chg="add del mod">
          <ac:chgData name="Paola Alejandra Jarur Chamy" userId="90bb2a2d-fae6-4337-8a41-cfbd67e07fdf" providerId="ADAL" clId="{A088AB18-C673-4A2D-B55A-F7E1AA141CD7}" dt="2022-01-31T12:53:55.840" v="929" actId="478"/>
          <ac:picMkLst>
            <pc:docMk/>
            <pc:sldMk cId="2779685119" sldId="306"/>
            <ac:picMk id="29" creationId="{9824549E-7056-4500-8118-AFAD4AEC7BEE}"/>
          </ac:picMkLst>
        </pc:picChg>
        <pc:picChg chg="add del mod">
          <ac:chgData name="Paola Alejandra Jarur Chamy" userId="90bb2a2d-fae6-4337-8a41-cfbd67e07fdf" providerId="ADAL" clId="{A088AB18-C673-4A2D-B55A-F7E1AA141CD7}" dt="2022-01-31T12:12:32.131" v="857" actId="478"/>
          <ac:picMkLst>
            <pc:docMk/>
            <pc:sldMk cId="2779685119" sldId="306"/>
            <ac:picMk id="30" creationId="{E331BBC4-1DBC-4A33-944B-7626510D6479}"/>
          </ac:picMkLst>
        </pc:picChg>
        <pc:picChg chg="add del mod">
          <ac:chgData name="Paola Alejandra Jarur Chamy" userId="90bb2a2d-fae6-4337-8a41-cfbd67e07fdf" providerId="ADAL" clId="{A088AB18-C673-4A2D-B55A-F7E1AA141CD7}" dt="2022-01-31T12:54:05.065" v="934" actId="478"/>
          <ac:picMkLst>
            <pc:docMk/>
            <pc:sldMk cId="2779685119" sldId="306"/>
            <ac:picMk id="41" creationId="{A3D4EF60-A95B-4A41-B955-543B6378546F}"/>
          </ac:picMkLst>
        </pc:picChg>
        <pc:picChg chg="add del mod">
          <ac:chgData name="Paola Alejandra Jarur Chamy" userId="90bb2a2d-fae6-4337-8a41-cfbd67e07fdf" providerId="ADAL" clId="{A088AB18-C673-4A2D-B55A-F7E1AA141CD7}" dt="2022-01-31T12:54:04.390" v="933" actId="478"/>
          <ac:picMkLst>
            <pc:docMk/>
            <pc:sldMk cId="2779685119" sldId="306"/>
            <ac:picMk id="42" creationId="{B7E9D01C-B9E4-49BD-B17C-A82A99BDBA8D}"/>
          </ac:picMkLst>
        </pc:picChg>
        <pc:picChg chg="del">
          <ac:chgData name="Paola Alejandra Jarur Chamy" userId="90bb2a2d-fae6-4337-8a41-cfbd67e07fdf" providerId="ADAL" clId="{A088AB18-C673-4A2D-B55A-F7E1AA141CD7}" dt="2022-01-31T12:10:02.522" v="810" actId="478"/>
          <ac:picMkLst>
            <pc:docMk/>
            <pc:sldMk cId="2779685119" sldId="306"/>
            <ac:picMk id="43" creationId="{C910E6B8-46DC-46C4-875E-8B3FFF0F498B}"/>
          </ac:picMkLst>
        </pc:picChg>
        <pc:picChg chg="add del mod">
          <ac:chgData name="Paola Alejandra Jarur Chamy" userId="90bb2a2d-fae6-4337-8a41-cfbd67e07fdf" providerId="ADAL" clId="{A088AB18-C673-4A2D-B55A-F7E1AA141CD7}" dt="2022-01-31T12:54:03.700" v="932" actId="478"/>
          <ac:picMkLst>
            <pc:docMk/>
            <pc:sldMk cId="2779685119" sldId="306"/>
            <ac:picMk id="47" creationId="{E39AAEFB-8CA9-4EB9-874F-EEB414992DFD}"/>
          </ac:picMkLst>
        </pc:picChg>
        <pc:picChg chg="add del mod">
          <ac:chgData name="Paola Alejandra Jarur Chamy" userId="90bb2a2d-fae6-4337-8a41-cfbd67e07fdf" providerId="ADAL" clId="{A088AB18-C673-4A2D-B55A-F7E1AA141CD7}" dt="2022-01-31T12:54:02.170" v="930" actId="478"/>
          <ac:picMkLst>
            <pc:docMk/>
            <pc:sldMk cId="2779685119" sldId="306"/>
            <ac:picMk id="48" creationId="{CB45FEF7-EAF6-415E-B004-734A34933D5B}"/>
          </ac:picMkLst>
        </pc:picChg>
        <pc:picChg chg="add del mod">
          <ac:chgData name="Paola Alejandra Jarur Chamy" userId="90bb2a2d-fae6-4337-8a41-cfbd67e07fdf" providerId="ADAL" clId="{A088AB18-C673-4A2D-B55A-F7E1AA141CD7}" dt="2022-01-31T12:54:02.996" v="931" actId="478"/>
          <ac:picMkLst>
            <pc:docMk/>
            <pc:sldMk cId="2779685119" sldId="306"/>
            <ac:picMk id="49" creationId="{1A6A3ECA-1484-43EF-BFCF-9E52D2611566}"/>
          </ac:picMkLst>
        </pc:picChg>
        <pc:picChg chg="add mod">
          <ac:chgData name="Paola Alejandra Jarur Chamy" userId="90bb2a2d-fae6-4337-8a41-cfbd67e07fdf" providerId="ADAL" clId="{A088AB18-C673-4A2D-B55A-F7E1AA141CD7}" dt="2022-01-31T12:57:34.632" v="1300" actId="1038"/>
          <ac:picMkLst>
            <pc:docMk/>
            <pc:sldMk cId="2779685119" sldId="306"/>
            <ac:picMk id="68" creationId="{7E03FE6D-EE93-4E48-9279-BB1E61C4CBA3}"/>
          </ac:picMkLst>
        </pc:picChg>
        <pc:cxnChg chg="add mod">
          <ac:chgData name="Paola Alejandra Jarur Chamy" userId="90bb2a2d-fae6-4337-8a41-cfbd67e07fdf" providerId="ADAL" clId="{A088AB18-C673-4A2D-B55A-F7E1AA141CD7}" dt="2022-01-31T12:13:31.632" v="904" actId="1035"/>
          <ac:cxnSpMkLst>
            <pc:docMk/>
            <pc:sldMk cId="2779685119" sldId="306"/>
            <ac:cxnSpMk id="25" creationId="{B3B63103-140E-43BC-B2DA-9A367D6B6DCE}"/>
          </ac:cxnSpMkLst>
        </pc:cxnChg>
        <pc:cxnChg chg="add mod">
          <ac:chgData name="Paola Alejandra Jarur Chamy" userId="90bb2a2d-fae6-4337-8a41-cfbd67e07fdf" providerId="ADAL" clId="{A088AB18-C673-4A2D-B55A-F7E1AA141CD7}" dt="2022-01-31T12:13:31.632" v="904" actId="1035"/>
          <ac:cxnSpMkLst>
            <pc:docMk/>
            <pc:sldMk cId="2779685119" sldId="306"/>
            <ac:cxnSpMk id="26" creationId="{A26D4208-B456-43B1-A30C-82E8310E7AB1}"/>
          </ac:cxnSpMkLst>
        </pc:cxnChg>
        <pc:cxnChg chg="add del mod">
          <ac:chgData name="Paola Alejandra Jarur Chamy" userId="90bb2a2d-fae6-4337-8a41-cfbd67e07fdf" providerId="ADAL" clId="{A088AB18-C673-4A2D-B55A-F7E1AA141CD7}" dt="2022-01-31T12:53:40.855" v="926" actId="478"/>
          <ac:cxnSpMkLst>
            <pc:docMk/>
            <pc:sldMk cId="2779685119" sldId="306"/>
            <ac:cxnSpMk id="33" creationId="{E2224D7D-9F7A-4E84-A10C-626DFF82E2F6}"/>
          </ac:cxnSpMkLst>
        </pc:cxnChg>
        <pc:cxnChg chg="add mod">
          <ac:chgData name="Paola Alejandra Jarur Chamy" userId="90bb2a2d-fae6-4337-8a41-cfbd67e07fdf" providerId="ADAL" clId="{A088AB18-C673-4A2D-B55A-F7E1AA141CD7}" dt="2022-01-31T12:57:38.589" v="1311" actId="1038"/>
          <ac:cxnSpMkLst>
            <pc:docMk/>
            <pc:sldMk cId="2779685119" sldId="306"/>
            <ac:cxnSpMk id="69" creationId="{0782B690-90D6-40DE-996D-12D256D4917E}"/>
          </ac:cxnSpMkLst>
        </pc:cxnChg>
      </pc:sldChg>
    </pc:docChg>
  </pc:docChgLst>
  <pc:docChgLst>
    <pc:chgData name="GAMBOA ALVARADO IGNACIO G" userId="d3d0d4b5-30dd-46e6-93bb-837ddea6ad49" providerId="ADAL" clId="{5B4D70C6-83A3-41C3-8256-4EC1A969E359}"/>
    <pc:docChg chg="undo redo custSel addSld delSld modSld sldOrd">
      <pc:chgData name="GAMBOA ALVARADO IGNACIO G" userId="d3d0d4b5-30dd-46e6-93bb-837ddea6ad49" providerId="ADAL" clId="{5B4D70C6-83A3-41C3-8256-4EC1A969E359}" dt="2024-04-19T02:34:13.568" v="3299"/>
      <pc:docMkLst>
        <pc:docMk/>
      </pc:docMkLst>
      <pc:sldChg chg="addSp delSp modSp mod setBg">
        <pc:chgData name="GAMBOA ALVARADO IGNACIO G" userId="d3d0d4b5-30dd-46e6-93bb-837ddea6ad49" providerId="ADAL" clId="{5B4D70C6-83A3-41C3-8256-4EC1A969E359}" dt="2024-04-18T11:43:52.308" v="2783" actId="1076"/>
        <pc:sldMkLst>
          <pc:docMk/>
          <pc:sldMk cId="1957369981" sldId="262"/>
        </pc:sldMkLst>
        <pc:spChg chg="add del mod">
          <ac:chgData name="GAMBOA ALVARADO IGNACIO G" userId="d3d0d4b5-30dd-46e6-93bb-837ddea6ad49" providerId="ADAL" clId="{5B4D70C6-83A3-41C3-8256-4EC1A969E359}" dt="2024-04-18T11:38:52.554" v="2696"/>
          <ac:spMkLst>
            <pc:docMk/>
            <pc:sldMk cId="1957369981" sldId="262"/>
            <ac:spMk id="2" creationId="{8B49719E-29A4-7CA6-B6DA-004D8BB21504}"/>
          </ac:spMkLst>
        </pc:spChg>
        <pc:spChg chg="add mod">
          <ac:chgData name="GAMBOA ALVARADO IGNACIO G" userId="d3d0d4b5-30dd-46e6-93bb-837ddea6ad49" providerId="ADAL" clId="{5B4D70C6-83A3-41C3-8256-4EC1A969E359}" dt="2024-04-18T11:43:31.613" v="2782" actId="164"/>
          <ac:spMkLst>
            <pc:docMk/>
            <pc:sldMk cId="1957369981" sldId="262"/>
            <ac:spMk id="3" creationId="{36D4BCED-EDFF-0E2D-9F53-F5EFBDFA88A4}"/>
          </ac:spMkLst>
        </pc:spChg>
        <pc:spChg chg="add mod">
          <ac:chgData name="GAMBOA ALVARADO IGNACIO G" userId="d3d0d4b5-30dd-46e6-93bb-837ddea6ad49" providerId="ADAL" clId="{5B4D70C6-83A3-41C3-8256-4EC1A969E359}" dt="2024-04-18T11:43:31.613" v="2782" actId="164"/>
          <ac:spMkLst>
            <pc:docMk/>
            <pc:sldMk cId="1957369981" sldId="262"/>
            <ac:spMk id="4" creationId="{14869BA4-35DE-838A-83B3-AA7EE70BC889}"/>
          </ac:spMkLst>
        </pc:spChg>
        <pc:spChg chg="add mod">
          <ac:chgData name="GAMBOA ALVARADO IGNACIO G" userId="d3d0d4b5-30dd-46e6-93bb-837ddea6ad49" providerId="ADAL" clId="{5B4D70C6-83A3-41C3-8256-4EC1A969E359}" dt="2024-04-18T11:43:31.613" v="2782" actId="164"/>
          <ac:spMkLst>
            <pc:docMk/>
            <pc:sldMk cId="1957369981" sldId="262"/>
            <ac:spMk id="5" creationId="{6845EEC9-F553-B1DE-C7E7-492AF50F0D92}"/>
          </ac:spMkLst>
        </pc:spChg>
        <pc:spChg chg="add mod ord">
          <ac:chgData name="GAMBOA ALVARADO IGNACIO G" userId="d3d0d4b5-30dd-46e6-93bb-837ddea6ad49" providerId="ADAL" clId="{5B4D70C6-83A3-41C3-8256-4EC1A969E359}" dt="2024-04-18T11:43:31.613" v="2782" actId="164"/>
          <ac:spMkLst>
            <pc:docMk/>
            <pc:sldMk cId="1957369981" sldId="262"/>
            <ac:spMk id="6" creationId="{64EBEC2F-4E9C-CEA9-BEEA-0D35B77ABE3F}"/>
          </ac:spMkLst>
        </pc:spChg>
        <pc:spChg chg="mod">
          <ac:chgData name="GAMBOA ALVARADO IGNACIO G" userId="d3d0d4b5-30dd-46e6-93bb-837ddea6ad49" providerId="ADAL" clId="{5B4D70C6-83A3-41C3-8256-4EC1A969E359}" dt="2024-04-17T01:54:42.721" v="6" actId="20577"/>
          <ac:spMkLst>
            <pc:docMk/>
            <pc:sldMk cId="1957369981" sldId="262"/>
            <ac:spMk id="13" creationId="{00000000-0000-0000-0000-000000000000}"/>
          </ac:spMkLst>
        </pc:spChg>
        <pc:grpChg chg="add mod">
          <ac:chgData name="GAMBOA ALVARADO IGNACIO G" userId="d3d0d4b5-30dd-46e6-93bb-837ddea6ad49" providerId="ADAL" clId="{5B4D70C6-83A3-41C3-8256-4EC1A969E359}" dt="2024-04-18T11:43:52.308" v="2783" actId="1076"/>
          <ac:grpSpMkLst>
            <pc:docMk/>
            <pc:sldMk cId="1957369981" sldId="262"/>
            <ac:grpSpMk id="7" creationId="{7B7C2501-8EB6-D27D-72DF-0F1AB2D056F0}"/>
          </ac:grpSpMkLst>
        </pc:grpChg>
      </pc:sldChg>
      <pc:sldChg chg="addSp modSp del mod">
        <pc:chgData name="GAMBOA ALVARADO IGNACIO G" userId="d3d0d4b5-30dd-46e6-93bb-837ddea6ad49" providerId="ADAL" clId="{5B4D70C6-83A3-41C3-8256-4EC1A969E359}" dt="2024-04-17T11:36:43.395" v="963" actId="2696"/>
        <pc:sldMkLst>
          <pc:docMk/>
          <pc:sldMk cId="1761978179" sldId="303"/>
        </pc:sldMkLst>
        <pc:spChg chg="add mod">
          <ac:chgData name="GAMBOA ALVARADO IGNACIO G" userId="d3d0d4b5-30dd-46e6-93bb-837ddea6ad49" providerId="ADAL" clId="{5B4D70C6-83A3-41C3-8256-4EC1A969E359}" dt="2024-04-17T02:46:35.042" v="8"/>
          <ac:spMkLst>
            <pc:docMk/>
            <pc:sldMk cId="1761978179" sldId="303"/>
            <ac:spMk id="2" creationId="{59B0F619-8DFF-75F0-0AE1-2CA196CECAAF}"/>
          </ac:spMkLst>
        </pc:spChg>
        <pc:picChg chg="mod">
          <ac:chgData name="GAMBOA ALVARADO IGNACIO G" userId="d3d0d4b5-30dd-46e6-93bb-837ddea6ad49" providerId="ADAL" clId="{5B4D70C6-83A3-41C3-8256-4EC1A969E359}" dt="2024-04-17T02:46:30.332" v="7" actId="1076"/>
          <ac:picMkLst>
            <pc:docMk/>
            <pc:sldMk cId="1761978179" sldId="303"/>
            <ac:picMk id="13" creationId="{0B2A21D9-80B6-456C-A8D6-7AE3F3558AF4}"/>
          </ac:picMkLst>
        </pc:picChg>
        <pc:cxnChg chg="mod">
          <ac:chgData name="GAMBOA ALVARADO IGNACIO G" userId="d3d0d4b5-30dd-46e6-93bb-837ddea6ad49" providerId="ADAL" clId="{5B4D70C6-83A3-41C3-8256-4EC1A969E359}" dt="2024-04-17T02:46:30.332" v="7" actId="1076"/>
          <ac:cxnSpMkLst>
            <pc:docMk/>
            <pc:sldMk cId="1761978179" sldId="303"/>
            <ac:cxnSpMk id="22" creationId="{6A7DB234-E311-4E3B-AE05-EF5CB163CB48}"/>
          </ac:cxnSpMkLst>
        </pc:cxnChg>
      </pc:sldChg>
      <pc:sldChg chg="addSp delSp modSp mod">
        <pc:chgData name="GAMBOA ALVARADO IGNACIO G" userId="d3d0d4b5-30dd-46e6-93bb-837ddea6ad49" providerId="ADAL" clId="{5B4D70C6-83A3-41C3-8256-4EC1A969E359}" dt="2024-04-18T23:05:09.875" v="2907" actId="20577"/>
        <pc:sldMkLst>
          <pc:docMk/>
          <pc:sldMk cId="3105322462" sldId="304"/>
        </pc:sldMkLst>
        <pc:spChg chg="mod">
          <ac:chgData name="GAMBOA ALVARADO IGNACIO G" userId="d3d0d4b5-30dd-46e6-93bb-837ddea6ad49" providerId="ADAL" clId="{5B4D70C6-83A3-41C3-8256-4EC1A969E359}" dt="2024-04-18T03:06:06.777" v="2487" actId="313"/>
          <ac:spMkLst>
            <pc:docMk/>
            <pc:sldMk cId="3105322462" sldId="304"/>
            <ac:spMk id="43" creationId="{227163E9-5661-4AAF-9078-F7CFD4D862FB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0" creationId="{1A0D4628-246F-4DDD-A092-718038A7ED9E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1" creationId="{61A9891F-4187-4DF8-8CFB-56F360DE9ED4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2" creationId="{D59F38B6-BFF6-4D03-AFDC-99CEEE4710BD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3" creationId="{C5466EC6-B198-4C30-9824-8941CD10326A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4" creationId="{D6A22733-B24D-4453-A4E7-A7A30CCBC375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5" creationId="{642045FC-29C6-49BA-9E23-024D851E9FEE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6" creationId="{A7677053-BE88-482C-AA37-4F935090C6BB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7" creationId="{BD8F8CA7-DD31-4CC4-8706-5DAEE7352268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8" creationId="{6525FFD4-0C80-429F-917A-94D24E204955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9" creationId="{6EBE933E-3E09-4C0D-9A71-E919BB23BEB3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60" creationId="{FEF97B47-DB60-4536-B4D3-2C1E5D735FA0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61" creationId="{38F22C37-1A57-45D1-850B-DA487DD4C6CB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62" creationId="{CA1C23CF-AAEB-4321-AB34-4036036E4B11}"/>
          </ac:spMkLst>
        </pc:spChg>
        <pc:spChg chg="del mod">
          <ac:chgData name="GAMBOA ALVARADO IGNACIO G" userId="d3d0d4b5-30dd-46e6-93bb-837ddea6ad49" providerId="ADAL" clId="{5B4D70C6-83A3-41C3-8256-4EC1A969E359}" dt="2024-04-18T02:53:20.682" v="2131" actId="478"/>
          <ac:spMkLst>
            <pc:docMk/>
            <pc:sldMk cId="3105322462" sldId="304"/>
            <ac:spMk id="63" creationId="{FDBCECD0-3E58-413D-8211-EC46EE8EF169}"/>
          </ac:spMkLst>
        </pc:spChg>
        <pc:spChg chg="del">
          <ac:chgData name="GAMBOA ALVARADO IGNACIO G" userId="d3d0d4b5-30dd-46e6-93bb-837ddea6ad49" providerId="ADAL" clId="{5B4D70C6-83A3-41C3-8256-4EC1A969E359}" dt="2024-04-18T02:53:23.696" v="2132" actId="478"/>
          <ac:spMkLst>
            <pc:docMk/>
            <pc:sldMk cId="3105322462" sldId="304"/>
            <ac:spMk id="64" creationId="{0D34F360-7263-4B7D-8E58-D39F203F9416}"/>
          </ac:spMkLst>
        </pc:spChg>
        <pc:spChg chg="del mod">
          <ac:chgData name="GAMBOA ALVARADO IGNACIO G" userId="d3d0d4b5-30dd-46e6-93bb-837ddea6ad49" providerId="ADAL" clId="{5B4D70C6-83A3-41C3-8256-4EC1A969E359}" dt="2024-04-18T02:53:23.696" v="2132" actId="478"/>
          <ac:spMkLst>
            <pc:docMk/>
            <pc:sldMk cId="3105322462" sldId="304"/>
            <ac:spMk id="65" creationId="{C4FE929D-DE8E-4EB4-8B2E-3E5AEAD1FBE4}"/>
          </ac:spMkLst>
        </pc:spChg>
        <pc:spChg chg="del">
          <ac:chgData name="GAMBOA ALVARADO IGNACIO G" userId="d3d0d4b5-30dd-46e6-93bb-837ddea6ad49" providerId="ADAL" clId="{5B4D70C6-83A3-41C3-8256-4EC1A969E359}" dt="2024-04-18T02:53:23.696" v="2132" actId="478"/>
          <ac:spMkLst>
            <pc:docMk/>
            <pc:sldMk cId="3105322462" sldId="304"/>
            <ac:spMk id="66" creationId="{97A9D8AC-2218-41AA-910B-9DCB57D5913D}"/>
          </ac:spMkLst>
        </pc:spChg>
        <pc:spChg chg="del">
          <ac:chgData name="GAMBOA ALVARADO IGNACIO G" userId="d3d0d4b5-30dd-46e6-93bb-837ddea6ad49" providerId="ADAL" clId="{5B4D70C6-83A3-41C3-8256-4EC1A969E359}" dt="2024-04-18T02:53:23.696" v="2132" actId="478"/>
          <ac:spMkLst>
            <pc:docMk/>
            <pc:sldMk cId="3105322462" sldId="304"/>
            <ac:spMk id="67" creationId="{DE3CBAC6-9CCF-42F1-8C78-37C44C8D5678}"/>
          </ac:spMkLst>
        </pc:spChg>
        <pc:spChg chg="del">
          <ac:chgData name="GAMBOA ALVARADO IGNACIO G" userId="d3d0d4b5-30dd-46e6-93bb-837ddea6ad49" providerId="ADAL" clId="{5B4D70C6-83A3-41C3-8256-4EC1A969E359}" dt="2024-04-18T02:53:27.066" v="2133" actId="478"/>
          <ac:spMkLst>
            <pc:docMk/>
            <pc:sldMk cId="3105322462" sldId="304"/>
            <ac:spMk id="68" creationId="{D0DE6552-CB91-4ECD-8315-E5ECC05E8860}"/>
          </ac:spMkLst>
        </pc:spChg>
        <pc:spChg chg="del">
          <ac:chgData name="GAMBOA ALVARADO IGNACIO G" userId="d3d0d4b5-30dd-46e6-93bb-837ddea6ad49" providerId="ADAL" clId="{5B4D70C6-83A3-41C3-8256-4EC1A969E359}" dt="2024-04-18T02:53:23.696" v="2132" actId="478"/>
          <ac:spMkLst>
            <pc:docMk/>
            <pc:sldMk cId="3105322462" sldId="304"/>
            <ac:spMk id="76" creationId="{94F4A5D7-134C-49F3-8A39-F8341C88C2FD}"/>
          </ac:spMkLst>
        </pc:spChg>
        <pc:spChg chg="mod">
          <ac:chgData name="GAMBOA ALVARADO IGNACIO G" userId="d3d0d4b5-30dd-46e6-93bb-837ddea6ad49" providerId="ADAL" clId="{5B4D70C6-83A3-41C3-8256-4EC1A969E359}" dt="2024-04-18T02:56:55.853" v="2171" actId="1076"/>
          <ac:spMkLst>
            <pc:docMk/>
            <pc:sldMk cId="3105322462" sldId="304"/>
            <ac:spMk id="77" creationId="{2971289C-465B-442E-ACCB-3ADFA813459D}"/>
          </ac:spMkLst>
        </pc:spChg>
        <pc:spChg chg="mod">
          <ac:chgData name="GAMBOA ALVARADO IGNACIO G" userId="d3d0d4b5-30dd-46e6-93bb-837ddea6ad49" providerId="ADAL" clId="{5B4D70C6-83A3-41C3-8256-4EC1A969E359}" dt="2024-04-18T03:06:46.121" v="2496" actId="20577"/>
          <ac:spMkLst>
            <pc:docMk/>
            <pc:sldMk cId="3105322462" sldId="304"/>
            <ac:spMk id="80" creationId="{BEC35C67-D9A9-40B5-8795-B1AD983B674D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81" creationId="{55B5D181-A303-4A6F-9B5A-AC22C4532A57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82" creationId="{EF60ED61-148F-426D-83DD-B36FB3727B2F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83" creationId="{101F2622-4D04-4642-8D07-F35533BFF69E}"/>
          </ac:spMkLst>
        </pc:spChg>
        <pc:spChg chg="del mod">
          <ac:chgData name="GAMBOA ALVARADO IGNACIO G" userId="d3d0d4b5-30dd-46e6-93bb-837ddea6ad49" providerId="ADAL" clId="{5B4D70C6-83A3-41C3-8256-4EC1A969E359}" dt="2024-04-18T02:53:13.963" v="2126" actId="478"/>
          <ac:spMkLst>
            <pc:docMk/>
            <pc:sldMk cId="3105322462" sldId="304"/>
            <ac:spMk id="84" creationId="{69ED924D-E764-4E64-BB17-54169A701380}"/>
          </ac:spMkLst>
        </pc:spChg>
        <pc:spChg chg="del mod">
          <ac:chgData name="GAMBOA ALVARADO IGNACIO G" userId="d3d0d4b5-30dd-46e6-93bb-837ddea6ad49" providerId="ADAL" clId="{5B4D70C6-83A3-41C3-8256-4EC1A969E359}" dt="2024-04-18T02:53:16.084" v="2127" actId="478"/>
          <ac:spMkLst>
            <pc:docMk/>
            <pc:sldMk cId="3105322462" sldId="304"/>
            <ac:spMk id="85" creationId="{28353A36-920D-497F-AD77-D104E6EE61F2}"/>
          </ac:spMkLst>
        </pc:spChg>
        <pc:graphicFrameChg chg="add mod modGraphic">
          <ac:chgData name="GAMBOA ALVARADO IGNACIO G" userId="d3d0d4b5-30dd-46e6-93bb-837ddea6ad49" providerId="ADAL" clId="{5B4D70C6-83A3-41C3-8256-4EC1A969E359}" dt="2024-04-18T23:05:09.875" v="2907" actId="20577"/>
          <ac:graphicFrameMkLst>
            <pc:docMk/>
            <pc:sldMk cId="3105322462" sldId="304"/>
            <ac:graphicFrameMk id="3" creationId="{5F0AE777-074A-62EB-7FE2-8A4CBA7ACB0C}"/>
          </ac:graphicFrameMkLst>
        </pc:graphicFrameChg>
        <pc:picChg chg="del">
          <ac:chgData name="GAMBOA ALVARADO IGNACIO G" userId="d3d0d4b5-30dd-46e6-93bb-837ddea6ad49" providerId="ADAL" clId="{5B4D70C6-83A3-41C3-8256-4EC1A969E359}" dt="2024-04-18T02:53:17.261" v="2128" actId="478"/>
          <ac:picMkLst>
            <pc:docMk/>
            <pc:sldMk cId="3105322462" sldId="304"/>
            <ac:picMk id="49" creationId="{81BEDAD6-6C75-4B7F-986A-B232381AF979}"/>
          </ac:picMkLst>
        </pc:picChg>
        <pc:picChg chg="del">
          <ac:chgData name="GAMBOA ALVARADO IGNACIO G" userId="d3d0d4b5-30dd-46e6-93bb-837ddea6ad49" providerId="ADAL" clId="{5B4D70C6-83A3-41C3-8256-4EC1A969E359}" dt="2024-04-18T02:53:23.696" v="2132" actId="478"/>
          <ac:picMkLst>
            <pc:docMk/>
            <pc:sldMk cId="3105322462" sldId="304"/>
            <ac:picMk id="69" creationId="{A532096B-607C-4C9C-BC97-23B8194157DB}"/>
          </ac:picMkLst>
        </pc:picChg>
        <pc:picChg chg="del">
          <ac:chgData name="GAMBOA ALVARADO IGNACIO G" userId="d3d0d4b5-30dd-46e6-93bb-837ddea6ad49" providerId="ADAL" clId="{5B4D70C6-83A3-41C3-8256-4EC1A969E359}" dt="2024-04-18T02:53:23.696" v="2132" actId="478"/>
          <ac:picMkLst>
            <pc:docMk/>
            <pc:sldMk cId="3105322462" sldId="304"/>
            <ac:picMk id="70" creationId="{A11F56DC-94DD-41FB-89AA-53D0183F1A9D}"/>
          </ac:picMkLst>
        </pc:picChg>
        <pc:cxnChg chg="mod">
          <ac:chgData name="GAMBOA ALVARADO IGNACIO G" userId="d3d0d4b5-30dd-46e6-93bb-837ddea6ad49" providerId="ADAL" clId="{5B4D70C6-83A3-41C3-8256-4EC1A969E359}" dt="2024-04-18T03:10:22.223" v="2502" actId="14100"/>
          <ac:cxnSpMkLst>
            <pc:docMk/>
            <pc:sldMk cId="3105322462" sldId="304"/>
            <ac:cxnSpMk id="47" creationId="{4181175F-F92E-4346-BEF2-F4DEB204DBB1}"/>
          </ac:cxnSpMkLst>
        </pc:cxnChg>
        <pc:cxnChg chg="mod">
          <ac:chgData name="GAMBOA ALVARADO IGNACIO G" userId="d3d0d4b5-30dd-46e6-93bb-837ddea6ad49" providerId="ADAL" clId="{5B4D70C6-83A3-41C3-8256-4EC1A969E359}" dt="2024-04-18T03:10:12.143" v="2500" actId="14100"/>
          <ac:cxnSpMkLst>
            <pc:docMk/>
            <pc:sldMk cId="3105322462" sldId="304"/>
            <ac:cxnSpMk id="48" creationId="{47A71E6E-CEFB-4409-BE5A-DAA75229C265}"/>
          </ac:cxnSpMkLst>
        </pc:cxnChg>
        <pc:cxnChg chg="del">
          <ac:chgData name="GAMBOA ALVARADO IGNACIO G" userId="d3d0d4b5-30dd-46e6-93bb-837ddea6ad49" providerId="ADAL" clId="{5B4D70C6-83A3-41C3-8256-4EC1A969E359}" dt="2024-04-18T02:53:07.343" v="2123" actId="478"/>
          <ac:cxnSpMkLst>
            <pc:docMk/>
            <pc:sldMk cId="3105322462" sldId="304"/>
            <ac:cxnSpMk id="71" creationId="{AB72D617-1CD4-4A25-9F29-1366FEB2E9AB}"/>
          </ac:cxnSpMkLst>
        </pc:cxnChg>
        <pc:cxnChg chg="del">
          <ac:chgData name="GAMBOA ALVARADO IGNACIO G" userId="d3d0d4b5-30dd-46e6-93bb-837ddea6ad49" providerId="ADAL" clId="{5B4D70C6-83A3-41C3-8256-4EC1A969E359}" dt="2024-04-18T02:53:07.343" v="2123" actId="478"/>
          <ac:cxnSpMkLst>
            <pc:docMk/>
            <pc:sldMk cId="3105322462" sldId="304"/>
            <ac:cxnSpMk id="72" creationId="{62016B19-43D3-49F9-AB86-F3A5A5CA70AD}"/>
          </ac:cxnSpMkLst>
        </pc:cxnChg>
        <pc:cxnChg chg="del">
          <ac:chgData name="GAMBOA ALVARADO IGNACIO G" userId="d3d0d4b5-30dd-46e6-93bb-837ddea6ad49" providerId="ADAL" clId="{5B4D70C6-83A3-41C3-8256-4EC1A969E359}" dt="2024-04-18T02:53:07.343" v="2123" actId="478"/>
          <ac:cxnSpMkLst>
            <pc:docMk/>
            <pc:sldMk cId="3105322462" sldId="304"/>
            <ac:cxnSpMk id="73" creationId="{9763B38C-A113-4BD5-86F2-ABDD4B9CA958}"/>
          </ac:cxnSpMkLst>
        </pc:cxnChg>
        <pc:cxnChg chg="del">
          <ac:chgData name="GAMBOA ALVARADO IGNACIO G" userId="d3d0d4b5-30dd-46e6-93bb-837ddea6ad49" providerId="ADAL" clId="{5B4D70C6-83A3-41C3-8256-4EC1A969E359}" dt="2024-04-18T03:09:49.087" v="2498" actId="478"/>
          <ac:cxnSpMkLst>
            <pc:docMk/>
            <pc:sldMk cId="3105322462" sldId="304"/>
            <ac:cxnSpMk id="74" creationId="{E943DB2F-06A0-4439-83FA-1FC9EF50EF93}"/>
          </ac:cxnSpMkLst>
        </pc:cxnChg>
        <pc:cxnChg chg="del">
          <ac:chgData name="GAMBOA ALVARADO IGNACIO G" userId="d3d0d4b5-30dd-46e6-93bb-837ddea6ad49" providerId="ADAL" clId="{5B4D70C6-83A3-41C3-8256-4EC1A969E359}" dt="2024-04-18T02:53:07.343" v="2123" actId="478"/>
          <ac:cxnSpMkLst>
            <pc:docMk/>
            <pc:sldMk cId="3105322462" sldId="304"/>
            <ac:cxnSpMk id="86" creationId="{37AE8562-8536-4C3F-9661-3C54DC11B756}"/>
          </ac:cxnSpMkLst>
        </pc:cxnChg>
      </pc:sldChg>
      <pc:sldChg chg="addSp delSp modSp mod ord">
        <pc:chgData name="GAMBOA ALVARADO IGNACIO G" userId="d3d0d4b5-30dd-46e6-93bb-837ddea6ad49" providerId="ADAL" clId="{5B4D70C6-83A3-41C3-8256-4EC1A969E359}" dt="2024-04-19T02:28:47.659" v="3297" actId="1076"/>
        <pc:sldMkLst>
          <pc:docMk/>
          <pc:sldMk cId="4002806811" sldId="305"/>
        </pc:sldMkLst>
        <pc:spChg chg="add del mod">
          <ac:chgData name="GAMBOA ALVARADO IGNACIO G" userId="d3d0d4b5-30dd-46e6-93bb-837ddea6ad49" providerId="ADAL" clId="{5B4D70C6-83A3-41C3-8256-4EC1A969E359}" dt="2024-04-18T02:27:55.709" v="1648" actId="478"/>
          <ac:spMkLst>
            <pc:docMk/>
            <pc:sldMk cId="4002806811" sldId="305"/>
            <ac:spMk id="3" creationId="{21E46E1C-C55B-F8D1-5E2E-C2FBABC306E7}"/>
          </ac:spMkLst>
        </pc:spChg>
        <pc:spChg chg="mod">
          <ac:chgData name="GAMBOA ALVARADO IGNACIO G" userId="d3d0d4b5-30dd-46e6-93bb-837ddea6ad49" providerId="ADAL" clId="{5B4D70C6-83A3-41C3-8256-4EC1A969E359}" dt="2024-04-18T02:25:17.841" v="1526" actId="14100"/>
          <ac:spMkLst>
            <pc:docMk/>
            <pc:sldMk cId="4002806811" sldId="305"/>
            <ac:spMk id="13" creationId="{60C8F923-8D7D-42ED-A6A4-AF68F49A5F74}"/>
          </ac:spMkLst>
        </pc:spChg>
        <pc:spChg chg="mod">
          <ac:chgData name="GAMBOA ALVARADO IGNACIO G" userId="d3d0d4b5-30dd-46e6-93bb-837ddea6ad49" providerId="ADAL" clId="{5B4D70C6-83A3-41C3-8256-4EC1A969E359}" dt="2024-04-18T02:29:06.242" v="1752" actId="1076"/>
          <ac:spMkLst>
            <pc:docMk/>
            <pc:sldMk cId="4002806811" sldId="305"/>
            <ac:spMk id="44" creationId="{426D55FC-DD63-4C00-8593-8ECEC36FC200}"/>
          </ac:spMkLst>
        </pc:spChg>
        <pc:spChg chg="mod">
          <ac:chgData name="GAMBOA ALVARADO IGNACIO G" userId="d3d0d4b5-30dd-46e6-93bb-837ddea6ad49" providerId="ADAL" clId="{5B4D70C6-83A3-41C3-8256-4EC1A969E359}" dt="2024-04-18T02:29:38.594" v="1755" actId="14100"/>
          <ac:spMkLst>
            <pc:docMk/>
            <pc:sldMk cId="4002806811" sldId="305"/>
            <ac:spMk id="45" creationId="{8D54D22B-9D56-4A2F-84A4-70372A67D809}"/>
          </ac:spMkLst>
        </pc:spChg>
        <pc:spChg chg="mod">
          <ac:chgData name="GAMBOA ALVARADO IGNACIO G" userId="d3d0d4b5-30dd-46e6-93bb-837ddea6ad49" providerId="ADAL" clId="{5B4D70C6-83A3-41C3-8256-4EC1A969E359}" dt="2024-04-19T02:28:37.716" v="3296" actId="313"/>
          <ac:spMkLst>
            <pc:docMk/>
            <pc:sldMk cId="4002806811" sldId="305"/>
            <ac:spMk id="46" creationId="{407ACAF3-9F46-4590-BB27-0A76A5E37EF0}"/>
          </ac:spMkLst>
        </pc:spChg>
        <pc:spChg chg="mod">
          <ac:chgData name="GAMBOA ALVARADO IGNACIO G" userId="d3d0d4b5-30dd-46e6-93bb-837ddea6ad49" providerId="ADAL" clId="{5B4D70C6-83A3-41C3-8256-4EC1A969E359}" dt="2024-04-18T02:39:06.390" v="2112" actId="1076"/>
          <ac:spMkLst>
            <pc:docMk/>
            <pc:sldMk cId="4002806811" sldId="305"/>
            <ac:spMk id="78" creationId="{01A187E2-50D2-4CF9-BEC4-99ED7D9D1517}"/>
          </ac:spMkLst>
        </pc:spChg>
        <pc:spChg chg="mod">
          <ac:chgData name="GAMBOA ALVARADO IGNACIO G" userId="d3d0d4b5-30dd-46e6-93bb-837ddea6ad49" providerId="ADAL" clId="{5B4D70C6-83A3-41C3-8256-4EC1A969E359}" dt="2024-04-18T02:39:53.429" v="2114" actId="1076"/>
          <ac:spMkLst>
            <pc:docMk/>
            <pc:sldMk cId="4002806811" sldId="305"/>
            <ac:spMk id="79" creationId="{7B1A732E-38FE-4458-A1D9-9A97AF0440E6}"/>
          </ac:spMkLst>
        </pc:spChg>
        <pc:spChg chg="mod">
          <ac:chgData name="GAMBOA ALVARADO IGNACIO G" userId="d3d0d4b5-30dd-46e6-93bb-837ddea6ad49" providerId="ADAL" clId="{5B4D70C6-83A3-41C3-8256-4EC1A969E359}" dt="2024-04-19T02:28:47.659" v="3297" actId="1076"/>
          <ac:spMkLst>
            <pc:docMk/>
            <pc:sldMk cId="4002806811" sldId="305"/>
            <ac:spMk id="88" creationId="{FD0998A1-7FB0-4B0D-B632-48E4377F580C}"/>
          </ac:spMkLst>
        </pc:spChg>
        <pc:spChg chg="mod">
          <ac:chgData name="GAMBOA ALVARADO IGNACIO G" userId="d3d0d4b5-30dd-46e6-93bb-837ddea6ad49" providerId="ADAL" clId="{5B4D70C6-83A3-41C3-8256-4EC1A969E359}" dt="2024-04-18T02:39:56.997" v="2115" actId="1076"/>
          <ac:spMkLst>
            <pc:docMk/>
            <pc:sldMk cId="4002806811" sldId="305"/>
            <ac:spMk id="89" creationId="{9643106E-B78F-462C-B172-9657EC03DCAA}"/>
          </ac:spMkLst>
        </pc:spChg>
        <pc:picChg chg="mod">
          <ac:chgData name="GAMBOA ALVARADO IGNACIO G" userId="d3d0d4b5-30dd-46e6-93bb-837ddea6ad49" providerId="ADAL" clId="{5B4D70C6-83A3-41C3-8256-4EC1A969E359}" dt="2024-04-18T02:39:41.989" v="2113" actId="1076"/>
          <ac:picMkLst>
            <pc:docMk/>
            <pc:sldMk cId="4002806811" sldId="305"/>
            <ac:picMk id="43" creationId="{C910E6B8-46DC-46C4-875E-8B3FFF0F498B}"/>
          </ac:picMkLst>
        </pc:picChg>
      </pc:sldChg>
      <pc:sldChg chg="addSp delSp modSp mod modNotesTx">
        <pc:chgData name="GAMBOA ALVARADO IGNACIO G" userId="d3d0d4b5-30dd-46e6-93bb-837ddea6ad49" providerId="ADAL" clId="{5B4D70C6-83A3-41C3-8256-4EC1A969E359}" dt="2024-04-19T02:34:13.568" v="3299"/>
        <pc:sldMkLst>
          <pc:docMk/>
          <pc:sldMk cId="2779685119" sldId="306"/>
        </pc:sldMkLst>
        <pc:spChg chg="mod">
          <ac:chgData name="GAMBOA ALVARADO IGNACIO G" userId="d3d0d4b5-30dd-46e6-93bb-837ddea6ad49" providerId="ADAL" clId="{5B4D70C6-83A3-41C3-8256-4EC1A969E359}" dt="2024-04-17T11:48:26.686" v="1246"/>
          <ac:spMkLst>
            <pc:docMk/>
            <pc:sldMk cId="2779685119" sldId="306"/>
            <ac:spMk id="10" creationId="{0D25449D-5693-D9A5-F444-AF44067C2720}"/>
          </ac:spMkLst>
        </pc:spChg>
        <pc:spChg chg="mod">
          <ac:chgData name="GAMBOA ALVARADO IGNACIO G" userId="d3d0d4b5-30dd-46e6-93bb-837ddea6ad49" providerId="ADAL" clId="{5B4D70C6-83A3-41C3-8256-4EC1A969E359}" dt="2024-04-17T11:49:03.917" v="1252" actId="20577"/>
          <ac:spMkLst>
            <pc:docMk/>
            <pc:sldMk cId="2779685119" sldId="306"/>
            <ac:spMk id="11" creationId="{867291DA-A207-F6CD-DAEF-ED456734FB50}"/>
          </ac:spMkLst>
        </pc:spChg>
        <pc:spChg chg="mod">
          <ac:chgData name="GAMBOA ALVARADO IGNACIO G" userId="d3d0d4b5-30dd-46e6-93bb-837ddea6ad49" providerId="ADAL" clId="{5B4D70C6-83A3-41C3-8256-4EC1A969E359}" dt="2024-04-17T11:48:26.686" v="1246"/>
          <ac:spMkLst>
            <pc:docMk/>
            <pc:sldMk cId="2779685119" sldId="306"/>
            <ac:spMk id="12" creationId="{76E1D1CC-FE52-51C0-EA5E-4BAF7E2E18D1}"/>
          </ac:spMkLst>
        </pc:spChg>
        <pc:spChg chg="mod">
          <ac:chgData name="GAMBOA ALVARADO IGNACIO G" userId="d3d0d4b5-30dd-46e6-93bb-837ddea6ad49" providerId="ADAL" clId="{5B4D70C6-83A3-41C3-8256-4EC1A969E359}" dt="2024-04-18T02:41:01.861" v="2121" actId="164"/>
          <ac:spMkLst>
            <pc:docMk/>
            <pc:sldMk cId="2779685119" sldId="306"/>
            <ac:spMk id="14" creationId="{855FA44E-0C17-4500-A69F-6E7B6E86DD4E}"/>
          </ac:spMkLst>
        </pc:spChg>
        <pc:spChg chg="mod">
          <ac:chgData name="GAMBOA ALVARADO IGNACIO G" userId="d3d0d4b5-30dd-46e6-93bb-837ddea6ad49" providerId="ADAL" clId="{5B4D70C6-83A3-41C3-8256-4EC1A969E359}" dt="2024-04-18T02:41:10.947" v="2122" actId="164"/>
          <ac:spMkLst>
            <pc:docMk/>
            <pc:sldMk cId="2779685119" sldId="306"/>
            <ac:spMk id="15" creationId="{B4695B2F-77DA-4672-8B2A-9A98209719AD}"/>
          </ac:spMkLst>
        </pc:spChg>
        <pc:spChg chg="mod">
          <ac:chgData name="GAMBOA ALVARADO IGNACIO G" userId="d3d0d4b5-30dd-46e6-93bb-837ddea6ad49" providerId="ADAL" clId="{5B4D70C6-83A3-41C3-8256-4EC1A969E359}" dt="2024-04-18T02:41:10.947" v="2122" actId="164"/>
          <ac:spMkLst>
            <pc:docMk/>
            <pc:sldMk cId="2779685119" sldId="306"/>
            <ac:spMk id="18" creationId="{79C6A198-6FA3-4552-B4F8-0241175D6D37}"/>
          </ac:spMkLst>
        </pc:spChg>
        <pc:spChg chg="mod">
          <ac:chgData name="GAMBOA ALVARADO IGNACIO G" userId="d3d0d4b5-30dd-46e6-93bb-837ddea6ad49" providerId="ADAL" clId="{5B4D70C6-83A3-41C3-8256-4EC1A969E359}" dt="2024-04-18T02:41:10.947" v="2122" actId="164"/>
          <ac:spMkLst>
            <pc:docMk/>
            <pc:sldMk cId="2779685119" sldId="306"/>
            <ac:spMk id="19" creationId="{1FB40C32-9336-4D24-8223-3C61069D4751}"/>
          </ac:spMkLst>
        </pc:spChg>
        <pc:spChg chg="mod">
          <ac:chgData name="GAMBOA ALVARADO IGNACIO G" userId="d3d0d4b5-30dd-46e6-93bb-837ddea6ad49" providerId="ADAL" clId="{5B4D70C6-83A3-41C3-8256-4EC1A969E359}" dt="2024-04-18T02:41:10.947" v="2122" actId="164"/>
          <ac:spMkLst>
            <pc:docMk/>
            <pc:sldMk cId="2779685119" sldId="306"/>
            <ac:spMk id="20" creationId="{CE84625E-6CA6-4EF5-ABC1-3503266AC210}"/>
          </ac:spMkLst>
        </pc:spChg>
        <pc:spChg chg="mod">
          <ac:chgData name="GAMBOA ALVARADO IGNACIO G" userId="d3d0d4b5-30dd-46e6-93bb-837ddea6ad49" providerId="ADAL" clId="{5B4D70C6-83A3-41C3-8256-4EC1A969E359}" dt="2024-04-18T02:41:10.947" v="2122" actId="164"/>
          <ac:spMkLst>
            <pc:docMk/>
            <pc:sldMk cId="2779685119" sldId="306"/>
            <ac:spMk id="21" creationId="{CE08D2EE-8AC8-45B7-B064-14D472F0E939}"/>
          </ac:spMkLst>
        </pc:spChg>
        <pc:spChg chg="mod">
          <ac:chgData name="GAMBOA ALVARADO IGNACIO G" userId="d3d0d4b5-30dd-46e6-93bb-837ddea6ad49" providerId="ADAL" clId="{5B4D70C6-83A3-41C3-8256-4EC1A969E359}" dt="2024-04-18T02:41:10.947" v="2122" actId="164"/>
          <ac:spMkLst>
            <pc:docMk/>
            <pc:sldMk cId="2779685119" sldId="306"/>
            <ac:spMk id="22" creationId="{4A184DBA-0163-4573-A60D-D11658F8557E}"/>
          </ac:spMkLst>
        </pc:spChg>
        <pc:spChg chg="mod">
          <ac:chgData name="GAMBOA ALVARADO IGNACIO G" userId="d3d0d4b5-30dd-46e6-93bb-837ddea6ad49" providerId="ADAL" clId="{5B4D70C6-83A3-41C3-8256-4EC1A969E359}" dt="2024-04-18T02:41:10.947" v="2122" actId="164"/>
          <ac:spMkLst>
            <pc:docMk/>
            <pc:sldMk cId="2779685119" sldId="306"/>
            <ac:spMk id="23" creationId="{80256A02-BB1E-41C6-9199-FC0C1F3321C4}"/>
          </ac:spMkLst>
        </pc:spChg>
        <pc:spChg chg="mod">
          <ac:chgData name="GAMBOA ALVARADO IGNACIO G" userId="d3d0d4b5-30dd-46e6-93bb-837ddea6ad49" providerId="ADAL" clId="{5B4D70C6-83A3-41C3-8256-4EC1A969E359}" dt="2024-04-18T02:41:10.947" v="2122" actId="164"/>
          <ac:spMkLst>
            <pc:docMk/>
            <pc:sldMk cId="2779685119" sldId="306"/>
            <ac:spMk id="24" creationId="{03E5F3D1-3221-4659-A0A9-5A15FEF6B111}"/>
          </ac:spMkLst>
        </pc:spChg>
        <pc:spChg chg="mod">
          <ac:chgData name="GAMBOA ALVARADO IGNACIO G" userId="d3d0d4b5-30dd-46e6-93bb-837ddea6ad49" providerId="ADAL" clId="{5B4D70C6-83A3-41C3-8256-4EC1A969E359}" dt="2024-04-18T02:40:34.459" v="2118" actId="164"/>
          <ac:spMkLst>
            <pc:docMk/>
            <pc:sldMk cId="2779685119" sldId="306"/>
            <ac:spMk id="27" creationId="{90248251-55FD-4CAF-89AB-8B894160C9EA}"/>
          </ac:spMkLst>
        </pc:spChg>
        <pc:spChg chg="del mod">
          <ac:chgData name="GAMBOA ALVARADO IGNACIO G" userId="d3d0d4b5-30dd-46e6-93bb-837ddea6ad49" providerId="ADAL" clId="{5B4D70C6-83A3-41C3-8256-4EC1A969E359}" dt="2024-04-18T02:34:10.098" v="2034" actId="478"/>
          <ac:spMkLst>
            <pc:docMk/>
            <pc:sldMk cId="2779685119" sldId="306"/>
            <ac:spMk id="31" creationId="{AB1F3AA8-C40C-4823-95D0-F0F9F26F2EBA}"/>
          </ac:spMkLst>
        </pc:spChg>
        <pc:spChg chg="del mod">
          <ac:chgData name="GAMBOA ALVARADO IGNACIO G" userId="d3d0d4b5-30dd-46e6-93bb-837ddea6ad49" providerId="ADAL" clId="{5B4D70C6-83A3-41C3-8256-4EC1A969E359}" dt="2024-04-18T02:19:46.059" v="1303" actId="478"/>
          <ac:spMkLst>
            <pc:docMk/>
            <pc:sldMk cId="2779685119" sldId="306"/>
            <ac:spMk id="32" creationId="{524FE226-A150-4F51-A7E2-B0E071575B05}"/>
          </ac:spMkLst>
        </pc:spChg>
        <pc:spChg chg="del mod">
          <ac:chgData name="GAMBOA ALVARADO IGNACIO G" userId="d3d0d4b5-30dd-46e6-93bb-837ddea6ad49" providerId="ADAL" clId="{5B4D70C6-83A3-41C3-8256-4EC1A969E359}" dt="2024-04-18T02:34:16.212" v="2036" actId="478"/>
          <ac:spMkLst>
            <pc:docMk/>
            <pc:sldMk cId="2779685119" sldId="306"/>
            <ac:spMk id="35" creationId="{A5397A96-D306-4BB4-BBB1-CB576D4C4973}"/>
          </ac:spMkLst>
        </pc:spChg>
        <pc:spChg chg="del mod">
          <ac:chgData name="GAMBOA ALVARADO IGNACIO G" userId="d3d0d4b5-30dd-46e6-93bb-837ddea6ad49" providerId="ADAL" clId="{5B4D70C6-83A3-41C3-8256-4EC1A969E359}" dt="2024-04-18T02:19:43.685" v="1301" actId="478"/>
          <ac:spMkLst>
            <pc:docMk/>
            <pc:sldMk cId="2779685119" sldId="306"/>
            <ac:spMk id="36" creationId="{D31273AC-F561-4BBE-BE63-A5933D1EF47D}"/>
          </ac:spMkLst>
        </pc:spChg>
        <pc:spChg chg="add del mod">
          <ac:chgData name="GAMBOA ALVARADO IGNACIO G" userId="d3d0d4b5-30dd-46e6-93bb-837ddea6ad49" providerId="ADAL" clId="{5B4D70C6-83A3-41C3-8256-4EC1A969E359}" dt="2024-04-18T02:14:11.886" v="1286" actId="478"/>
          <ac:spMkLst>
            <pc:docMk/>
            <pc:sldMk cId="2779685119" sldId="306"/>
            <ac:spMk id="38" creationId="{F05B8A41-32C0-B2E6-6E22-38838C48B383}"/>
          </ac:spMkLst>
        </pc:spChg>
        <pc:spChg chg="del">
          <ac:chgData name="GAMBOA ALVARADO IGNACIO G" userId="d3d0d4b5-30dd-46e6-93bb-837ddea6ad49" providerId="ADAL" clId="{5B4D70C6-83A3-41C3-8256-4EC1A969E359}" dt="2024-04-18T02:34:13.770" v="2035" actId="478"/>
          <ac:spMkLst>
            <pc:docMk/>
            <pc:sldMk cId="2779685119" sldId="306"/>
            <ac:spMk id="39" creationId="{6EFE6E81-1B2D-4C88-AB65-9D3950367EEE}"/>
          </ac:spMkLst>
        </pc:spChg>
        <pc:spChg chg="add del mod">
          <ac:chgData name="GAMBOA ALVARADO IGNACIO G" userId="d3d0d4b5-30dd-46e6-93bb-837ddea6ad49" providerId="ADAL" clId="{5B4D70C6-83A3-41C3-8256-4EC1A969E359}" dt="2024-04-18T02:17:47.694" v="1292" actId="478"/>
          <ac:spMkLst>
            <pc:docMk/>
            <pc:sldMk cId="2779685119" sldId="306"/>
            <ac:spMk id="40" creationId="{0C33CAEB-8B34-9632-4149-E8AFF684F294}"/>
          </ac:spMkLst>
        </pc:spChg>
        <pc:spChg chg="mod">
          <ac:chgData name="GAMBOA ALVARADO IGNACIO G" userId="d3d0d4b5-30dd-46e6-93bb-837ddea6ad49" providerId="ADAL" clId="{5B4D70C6-83A3-41C3-8256-4EC1A969E359}" dt="2024-04-18T02:24:51.625" v="1501" actId="20577"/>
          <ac:spMkLst>
            <pc:docMk/>
            <pc:sldMk cId="2779685119" sldId="306"/>
            <ac:spMk id="46" creationId="{3100BAD1-E448-44FC-A564-E3D9A4AE5330}"/>
          </ac:spMkLst>
        </pc:spChg>
        <pc:spChg chg="mod">
          <ac:chgData name="GAMBOA ALVARADO IGNACIO G" userId="d3d0d4b5-30dd-46e6-93bb-837ddea6ad49" providerId="ADAL" clId="{5B4D70C6-83A3-41C3-8256-4EC1A969E359}" dt="2024-04-17T11:44:49.311" v="1210" actId="164"/>
          <ac:spMkLst>
            <pc:docMk/>
            <pc:sldMk cId="2779685119" sldId="306"/>
            <ac:spMk id="50" creationId="{772B87AF-0051-4221-B66B-DA8B67568362}"/>
          </ac:spMkLst>
        </pc:spChg>
        <pc:spChg chg="mod">
          <ac:chgData name="GAMBOA ALVARADO IGNACIO G" userId="d3d0d4b5-30dd-46e6-93bb-837ddea6ad49" providerId="ADAL" clId="{5B4D70C6-83A3-41C3-8256-4EC1A969E359}" dt="2024-04-17T11:51:31.309" v="1273" actId="164"/>
          <ac:spMkLst>
            <pc:docMk/>
            <pc:sldMk cId="2779685119" sldId="306"/>
            <ac:spMk id="51" creationId="{745CF5DA-9249-44C0-B00F-5EB74E0E4A8F}"/>
          </ac:spMkLst>
        </pc:spChg>
        <pc:spChg chg="mod">
          <ac:chgData name="GAMBOA ALVARADO IGNACIO G" userId="d3d0d4b5-30dd-46e6-93bb-837ddea6ad49" providerId="ADAL" clId="{5B4D70C6-83A3-41C3-8256-4EC1A969E359}" dt="2024-04-17T11:45:00.176" v="1212" actId="164"/>
          <ac:spMkLst>
            <pc:docMk/>
            <pc:sldMk cId="2779685119" sldId="306"/>
            <ac:spMk id="52" creationId="{001FA613-5460-4EDE-8DAB-DE3C2E732763}"/>
          </ac:spMkLst>
        </pc:spChg>
        <pc:spChg chg="mod">
          <ac:chgData name="GAMBOA ALVARADO IGNACIO G" userId="d3d0d4b5-30dd-46e6-93bb-837ddea6ad49" providerId="ADAL" clId="{5B4D70C6-83A3-41C3-8256-4EC1A969E359}" dt="2024-04-17T11:44:42.868" v="1209" actId="164"/>
          <ac:spMkLst>
            <pc:docMk/>
            <pc:sldMk cId="2779685119" sldId="306"/>
            <ac:spMk id="53" creationId="{D2299DF6-A873-4A6D-8B3C-136293651AFD}"/>
          </ac:spMkLst>
        </pc:spChg>
        <pc:spChg chg="mod">
          <ac:chgData name="GAMBOA ALVARADO IGNACIO G" userId="d3d0d4b5-30dd-46e6-93bb-837ddea6ad49" providerId="ADAL" clId="{5B4D70C6-83A3-41C3-8256-4EC1A969E359}" dt="2024-04-17T11:47:09.306" v="1241" actId="164"/>
          <ac:spMkLst>
            <pc:docMk/>
            <pc:sldMk cId="2779685119" sldId="306"/>
            <ac:spMk id="54" creationId="{7BF087FF-E2DE-41C4-9556-1FCAF488EB61}"/>
          </ac:spMkLst>
        </pc:spChg>
        <pc:spChg chg="mod">
          <ac:chgData name="GAMBOA ALVARADO IGNACIO G" userId="d3d0d4b5-30dd-46e6-93bb-837ddea6ad49" providerId="ADAL" clId="{5B4D70C6-83A3-41C3-8256-4EC1A969E359}" dt="2024-04-17T11:44:49.311" v="1210" actId="164"/>
          <ac:spMkLst>
            <pc:docMk/>
            <pc:sldMk cId="2779685119" sldId="306"/>
            <ac:spMk id="55" creationId="{FAEF8119-A2B5-4CD2-A800-26BE3BE670D3}"/>
          </ac:spMkLst>
        </pc:spChg>
        <pc:spChg chg="mod">
          <ac:chgData name="GAMBOA ALVARADO IGNACIO G" userId="d3d0d4b5-30dd-46e6-93bb-837ddea6ad49" providerId="ADAL" clId="{5B4D70C6-83A3-41C3-8256-4EC1A969E359}" dt="2024-04-17T11:47:52.663" v="1245" actId="122"/>
          <ac:spMkLst>
            <pc:docMk/>
            <pc:sldMk cId="2779685119" sldId="306"/>
            <ac:spMk id="56" creationId="{87E25C75-B8D4-4FE4-A33C-A0EFDFA19078}"/>
          </ac:spMkLst>
        </pc:spChg>
        <pc:spChg chg="mod">
          <ac:chgData name="GAMBOA ALVARADO IGNACIO G" userId="d3d0d4b5-30dd-46e6-93bb-837ddea6ad49" providerId="ADAL" clId="{5B4D70C6-83A3-41C3-8256-4EC1A969E359}" dt="2024-04-17T11:50:46.641" v="1267" actId="1076"/>
          <ac:spMkLst>
            <pc:docMk/>
            <pc:sldMk cId="2779685119" sldId="306"/>
            <ac:spMk id="57" creationId="{554E029C-D7DF-4704-88D5-B9777913D3B9}"/>
          </ac:spMkLst>
        </pc:spChg>
        <pc:spChg chg="mod">
          <ac:chgData name="GAMBOA ALVARADO IGNACIO G" userId="d3d0d4b5-30dd-46e6-93bb-837ddea6ad49" providerId="ADAL" clId="{5B4D70C6-83A3-41C3-8256-4EC1A969E359}" dt="2024-04-17T11:44:42.868" v="1209" actId="164"/>
          <ac:spMkLst>
            <pc:docMk/>
            <pc:sldMk cId="2779685119" sldId="306"/>
            <ac:spMk id="58" creationId="{214727C3-0AFC-45BD-B00C-47A83C014410}"/>
          </ac:spMkLst>
        </pc:spChg>
        <pc:spChg chg="mod">
          <ac:chgData name="GAMBOA ALVARADO IGNACIO G" userId="d3d0d4b5-30dd-46e6-93bb-837ddea6ad49" providerId="ADAL" clId="{5B4D70C6-83A3-41C3-8256-4EC1A969E359}" dt="2024-04-17T11:47:50.048" v="1244" actId="122"/>
          <ac:spMkLst>
            <pc:docMk/>
            <pc:sldMk cId="2779685119" sldId="306"/>
            <ac:spMk id="59" creationId="{D58086D5-CEE3-4BF9-AFA3-4D1AD22F6E59}"/>
          </ac:spMkLst>
        </pc:spChg>
        <pc:spChg chg="mod">
          <ac:chgData name="GAMBOA ALVARADO IGNACIO G" userId="d3d0d4b5-30dd-46e6-93bb-837ddea6ad49" providerId="ADAL" clId="{5B4D70C6-83A3-41C3-8256-4EC1A969E359}" dt="2024-04-17T11:44:49.311" v="1210" actId="164"/>
          <ac:spMkLst>
            <pc:docMk/>
            <pc:sldMk cId="2779685119" sldId="306"/>
            <ac:spMk id="60" creationId="{95CFFFBE-D17A-4171-A302-0411ADED93A9}"/>
          </ac:spMkLst>
        </pc:spChg>
        <pc:spChg chg="mod">
          <ac:chgData name="GAMBOA ALVARADO IGNACIO G" userId="d3d0d4b5-30dd-46e6-93bb-837ddea6ad49" providerId="ADAL" clId="{5B4D70C6-83A3-41C3-8256-4EC1A969E359}" dt="2024-04-17T11:50:30.204" v="1261" actId="1076"/>
          <ac:spMkLst>
            <pc:docMk/>
            <pc:sldMk cId="2779685119" sldId="306"/>
            <ac:spMk id="61" creationId="{AC5054DA-53CB-4FDA-B7CA-1CF52349A477}"/>
          </ac:spMkLst>
        </pc:spChg>
        <pc:spChg chg="mod">
          <ac:chgData name="GAMBOA ALVARADO IGNACIO G" userId="d3d0d4b5-30dd-46e6-93bb-837ddea6ad49" providerId="ADAL" clId="{5B4D70C6-83A3-41C3-8256-4EC1A969E359}" dt="2024-04-17T11:45:00.176" v="1212" actId="164"/>
          <ac:spMkLst>
            <pc:docMk/>
            <pc:sldMk cId="2779685119" sldId="306"/>
            <ac:spMk id="62" creationId="{38F04139-9B1E-4A21-911C-823D4BBF6976}"/>
          </ac:spMkLst>
        </pc:spChg>
        <pc:spChg chg="mod">
          <ac:chgData name="GAMBOA ALVARADO IGNACIO G" userId="d3d0d4b5-30dd-46e6-93bb-837ddea6ad49" providerId="ADAL" clId="{5B4D70C6-83A3-41C3-8256-4EC1A969E359}" dt="2024-04-17T11:44:42.868" v="1209" actId="164"/>
          <ac:spMkLst>
            <pc:docMk/>
            <pc:sldMk cId="2779685119" sldId="306"/>
            <ac:spMk id="63" creationId="{9E34250B-360E-4D14-B90F-65672F2D16FC}"/>
          </ac:spMkLst>
        </pc:spChg>
        <pc:spChg chg="mod">
          <ac:chgData name="GAMBOA ALVARADO IGNACIO G" userId="d3d0d4b5-30dd-46e6-93bb-837ddea6ad49" providerId="ADAL" clId="{5B4D70C6-83A3-41C3-8256-4EC1A969E359}" dt="2024-04-17T11:47:46.799" v="1242" actId="122"/>
          <ac:spMkLst>
            <pc:docMk/>
            <pc:sldMk cId="2779685119" sldId="306"/>
            <ac:spMk id="64" creationId="{7160281E-E5E8-4779-BADF-9A0FBCB56D16}"/>
          </ac:spMkLst>
        </pc:spChg>
        <pc:spChg chg="mod">
          <ac:chgData name="GAMBOA ALVARADO IGNACIO G" userId="d3d0d4b5-30dd-46e6-93bb-837ddea6ad49" providerId="ADAL" clId="{5B4D70C6-83A3-41C3-8256-4EC1A969E359}" dt="2024-04-17T11:49:42.215" v="1256" actId="164"/>
          <ac:spMkLst>
            <pc:docMk/>
            <pc:sldMk cId="2779685119" sldId="306"/>
            <ac:spMk id="65" creationId="{16CE36D1-D4E6-4FAC-BC26-BE0236BAFE9E}"/>
          </ac:spMkLst>
        </pc:spChg>
        <pc:spChg chg="mod">
          <ac:chgData name="GAMBOA ALVARADO IGNACIO G" userId="d3d0d4b5-30dd-46e6-93bb-837ddea6ad49" providerId="ADAL" clId="{5B4D70C6-83A3-41C3-8256-4EC1A969E359}" dt="2024-04-17T11:49:20.631" v="1253" actId="164"/>
          <ac:spMkLst>
            <pc:docMk/>
            <pc:sldMk cId="2779685119" sldId="306"/>
            <ac:spMk id="66" creationId="{4B493A0F-43B3-4D8A-AE47-A075C2FDCA48}"/>
          </ac:spMkLst>
        </pc:spChg>
        <pc:spChg chg="mod">
          <ac:chgData name="GAMBOA ALVARADO IGNACIO G" userId="d3d0d4b5-30dd-46e6-93bb-837ddea6ad49" providerId="ADAL" clId="{5B4D70C6-83A3-41C3-8256-4EC1A969E359}" dt="2024-04-17T11:49:20.631" v="1253" actId="164"/>
          <ac:spMkLst>
            <pc:docMk/>
            <pc:sldMk cId="2779685119" sldId="306"/>
            <ac:spMk id="67" creationId="{C4731DD5-BDA9-491E-B168-40260D3F59D2}"/>
          </ac:spMkLst>
        </pc:spChg>
        <pc:grpChg chg="add mod">
          <ac:chgData name="GAMBOA ALVARADO IGNACIO G" userId="d3d0d4b5-30dd-46e6-93bb-837ddea6ad49" providerId="ADAL" clId="{5B4D70C6-83A3-41C3-8256-4EC1A969E359}" dt="2024-04-17T11:51:06.027" v="1270" actId="1076"/>
          <ac:grpSpMkLst>
            <pc:docMk/>
            <pc:sldMk cId="2779685119" sldId="306"/>
            <ac:grpSpMk id="3" creationId="{2F7F38BB-AB73-60A3-1071-509AB1235058}"/>
          </ac:grpSpMkLst>
        </pc:grpChg>
        <pc:grpChg chg="add mod">
          <ac:chgData name="GAMBOA ALVARADO IGNACIO G" userId="d3d0d4b5-30dd-46e6-93bb-837ddea6ad49" providerId="ADAL" clId="{5B4D70C6-83A3-41C3-8256-4EC1A969E359}" dt="2024-04-17T11:50:56.426" v="1269" actId="1076"/>
          <ac:grpSpMkLst>
            <pc:docMk/>
            <pc:sldMk cId="2779685119" sldId="306"/>
            <ac:grpSpMk id="4" creationId="{E6BB8210-0219-37B5-8BDA-944A64C4988D}"/>
          </ac:grpSpMkLst>
        </pc:grpChg>
        <pc:grpChg chg="add mod">
          <ac:chgData name="GAMBOA ALVARADO IGNACIO G" userId="d3d0d4b5-30dd-46e6-93bb-837ddea6ad49" providerId="ADAL" clId="{5B4D70C6-83A3-41C3-8256-4EC1A969E359}" dt="2024-04-17T11:51:31.309" v="1273" actId="164"/>
          <ac:grpSpMkLst>
            <pc:docMk/>
            <pc:sldMk cId="2779685119" sldId="306"/>
            <ac:grpSpMk id="5" creationId="{371F12A0-2D9A-E3D8-446E-DB196B4ED9B0}"/>
          </ac:grpSpMkLst>
        </pc:grpChg>
        <pc:grpChg chg="add mod">
          <ac:chgData name="GAMBOA ALVARADO IGNACIO G" userId="d3d0d4b5-30dd-46e6-93bb-837ddea6ad49" providerId="ADAL" clId="{5B4D70C6-83A3-41C3-8256-4EC1A969E359}" dt="2024-04-17T11:51:58.129" v="1275" actId="1076"/>
          <ac:grpSpMkLst>
            <pc:docMk/>
            <pc:sldMk cId="2779685119" sldId="306"/>
            <ac:grpSpMk id="6" creationId="{077245B4-8564-E95C-57FC-E31445405B36}"/>
          </ac:grpSpMkLst>
        </pc:grpChg>
        <pc:grpChg chg="add mod">
          <ac:chgData name="GAMBOA ALVARADO IGNACIO G" userId="d3d0d4b5-30dd-46e6-93bb-837ddea6ad49" providerId="ADAL" clId="{5B4D70C6-83A3-41C3-8256-4EC1A969E359}" dt="2024-04-17T11:52:14.770" v="1276" actId="1076"/>
          <ac:grpSpMkLst>
            <pc:docMk/>
            <pc:sldMk cId="2779685119" sldId="306"/>
            <ac:grpSpMk id="8" creationId="{C23B4E8B-8EA4-7688-7BE4-7ACFE67454F2}"/>
          </ac:grpSpMkLst>
        </pc:grpChg>
        <pc:grpChg chg="add mod">
          <ac:chgData name="GAMBOA ALVARADO IGNACIO G" userId="d3d0d4b5-30dd-46e6-93bb-837ddea6ad49" providerId="ADAL" clId="{5B4D70C6-83A3-41C3-8256-4EC1A969E359}" dt="2024-04-17T11:52:40.474" v="1277" actId="1076"/>
          <ac:grpSpMkLst>
            <pc:docMk/>
            <pc:sldMk cId="2779685119" sldId="306"/>
            <ac:grpSpMk id="9" creationId="{C39E7FE5-2B52-FFFC-E7CE-DEF637E38747}"/>
          </ac:grpSpMkLst>
        </pc:grpChg>
        <pc:grpChg chg="add mod">
          <ac:chgData name="GAMBOA ALVARADO IGNACIO G" userId="d3d0d4b5-30dd-46e6-93bb-837ddea6ad49" providerId="ADAL" clId="{5B4D70C6-83A3-41C3-8256-4EC1A969E359}" dt="2024-04-17T11:49:42.215" v="1256" actId="164"/>
          <ac:grpSpMkLst>
            <pc:docMk/>
            <pc:sldMk cId="2779685119" sldId="306"/>
            <ac:grpSpMk id="16" creationId="{4E1AFE95-EB35-BCAF-2353-132E17F7E46E}"/>
          </ac:grpSpMkLst>
        </pc:grpChg>
        <pc:grpChg chg="add mod">
          <ac:chgData name="GAMBOA ALVARADO IGNACIO G" userId="d3d0d4b5-30dd-46e6-93bb-837ddea6ad49" providerId="ADAL" clId="{5B4D70C6-83A3-41C3-8256-4EC1A969E359}" dt="2024-04-17T11:50:04.484" v="1258" actId="14100"/>
          <ac:grpSpMkLst>
            <pc:docMk/>
            <pc:sldMk cId="2779685119" sldId="306"/>
            <ac:grpSpMk id="17" creationId="{A0C0B90B-ACC7-98A0-58E7-D85D79D4256E}"/>
          </ac:grpSpMkLst>
        </pc:grpChg>
        <pc:grpChg chg="add mod">
          <ac:chgData name="GAMBOA ALVARADO IGNACIO G" userId="d3d0d4b5-30dd-46e6-93bb-837ddea6ad49" providerId="ADAL" clId="{5B4D70C6-83A3-41C3-8256-4EC1A969E359}" dt="2024-04-17T11:51:45.130" v="1274" actId="1076"/>
          <ac:grpSpMkLst>
            <pc:docMk/>
            <pc:sldMk cId="2779685119" sldId="306"/>
            <ac:grpSpMk id="29" creationId="{142B264E-02D7-FA76-9015-8DE9252C6277}"/>
          </ac:grpSpMkLst>
        </pc:grpChg>
        <pc:grpChg chg="add mod">
          <ac:chgData name="GAMBOA ALVARADO IGNACIO G" userId="d3d0d4b5-30dd-46e6-93bb-837ddea6ad49" providerId="ADAL" clId="{5B4D70C6-83A3-41C3-8256-4EC1A969E359}" dt="2024-04-18T02:40:34.459" v="2118" actId="164"/>
          <ac:grpSpMkLst>
            <pc:docMk/>
            <pc:sldMk cId="2779685119" sldId="306"/>
            <ac:grpSpMk id="41" creationId="{96C56988-82CC-6DD4-1CFD-3EF765D05A57}"/>
          </ac:grpSpMkLst>
        </pc:grpChg>
        <pc:grpChg chg="add mod">
          <ac:chgData name="GAMBOA ALVARADO IGNACIO G" userId="d3d0d4b5-30dd-46e6-93bb-837ddea6ad49" providerId="ADAL" clId="{5B4D70C6-83A3-41C3-8256-4EC1A969E359}" dt="2024-04-18T02:41:10.947" v="2122" actId="164"/>
          <ac:grpSpMkLst>
            <pc:docMk/>
            <pc:sldMk cId="2779685119" sldId="306"/>
            <ac:grpSpMk id="42" creationId="{4FFE5FFD-8BCD-78E4-9EDB-3FE577D1221F}"/>
          </ac:grpSpMkLst>
        </pc:grpChg>
        <pc:grpChg chg="add mod">
          <ac:chgData name="GAMBOA ALVARADO IGNACIO G" userId="d3d0d4b5-30dd-46e6-93bb-837ddea6ad49" providerId="ADAL" clId="{5B4D70C6-83A3-41C3-8256-4EC1A969E359}" dt="2024-04-18T02:41:01.861" v="2121" actId="164"/>
          <ac:grpSpMkLst>
            <pc:docMk/>
            <pc:sldMk cId="2779685119" sldId="306"/>
            <ac:grpSpMk id="43" creationId="{00BB2BDF-C8E3-F543-3880-E933CE4B849C}"/>
          </ac:grpSpMkLst>
        </pc:grpChg>
        <pc:grpChg chg="add mod">
          <ac:chgData name="GAMBOA ALVARADO IGNACIO G" userId="d3d0d4b5-30dd-46e6-93bb-837ddea6ad49" providerId="ADAL" clId="{5B4D70C6-83A3-41C3-8256-4EC1A969E359}" dt="2024-04-18T02:41:10.947" v="2122" actId="164"/>
          <ac:grpSpMkLst>
            <pc:docMk/>
            <pc:sldMk cId="2779685119" sldId="306"/>
            <ac:grpSpMk id="44" creationId="{3A67C27F-7C08-9A48-80CB-159557954172}"/>
          </ac:grpSpMkLst>
        </pc:grpChg>
        <pc:picChg chg="mod">
          <ac:chgData name="GAMBOA ALVARADO IGNACIO G" userId="d3d0d4b5-30dd-46e6-93bb-837ddea6ad49" providerId="ADAL" clId="{5B4D70C6-83A3-41C3-8256-4EC1A969E359}" dt="2024-04-18T02:41:01.861" v="2121" actId="164"/>
          <ac:picMkLst>
            <pc:docMk/>
            <pc:sldMk cId="2779685119" sldId="306"/>
            <ac:picMk id="13" creationId="{D259065A-E859-445B-9FE7-062BC3C6BE3C}"/>
          </ac:picMkLst>
        </pc:picChg>
        <pc:picChg chg="mod modCrop">
          <ac:chgData name="GAMBOA ALVARADO IGNACIO G" userId="d3d0d4b5-30dd-46e6-93bb-837ddea6ad49" providerId="ADAL" clId="{5B4D70C6-83A3-41C3-8256-4EC1A969E359}" dt="2024-04-18T02:40:34.459" v="2118" actId="164"/>
          <ac:picMkLst>
            <pc:docMk/>
            <pc:sldMk cId="2779685119" sldId="306"/>
            <ac:picMk id="28" creationId="{77795404-A2C2-4B03-8F96-7FBA7A67E7DE}"/>
          </ac:picMkLst>
        </pc:picChg>
        <pc:picChg chg="del">
          <ac:chgData name="GAMBOA ALVARADO IGNACIO G" userId="d3d0d4b5-30dd-46e6-93bb-837ddea6ad49" providerId="ADAL" clId="{5B4D70C6-83A3-41C3-8256-4EC1A969E359}" dt="2024-04-19T02:34:07.139" v="3298" actId="21"/>
          <ac:picMkLst>
            <pc:docMk/>
            <pc:sldMk cId="2779685119" sldId="306"/>
            <ac:picMk id="31" creationId="{637CF5E8-ABB0-22A1-D946-FDFCE8232FD1}"/>
          </ac:picMkLst>
        </pc:picChg>
        <pc:picChg chg="add">
          <ac:chgData name="GAMBOA ALVARADO IGNACIO G" userId="d3d0d4b5-30dd-46e6-93bb-837ddea6ad49" providerId="ADAL" clId="{5B4D70C6-83A3-41C3-8256-4EC1A969E359}" dt="2024-04-19T02:34:13.568" v="3299"/>
          <ac:picMkLst>
            <pc:docMk/>
            <pc:sldMk cId="2779685119" sldId="306"/>
            <ac:picMk id="32" creationId="{B6E54D26-C92E-3819-3840-BB1F962D64C7}"/>
          </ac:picMkLst>
        </pc:picChg>
        <pc:picChg chg="del">
          <ac:chgData name="GAMBOA ALVARADO IGNACIO G" userId="d3d0d4b5-30dd-46e6-93bb-837ddea6ad49" providerId="ADAL" clId="{5B4D70C6-83A3-41C3-8256-4EC1A969E359}" dt="2024-04-18T02:19:38.889" v="1298" actId="478"/>
          <ac:picMkLst>
            <pc:docMk/>
            <pc:sldMk cId="2779685119" sldId="306"/>
            <ac:picMk id="68" creationId="{7E03FE6D-EE93-4E48-9279-BB1E61C4CBA3}"/>
          </ac:picMkLst>
        </pc:picChg>
        <pc:cxnChg chg="mod">
          <ac:chgData name="GAMBOA ALVARADO IGNACIO G" userId="d3d0d4b5-30dd-46e6-93bb-837ddea6ad49" providerId="ADAL" clId="{5B4D70C6-83A3-41C3-8256-4EC1A969E359}" dt="2024-04-18T02:41:10.947" v="2122" actId="164"/>
          <ac:cxnSpMkLst>
            <pc:docMk/>
            <pc:sldMk cId="2779685119" sldId="306"/>
            <ac:cxnSpMk id="25" creationId="{B3B63103-140E-43BC-B2DA-9A367D6B6DCE}"/>
          </ac:cxnSpMkLst>
        </pc:cxnChg>
        <pc:cxnChg chg="mod">
          <ac:chgData name="GAMBOA ALVARADO IGNACIO G" userId="d3d0d4b5-30dd-46e6-93bb-837ddea6ad49" providerId="ADAL" clId="{5B4D70C6-83A3-41C3-8256-4EC1A969E359}" dt="2024-04-18T02:41:10.947" v="2122" actId="164"/>
          <ac:cxnSpMkLst>
            <pc:docMk/>
            <pc:sldMk cId="2779685119" sldId="306"/>
            <ac:cxnSpMk id="26" creationId="{A26D4208-B456-43B1-A30C-82E8310E7AB1}"/>
          </ac:cxnSpMkLst>
        </pc:cxnChg>
        <pc:cxnChg chg="del">
          <ac:chgData name="GAMBOA ALVARADO IGNACIO G" userId="d3d0d4b5-30dd-46e6-93bb-837ddea6ad49" providerId="ADAL" clId="{5B4D70C6-83A3-41C3-8256-4EC1A969E359}" dt="2024-04-18T02:19:40.350" v="1299" actId="478"/>
          <ac:cxnSpMkLst>
            <pc:docMk/>
            <pc:sldMk cId="2779685119" sldId="306"/>
            <ac:cxnSpMk id="69" creationId="{0782B690-90D6-40DE-996D-12D256D4917E}"/>
          </ac:cxnSpMkLst>
        </pc:cxnChg>
      </pc:sldChg>
      <pc:sldChg chg="addSp modSp add mod">
        <pc:chgData name="GAMBOA ALVARADO IGNACIO G" userId="d3d0d4b5-30dd-46e6-93bb-837ddea6ad49" providerId="ADAL" clId="{5B4D70C6-83A3-41C3-8256-4EC1A969E359}" dt="2024-04-18T02:12:48.807" v="1281" actId="1076"/>
        <pc:sldMkLst>
          <pc:docMk/>
          <pc:sldMk cId="1677787951" sldId="307"/>
        </pc:sldMkLst>
        <pc:spChg chg="add mod">
          <ac:chgData name="GAMBOA ALVARADO IGNACIO G" userId="d3d0d4b5-30dd-46e6-93bb-837ddea6ad49" providerId="ADAL" clId="{5B4D70C6-83A3-41C3-8256-4EC1A969E359}" dt="2024-04-17T02:49:26.077" v="297" actId="14100"/>
          <ac:spMkLst>
            <pc:docMk/>
            <pc:sldMk cId="1677787951" sldId="307"/>
            <ac:spMk id="2" creationId="{89F7B28D-E55B-A156-E75F-6B7FAAC53BF2}"/>
          </ac:spMkLst>
        </pc:spChg>
        <pc:spChg chg="add mod">
          <ac:chgData name="GAMBOA ALVARADO IGNACIO G" userId="d3d0d4b5-30dd-46e6-93bb-837ddea6ad49" providerId="ADAL" clId="{5B4D70C6-83A3-41C3-8256-4EC1A969E359}" dt="2024-04-17T02:50:32.390" v="368" actId="404"/>
          <ac:spMkLst>
            <pc:docMk/>
            <pc:sldMk cId="1677787951" sldId="307"/>
            <ac:spMk id="3" creationId="{D475482D-7F09-DE4F-FF9A-2C7FBEF94594}"/>
          </ac:spMkLst>
        </pc:spChg>
        <pc:spChg chg="mod">
          <ac:chgData name="GAMBOA ALVARADO IGNACIO G" userId="d3d0d4b5-30dd-46e6-93bb-837ddea6ad49" providerId="ADAL" clId="{5B4D70C6-83A3-41C3-8256-4EC1A969E359}" dt="2024-04-17T02:47:40.781" v="185" actId="20577"/>
          <ac:spMkLst>
            <pc:docMk/>
            <pc:sldMk cId="1677787951" sldId="307"/>
            <ac:spMk id="5" creationId="{699E2788-EBE2-45DF-9C0B-D666080A46A9}"/>
          </ac:spMkLst>
        </pc:spChg>
        <pc:spChg chg="mod">
          <ac:chgData name="GAMBOA ALVARADO IGNACIO G" userId="d3d0d4b5-30dd-46e6-93bb-837ddea6ad49" providerId="ADAL" clId="{5B4D70C6-83A3-41C3-8256-4EC1A969E359}" dt="2024-04-17T02:48:47.400" v="269" actId="14100"/>
          <ac:spMkLst>
            <pc:docMk/>
            <pc:sldMk cId="1677787951" sldId="307"/>
            <ac:spMk id="6" creationId="{9DEC9D77-6AA7-4B6B-881C-F31DAAE1DB2A}"/>
          </ac:spMkLst>
        </pc:spChg>
        <pc:spChg chg="mod">
          <ac:chgData name="GAMBOA ALVARADO IGNACIO G" userId="d3d0d4b5-30dd-46e6-93bb-837ddea6ad49" providerId="ADAL" clId="{5B4D70C6-83A3-41C3-8256-4EC1A969E359}" dt="2024-04-17T02:53:02.547" v="661" actId="20577"/>
          <ac:spMkLst>
            <pc:docMk/>
            <pc:sldMk cId="1677787951" sldId="307"/>
            <ac:spMk id="8" creationId="{8E5AB793-981F-4F0C-993F-B574912D895B}"/>
          </ac:spMkLst>
        </pc:spChg>
        <pc:spChg chg="mod">
          <ac:chgData name="GAMBOA ALVARADO IGNACIO G" userId="d3d0d4b5-30dd-46e6-93bb-837ddea6ad49" providerId="ADAL" clId="{5B4D70C6-83A3-41C3-8256-4EC1A969E359}" dt="2024-04-17T02:46:59.062" v="26" actId="20577"/>
          <ac:spMkLst>
            <pc:docMk/>
            <pc:sldMk cId="1677787951" sldId="307"/>
            <ac:spMk id="10" creationId="{DC1D303F-E600-4ACE-9AB7-C6AEB05050D4}"/>
          </ac:spMkLst>
        </pc:spChg>
        <pc:spChg chg="mod">
          <ac:chgData name="GAMBOA ALVARADO IGNACIO G" userId="d3d0d4b5-30dd-46e6-93bb-837ddea6ad49" providerId="ADAL" clId="{5B4D70C6-83A3-41C3-8256-4EC1A969E359}" dt="2024-04-17T02:47:48.182" v="194" actId="20577"/>
          <ac:spMkLst>
            <pc:docMk/>
            <pc:sldMk cId="1677787951" sldId="307"/>
            <ac:spMk id="11" creationId="{ACB6F962-DADC-4482-8A69-766A19968AF5}"/>
          </ac:spMkLst>
        </pc:spChg>
        <pc:spChg chg="mod">
          <ac:chgData name="GAMBOA ALVARADO IGNACIO G" userId="d3d0d4b5-30dd-46e6-93bb-837ddea6ad49" providerId="ADAL" clId="{5B4D70C6-83A3-41C3-8256-4EC1A969E359}" dt="2024-04-17T02:51:28.199" v="380" actId="20577"/>
          <ac:spMkLst>
            <pc:docMk/>
            <pc:sldMk cId="1677787951" sldId="307"/>
            <ac:spMk id="12" creationId="{A3A365B2-B2DE-4D2C-92CE-32C0611969DB}"/>
          </ac:spMkLst>
        </pc:spChg>
        <pc:spChg chg="mod">
          <ac:chgData name="GAMBOA ALVARADO IGNACIO G" userId="d3d0d4b5-30dd-46e6-93bb-837ddea6ad49" providerId="ADAL" clId="{5B4D70C6-83A3-41C3-8256-4EC1A969E359}" dt="2024-04-18T02:12:48.807" v="1281" actId="1076"/>
          <ac:spMkLst>
            <pc:docMk/>
            <pc:sldMk cId="1677787951" sldId="307"/>
            <ac:spMk id="23" creationId="{73182A38-D6DF-453D-921E-315EFA20E2ED}"/>
          </ac:spMkLst>
        </pc:spChg>
        <pc:picChg chg="mod ord modCrop">
          <ac:chgData name="GAMBOA ALVARADO IGNACIO G" userId="d3d0d4b5-30dd-46e6-93bb-837ddea6ad49" providerId="ADAL" clId="{5B4D70C6-83A3-41C3-8256-4EC1A969E359}" dt="2024-04-18T02:12:47.687" v="1280" actId="14826"/>
          <ac:picMkLst>
            <pc:docMk/>
            <pc:sldMk cId="1677787951" sldId="307"/>
            <ac:picMk id="13" creationId="{0B2A21D9-80B6-456C-A8D6-7AE3F3558AF4}"/>
          </ac:picMkLst>
        </pc:picChg>
        <pc:cxnChg chg="mod">
          <ac:chgData name="GAMBOA ALVARADO IGNACIO G" userId="d3d0d4b5-30dd-46e6-93bb-837ddea6ad49" providerId="ADAL" clId="{5B4D70C6-83A3-41C3-8256-4EC1A969E359}" dt="2024-04-17T02:57:05.958" v="674" actId="732"/>
          <ac:cxnSpMkLst>
            <pc:docMk/>
            <pc:sldMk cId="1677787951" sldId="307"/>
            <ac:cxnSpMk id="22" creationId="{6A7DB234-E311-4E3B-AE05-EF5CB163CB48}"/>
          </ac:cxnSpMkLst>
        </pc:cxnChg>
      </pc:sldChg>
      <pc:sldChg chg="addSp delSp modSp add mod modAnim">
        <pc:chgData name="GAMBOA ALVARADO IGNACIO G" userId="d3d0d4b5-30dd-46e6-93bb-837ddea6ad49" providerId="ADAL" clId="{5B4D70C6-83A3-41C3-8256-4EC1A969E359}" dt="2024-04-18T23:41:55.291" v="2913" actId="1076"/>
        <pc:sldMkLst>
          <pc:docMk/>
          <pc:sldMk cId="346870914" sldId="308"/>
        </pc:sldMkLst>
        <pc:graphicFrameChg chg="del">
          <ac:chgData name="GAMBOA ALVARADO IGNACIO G" userId="d3d0d4b5-30dd-46e6-93bb-837ddea6ad49" providerId="ADAL" clId="{5B4D70C6-83A3-41C3-8256-4EC1A969E359}" dt="2024-04-18T11:17:19.580" v="2605" actId="478"/>
          <ac:graphicFrameMkLst>
            <pc:docMk/>
            <pc:sldMk cId="346870914" sldId="308"/>
            <ac:graphicFrameMk id="3" creationId="{5F0AE777-074A-62EB-7FE2-8A4CBA7ACB0C}"/>
          </ac:graphicFrameMkLst>
        </pc:graphicFrameChg>
        <pc:graphicFrameChg chg="add mod">
          <ac:chgData name="GAMBOA ALVARADO IGNACIO G" userId="d3d0d4b5-30dd-46e6-93bb-837ddea6ad49" providerId="ADAL" clId="{5B4D70C6-83A3-41C3-8256-4EC1A969E359}" dt="2024-04-18T11:21:06.500" v="2622"/>
          <ac:graphicFrameMkLst>
            <pc:docMk/>
            <pc:sldMk cId="346870914" sldId="308"/>
            <ac:graphicFrameMk id="6" creationId="{269C6C19-E328-625B-B858-A717D3E8155C}"/>
          </ac:graphicFrameMkLst>
        </pc:graphicFrameChg>
        <pc:graphicFrameChg chg="add mod">
          <ac:chgData name="GAMBOA ALVARADO IGNACIO G" userId="d3d0d4b5-30dd-46e6-93bb-837ddea6ad49" providerId="ADAL" clId="{5B4D70C6-83A3-41C3-8256-4EC1A969E359}" dt="2024-04-18T23:41:44.040" v="2912" actId="1076"/>
          <ac:graphicFrameMkLst>
            <pc:docMk/>
            <pc:sldMk cId="346870914" sldId="308"/>
            <ac:graphicFrameMk id="10" creationId="{9B434635-BC88-B301-15AF-ABC8B74506D7}"/>
          </ac:graphicFrameMkLst>
        </pc:graphicFrameChg>
        <pc:graphicFrameChg chg="add mod">
          <ac:chgData name="GAMBOA ALVARADO IGNACIO G" userId="d3d0d4b5-30dd-46e6-93bb-837ddea6ad49" providerId="ADAL" clId="{5B4D70C6-83A3-41C3-8256-4EC1A969E359}" dt="2024-04-18T23:41:55.291" v="2913" actId="1076"/>
          <ac:graphicFrameMkLst>
            <pc:docMk/>
            <pc:sldMk cId="346870914" sldId="308"/>
            <ac:graphicFrameMk id="13" creationId="{17B822AF-5979-4C16-F89A-3EB7BEC21F7C}"/>
          </ac:graphicFrameMkLst>
        </pc:graphicFrameChg>
      </pc:sldChg>
      <pc:sldChg chg="new del">
        <pc:chgData name="GAMBOA ALVARADO IGNACIO G" userId="d3d0d4b5-30dd-46e6-93bb-837ddea6ad49" providerId="ADAL" clId="{5B4D70C6-83A3-41C3-8256-4EC1A969E359}" dt="2024-04-18T11:17:04.858" v="2603" actId="2696"/>
        <pc:sldMkLst>
          <pc:docMk/>
          <pc:sldMk cId="864359812" sldId="308"/>
        </pc:sldMkLst>
      </pc:sldChg>
      <pc:sldChg chg="addSp delSp modSp add mod delAnim modAnim">
        <pc:chgData name="GAMBOA ALVARADO IGNACIO G" userId="d3d0d4b5-30dd-46e6-93bb-837ddea6ad49" providerId="ADAL" clId="{5B4D70C6-83A3-41C3-8256-4EC1A969E359}" dt="2024-04-19T00:20:14.949" v="3119"/>
        <pc:sldMkLst>
          <pc:docMk/>
          <pc:sldMk cId="717496427" sldId="309"/>
        </pc:sldMkLst>
        <pc:spChg chg="mod">
          <ac:chgData name="GAMBOA ALVARADO IGNACIO G" userId="d3d0d4b5-30dd-46e6-93bb-837ddea6ad49" providerId="ADAL" clId="{5B4D70C6-83A3-41C3-8256-4EC1A969E359}" dt="2024-04-18T23:43:27.965" v="2930" actId="20577"/>
          <ac:spMkLst>
            <pc:docMk/>
            <pc:sldMk cId="717496427" sldId="309"/>
            <ac:spMk id="43" creationId="{227163E9-5661-4AAF-9078-F7CFD4D862FB}"/>
          </ac:spMkLst>
        </pc:spChg>
        <pc:graphicFrameChg chg="del">
          <ac:chgData name="GAMBOA ALVARADO IGNACIO G" userId="d3d0d4b5-30dd-46e6-93bb-837ddea6ad49" providerId="ADAL" clId="{5B4D70C6-83A3-41C3-8256-4EC1A969E359}" dt="2024-04-18T23:43:06.007" v="2917" actId="478"/>
          <ac:graphicFrameMkLst>
            <pc:docMk/>
            <pc:sldMk cId="717496427" sldId="309"/>
            <ac:graphicFrameMk id="6" creationId="{269C6C19-E328-625B-B858-A717D3E8155C}"/>
          </ac:graphicFrameMkLst>
        </pc:graphicFrameChg>
        <pc:graphicFrameChg chg="del">
          <ac:chgData name="GAMBOA ALVARADO IGNACIO G" userId="d3d0d4b5-30dd-46e6-93bb-837ddea6ad49" providerId="ADAL" clId="{5B4D70C6-83A3-41C3-8256-4EC1A969E359}" dt="2024-04-18T23:43:05.254" v="2916" actId="478"/>
          <ac:graphicFrameMkLst>
            <pc:docMk/>
            <pc:sldMk cId="717496427" sldId="309"/>
            <ac:graphicFrameMk id="10" creationId="{9B434635-BC88-B301-15AF-ABC8B74506D7}"/>
          </ac:graphicFrameMkLst>
        </pc:graphicFrameChg>
        <pc:graphicFrameChg chg="del">
          <ac:chgData name="GAMBOA ALVARADO IGNACIO G" userId="d3d0d4b5-30dd-46e6-93bb-837ddea6ad49" providerId="ADAL" clId="{5B4D70C6-83A3-41C3-8256-4EC1A969E359}" dt="2024-04-18T23:43:04.301" v="2915" actId="478"/>
          <ac:graphicFrameMkLst>
            <pc:docMk/>
            <pc:sldMk cId="717496427" sldId="309"/>
            <ac:graphicFrameMk id="13" creationId="{17B822AF-5979-4C16-F89A-3EB7BEC21F7C}"/>
          </ac:graphicFrameMkLst>
        </pc:graphicFrameChg>
        <pc:picChg chg="add del mod">
          <ac:chgData name="GAMBOA ALVARADO IGNACIO G" userId="d3d0d4b5-30dd-46e6-93bb-837ddea6ad49" providerId="ADAL" clId="{5B4D70C6-83A3-41C3-8256-4EC1A969E359}" dt="2024-04-19T00:04:40.088" v="3060" actId="478"/>
          <ac:picMkLst>
            <pc:docMk/>
            <pc:sldMk cId="717496427" sldId="309"/>
            <ac:picMk id="4" creationId="{AF4CED36-F82D-157D-ADF8-E3221922359A}"/>
          </ac:picMkLst>
        </pc:picChg>
        <pc:picChg chg="add del mod">
          <ac:chgData name="GAMBOA ALVARADO IGNACIO G" userId="d3d0d4b5-30dd-46e6-93bb-837ddea6ad49" providerId="ADAL" clId="{5B4D70C6-83A3-41C3-8256-4EC1A969E359}" dt="2024-04-19T00:04:39.046" v="3059" actId="478"/>
          <ac:picMkLst>
            <pc:docMk/>
            <pc:sldMk cId="717496427" sldId="309"/>
            <ac:picMk id="8" creationId="{B68B81E7-B870-127F-4CAE-CA633F7CC367}"/>
          </ac:picMkLst>
        </pc:picChg>
        <pc:picChg chg="add del mod">
          <ac:chgData name="GAMBOA ALVARADO IGNACIO G" userId="d3d0d4b5-30dd-46e6-93bb-837ddea6ad49" providerId="ADAL" clId="{5B4D70C6-83A3-41C3-8256-4EC1A969E359}" dt="2024-04-19T00:04:38.414" v="3058" actId="478"/>
          <ac:picMkLst>
            <pc:docMk/>
            <pc:sldMk cId="717496427" sldId="309"/>
            <ac:picMk id="11" creationId="{B97D08A8-CE05-6CF7-8738-465319CE1A09}"/>
          </ac:picMkLst>
        </pc:picChg>
        <pc:picChg chg="add del mod">
          <ac:chgData name="GAMBOA ALVARADO IGNACIO G" userId="d3d0d4b5-30dd-46e6-93bb-837ddea6ad49" providerId="ADAL" clId="{5B4D70C6-83A3-41C3-8256-4EC1A969E359}" dt="2024-04-19T00:04:37.679" v="3057" actId="478"/>
          <ac:picMkLst>
            <pc:docMk/>
            <pc:sldMk cId="717496427" sldId="309"/>
            <ac:picMk id="14" creationId="{DA9DB397-CF61-AF83-710B-5E1F09BCF5FA}"/>
          </ac:picMkLst>
        </pc:picChg>
        <pc:picChg chg="add mod">
          <ac:chgData name="GAMBOA ALVARADO IGNACIO G" userId="d3d0d4b5-30dd-46e6-93bb-837ddea6ad49" providerId="ADAL" clId="{5B4D70C6-83A3-41C3-8256-4EC1A969E359}" dt="2024-04-19T00:14:51.665" v="3089" actId="1076"/>
          <ac:picMkLst>
            <pc:docMk/>
            <pc:sldMk cId="717496427" sldId="309"/>
            <ac:picMk id="16" creationId="{8A211E43-15EC-23E8-E49E-52DCE8F2AEFC}"/>
          </ac:picMkLst>
        </pc:picChg>
        <pc:picChg chg="add del mod">
          <ac:chgData name="GAMBOA ALVARADO IGNACIO G" userId="d3d0d4b5-30dd-46e6-93bb-837ddea6ad49" providerId="ADAL" clId="{5B4D70C6-83A3-41C3-8256-4EC1A969E359}" dt="2024-04-19T00:05:54.883" v="3069" actId="478"/>
          <ac:picMkLst>
            <pc:docMk/>
            <pc:sldMk cId="717496427" sldId="309"/>
            <ac:picMk id="18" creationId="{09C4D84A-431F-D23F-7131-52274DAE8396}"/>
          </ac:picMkLst>
        </pc:picChg>
        <pc:picChg chg="add mod">
          <ac:chgData name="GAMBOA ALVARADO IGNACIO G" userId="d3d0d4b5-30dd-46e6-93bb-837ddea6ad49" providerId="ADAL" clId="{5B4D70C6-83A3-41C3-8256-4EC1A969E359}" dt="2024-04-19T00:14:56.120" v="3090" actId="1076"/>
          <ac:picMkLst>
            <pc:docMk/>
            <pc:sldMk cId="717496427" sldId="309"/>
            <ac:picMk id="20" creationId="{6E1F2951-A415-67A8-8C78-74351F011D0C}"/>
          </ac:picMkLst>
        </pc:picChg>
        <pc:picChg chg="add mod">
          <ac:chgData name="GAMBOA ALVARADO IGNACIO G" userId="d3d0d4b5-30dd-46e6-93bb-837ddea6ad49" providerId="ADAL" clId="{5B4D70C6-83A3-41C3-8256-4EC1A969E359}" dt="2024-04-19T00:15:04.401" v="3091" actId="1076"/>
          <ac:picMkLst>
            <pc:docMk/>
            <pc:sldMk cId="717496427" sldId="309"/>
            <ac:picMk id="22" creationId="{74FAFD3F-D263-27E7-4B19-D900740D5798}"/>
          </ac:picMkLst>
        </pc:picChg>
        <pc:picChg chg="add mod">
          <ac:chgData name="GAMBOA ALVARADO IGNACIO G" userId="d3d0d4b5-30dd-46e6-93bb-837ddea6ad49" providerId="ADAL" clId="{5B4D70C6-83A3-41C3-8256-4EC1A969E359}" dt="2024-04-19T00:15:44.376" v="3096" actId="1076"/>
          <ac:picMkLst>
            <pc:docMk/>
            <pc:sldMk cId="717496427" sldId="309"/>
            <ac:picMk id="24" creationId="{6B86970F-C7C2-7806-ED81-39B7B0233D68}"/>
          </ac:picMkLst>
        </pc:picChg>
        <pc:picChg chg="add mod">
          <ac:chgData name="GAMBOA ALVARADO IGNACIO G" userId="d3d0d4b5-30dd-46e6-93bb-837ddea6ad49" providerId="ADAL" clId="{5B4D70C6-83A3-41C3-8256-4EC1A969E359}" dt="2024-04-19T00:17:16.320" v="3103" actId="1076"/>
          <ac:picMkLst>
            <pc:docMk/>
            <pc:sldMk cId="717496427" sldId="309"/>
            <ac:picMk id="26" creationId="{8A52C2C1-7251-5BD9-9E4F-A1600903F765}"/>
          </ac:picMkLst>
        </pc:picChg>
        <pc:picChg chg="add mod">
          <ac:chgData name="GAMBOA ALVARADO IGNACIO G" userId="d3d0d4b5-30dd-46e6-93bb-837ddea6ad49" providerId="ADAL" clId="{5B4D70C6-83A3-41C3-8256-4EC1A969E359}" dt="2024-04-19T00:18:39.841" v="3110" actId="1076"/>
          <ac:picMkLst>
            <pc:docMk/>
            <pc:sldMk cId="717496427" sldId="309"/>
            <ac:picMk id="28" creationId="{4C844CF5-A3B7-7C1F-7534-A1D4B1E63C30}"/>
          </ac:picMkLst>
        </pc:picChg>
        <pc:picChg chg="add mod">
          <ac:chgData name="GAMBOA ALVARADO IGNACIO G" userId="d3d0d4b5-30dd-46e6-93bb-837ddea6ad49" providerId="ADAL" clId="{5B4D70C6-83A3-41C3-8256-4EC1A969E359}" dt="2024-04-19T00:19:56.446" v="3117" actId="1076"/>
          <ac:picMkLst>
            <pc:docMk/>
            <pc:sldMk cId="717496427" sldId="309"/>
            <ac:picMk id="30" creationId="{B485ADEB-05E8-36ED-D24E-97CD837DF2A1}"/>
          </ac:picMkLst>
        </pc:picChg>
      </pc:sldChg>
      <pc:sldChg chg="addSp delSp modSp add mod">
        <pc:chgData name="GAMBOA ALVARADO IGNACIO G" userId="d3d0d4b5-30dd-46e6-93bb-837ddea6ad49" providerId="ADAL" clId="{5B4D70C6-83A3-41C3-8256-4EC1A969E359}" dt="2024-04-19T02:08:19.472" v="3294" actId="207"/>
        <pc:sldMkLst>
          <pc:docMk/>
          <pc:sldMk cId="4026079951" sldId="310"/>
        </pc:sldMkLst>
        <pc:spChg chg="add mod topLvl">
          <ac:chgData name="GAMBOA ALVARADO IGNACIO G" userId="d3d0d4b5-30dd-46e6-93bb-837ddea6ad49" providerId="ADAL" clId="{5B4D70C6-83A3-41C3-8256-4EC1A969E359}" dt="2024-04-19T02:05:09.654" v="3229" actId="20577"/>
          <ac:spMkLst>
            <pc:docMk/>
            <pc:sldMk cId="4026079951" sldId="310"/>
            <ac:spMk id="3" creationId="{8FFB18C6-E252-AEA7-7546-D8E3ACC10833}"/>
          </ac:spMkLst>
        </pc:spChg>
        <pc:spChg chg="add mod topLvl">
          <ac:chgData name="GAMBOA ALVARADO IGNACIO G" userId="d3d0d4b5-30dd-46e6-93bb-837ddea6ad49" providerId="ADAL" clId="{5B4D70C6-83A3-41C3-8256-4EC1A969E359}" dt="2024-04-19T02:04:35.397" v="3222" actId="164"/>
          <ac:spMkLst>
            <pc:docMk/>
            <pc:sldMk cId="4026079951" sldId="310"/>
            <ac:spMk id="4" creationId="{DFC250D8-D0C3-D279-0ED9-892373FEFC12}"/>
          </ac:spMkLst>
        </pc:spChg>
        <pc:spChg chg="add mod">
          <ac:chgData name="GAMBOA ALVARADO IGNACIO G" userId="d3d0d4b5-30dd-46e6-93bb-837ddea6ad49" providerId="ADAL" clId="{5B4D70C6-83A3-41C3-8256-4EC1A969E359}" dt="2024-04-19T02:02:11.245" v="3203" actId="767"/>
          <ac:spMkLst>
            <pc:docMk/>
            <pc:sldMk cId="4026079951" sldId="310"/>
            <ac:spMk id="8" creationId="{3B958F62-B544-8606-70D7-9FC08BE7DEF8}"/>
          </ac:spMkLst>
        </pc:spChg>
        <pc:spChg chg="del">
          <ac:chgData name="GAMBOA ALVARADO IGNACIO G" userId="d3d0d4b5-30dd-46e6-93bb-837ddea6ad49" providerId="ADAL" clId="{5B4D70C6-83A3-41C3-8256-4EC1A969E359}" dt="2024-04-19T02:02:23.203" v="3206"/>
          <ac:spMkLst>
            <pc:docMk/>
            <pc:sldMk cId="4026079951" sldId="310"/>
            <ac:spMk id="10" creationId="{3B958F62-B544-8606-70D7-9FC08BE7DEF8}"/>
          </ac:spMkLst>
        </pc:spChg>
        <pc:spChg chg="add del mod">
          <ac:chgData name="GAMBOA ALVARADO IGNACIO G" userId="d3d0d4b5-30dd-46e6-93bb-837ddea6ad49" providerId="ADAL" clId="{5B4D70C6-83A3-41C3-8256-4EC1A969E359}" dt="2024-04-19T02:02:23.206" v="3208"/>
          <ac:spMkLst>
            <pc:docMk/>
            <pc:sldMk cId="4026079951" sldId="310"/>
            <ac:spMk id="11" creationId="{5A30E48D-ED63-0F98-76D9-5AEF476C753E}"/>
          </ac:spMkLst>
        </pc:spChg>
        <pc:spChg chg="mod">
          <ac:chgData name="GAMBOA ALVARADO IGNACIO G" userId="d3d0d4b5-30dd-46e6-93bb-837ddea6ad49" providerId="ADAL" clId="{5B4D70C6-83A3-41C3-8256-4EC1A969E359}" dt="2024-04-19T02:04:40.525" v="3223" actId="164"/>
          <ac:spMkLst>
            <pc:docMk/>
            <pc:sldMk cId="4026079951" sldId="310"/>
            <ac:spMk id="15" creationId="{687C2E96-FE35-FEF7-BA0A-5ACF023FA5BD}"/>
          </ac:spMkLst>
        </pc:spChg>
        <pc:spChg chg="mod">
          <ac:chgData name="GAMBOA ALVARADO IGNACIO G" userId="d3d0d4b5-30dd-46e6-93bb-837ddea6ad49" providerId="ADAL" clId="{5B4D70C6-83A3-41C3-8256-4EC1A969E359}" dt="2024-04-19T02:04:40.525" v="3223" actId="164"/>
          <ac:spMkLst>
            <pc:docMk/>
            <pc:sldMk cId="4026079951" sldId="310"/>
            <ac:spMk id="16" creationId="{ED0C73D5-D867-8AA5-5CDD-36930A4486E8}"/>
          </ac:spMkLst>
        </pc:spChg>
        <pc:spChg chg="mod">
          <ac:chgData name="GAMBOA ALVARADO IGNACIO G" userId="d3d0d4b5-30dd-46e6-93bb-837ddea6ad49" providerId="ADAL" clId="{5B4D70C6-83A3-41C3-8256-4EC1A969E359}" dt="2024-04-19T02:05:18.977" v="3244" actId="20577"/>
          <ac:spMkLst>
            <pc:docMk/>
            <pc:sldMk cId="4026079951" sldId="310"/>
            <ac:spMk id="17" creationId="{B4FB0981-55CB-5B53-D161-1B449F87837A}"/>
          </ac:spMkLst>
        </pc:spChg>
        <pc:spChg chg="mod">
          <ac:chgData name="GAMBOA ALVARADO IGNACIO G" userId="d3d0d4b5-30dd-46e6-93bb-837ddea6ad49" providerId="ADAL" clId="{5B4D70C6-83A3-41C3-8256-4EC1A969E359}" dt="2024-04-19T02:04:46.819" v="3224" actId="164"/>
          <ac:spMkLst>
            <pc:docMk/>
            <pc:sldMk cId="4026079951" sldId="310"/>
            <ac:spMk id="18" creationId="{1F43C420-F744-BC01-29AC-F17FD212F537}"/>
          </ac:spMkLst>
        </pc:spChg>
        <pc:spChg chg="mod">
          <ac:chgData name="GAMBOA ALVARADO IGNACIO G" userId="d3d0d4b5-30dd-46e6-93bb-837ddea6ad49" providerId="ADAL" clId="{5B4D70C6-83A3-41C3-8256-4EC1A969E359}" dt="2024-04-19T02:05:22.963" v="3250" actId="20577"/>
          <ac:spMkLst>
            <pc:docMk/>
            <pc:sldMk cId="4026079951" sldId="310"/>
            <ac:spMk id="19" creationId="{BDB4DF92-2798-EECA-F1DC-727D236E16D6}"/>
          </ac:spMkLst>
        </pc:spChg>
        <pc:spChg chg="mod">
          <ac:chgData name="GAMBOA ALVARADO IGNACIO G" userId="d3d0d4b5-30dd-46e6-93bb-837ddea6ad49" providerId="ADAL" clId="{5B4D70C6-83A3-41C3-8256-4EC1A969E359}" dt="2024-04-19T02:07:10.727" v="3274" actId="21"/>
          <ac:spMkLst>
            <pc:docMk/>
            <pc:sldMk cId="4026079951" sldId="310"/>
            <ac:spMk id="20" creationId="{58A80695-BC02-A6E2-35B6-7E82ABDBD1B7}"/>
          </ac:spMkLst>
        </pc:spChg>
        <pc:spChg chg="mod">
          <ac:chgData name="GAMBOA ALVARADO IGNACIO G" userId="d3d0d4b5-30dd-46e6-93bb-837ddea6ad49" providerId="ADAL" clId="{5B4D70C6-83A3-41C3-8256-4EC1A969E359}" dt="2024-04-19T02:05:14.557" v="3239" actId="20577"/>
          <ac:spMkLst>
            <pc:docMk/>
            <pc:sldMk cId="4026079951" sldId="310"/>
            <ac:spMk id="27" creationId="{7D902329-67E8-92E9-92F7-0C3B39A25C9A}"/>
          </ac:spMkLst>
        </pc:spChg>
        <pc:spChg chg="mod">
          <ac:chgData name="GAMBOA ALVARADO IGNACIO G" userId="d3d0d4b5-30dd-46e6-93bb-837ddea6ad49" providerId="ADAL" clId="{5B4D70C6-83A3-41C3-8256-4EC1A969E359}" dt="2024-04-19T02:04:40.525" v="3223" actId="164"/>
          <ac:spMkLst>
            <pc:docMk/>
            <pc:sldMk cId="4026079951" sldId="310"/>
            <ac:spMk id="28" creationId="{C2D2FADB-C13F-5DC1-9B86-CFB9FD33C2F3}"/>
          </ac:spMkLst>
        </pc:spChg>
        <pc:spChg chg="mod">
          <ac:chgData name="GAMBOA ALVARADO IGNACIO G" userId="d3d0d4b5-30dd-46e6-93bb-837ddea6ad49" providerId="ADAL" clId="{5B4D70C6-83A3-41C3-8256-4EC1A969E359}" dt="2024-04-19T02:05:25.854" v="3251" actId="20577"/>
          <ac:spMkLst>
            <pc:docMk/>
            <pc:sldMk cId="4026079951" sldId="310"/>
            <ac:spMk id="32" creationId="{37F5CE8D-A7FA-AC42-C131-B7B45584B63C}"/>
          </ac:spMkLst>
        </pc:spChg>
        <pc:spChg chg="mod">
          <ac:chgData name="GAMBOA ALVARADO IGNACIO G" userId="d3d0d4b5-30dd-46e6-93bb-837ddea6ad49" providerId="ADAL" clId="{5B4D70C6-83A3-41C3-8256-4EC1A969E359}" dt="2024-04-19T02:08:19.472" v="3294" actId="207"/>
          <ac:spMkLst>
            <pc:docMk/>
            <pc:sldMk cId="4026079951" sldId="310"/>
            <ac:spMk id="33" creationId="{248DACA0-1707-83A2-DFD7-E4B8CF27ECE5}"/>
          </ac:spMkLst>
        </pc:spChg>
        <pc:spChg chg="mod">
          <ac:chgData name="GAMBOA ALVARADO IGNACIO G" userId="d3d0d4b5-30dd-46e6-93bb-837ddea6ad49" providerId="ADAL" clId="{5B4D70C6-83A3-41C3-8256-4EC1A969E359}" dt="2024-04-19T02:05:27.423" v="3252" actId="20577"/>
          <ac:spMkLst>
            <pc:docMk/>
            <pc:sldMk cId="4026079951" sldId="310"/>
            <ac:spMk id="37" creationId="{144C30AA-FB92-C49A-C7D9-13DC80832B66}"/>
          </ac:spMkLst>
        </pc:spChg>
        <pc:spChg chg="mod">
          <ac:chgData name="GAMBOA ALVARADO IGNACIO G" userId="d3d0d4b5-30dd-46e6-93bb-837ddea6ad49" providerId="ADAL" clId="{5B4D70C6-83A3-41C3-8256-4EC1A969E359}" dt="2024-04-19T02:05:29.986" v="3253" actId="20577"/>
          <ac:spMkLst>
            <pc:docMk/>
            <pc:sldMk cId="4026079951" sldId="310"/>
            <ac:spMk id="42" creationId="{F6DF212A-48B7-25CE-344C-7E90469314F7}"/>
          </ac:spMkLst>
        </pc:spChg>
        <pc:spChg chg="mod">
          <ac:chgData name="GAMBOA ALVARADO IGNACIO G" userId="d3d0d4b5-30dd-46e6-93bb-837ddea6ad49" providerId="ADAL" clId="{5B4D70C6-83A3-41C3-8256-4EC1A969E359}" dt="2024-04-19T01:21:23.968" v="3191" actId="14100"/>
          <ac:spMkLst>
            <pc:docMk/>
            <pc:sldMk cId="4026079951" sldId="310"/>
            <ac:spMk id="43" creationId="{227163E9-5661-4AAF-9078-F7CFD4D862FB}"/>
          </ac:spMkLst>
        </pc:spChg>
        <pc:spChg chg="add del">
          <ac:chgData name="GAMBOA ALVARADO IGNACIO G" userId="d3d0d4b5-30dd-46e6-93bb-837ddea6ad49" providerId="ADAL" clId="{5B4D70C6-83A3-41C3-8256-4EC1A969E359}" dt="2024-04-19T02:07:09.349" v="3273" actId="22"/>
          <ac:spMkLst>
            <pc:docMk/>
            <pc:sldMk cId="4026079951" sldId="310"/>
            <ac:spMk id="46" creationId="{2A090067-0B0A-6045-43F2-8B5BE84234BF}"/>
          </ac:spMkLst>
        </pc:spChg>
        <pc:grpChg chg="add del mod">
          <ac:chgData name="GAMBOA ALVARADO IGNACIO G" userId="d3d0d4b5-30dd-46e6-93bb-837ddea6ad49" providerId="ADAL" clId="{5B4D70C6-83A3-41C3-8256-4EC1A969E359}" dt="2024-04-19T02:02:51.443" v="3210" actId="165"/>
          <ac:grpSpMkLst>
            <pc:docMk/>
            <pc:sldMk cId="4026079951" sldId="310"/>
            <ac:grpSpMk id="12" creationId="{C1924760-07FE-76C6-FBA0-1BA2F2E95381}"/>
          </ac:grpSpMkLst>
        </pc:grpChg>
        <pc:grpChg chg="add mod">
          <ac:chgData name="GAMBOA ALVARADO IGNACIO G" userId="d3d0d4b5-30dd-46e6-93bb-837ddea6ad49" providerId="ADAL" clId="{5B4D70C6-83A3-41C3-8256-4EC1A969E359}" dt="2024-04-19T02:04:35.397" v="3222" actId="164"/>
          <ac:grpSpMkLst>
            <pc:docMk/>
            <pc:sldMk cId="4026079951" sldId="310"/>
            <ac:grpSpMk id="29" creationId="{06F6DB3C-0030-016C-D276-7DC33ECB1382}"/>
          </ac:grpSpMkLst>
        </pc:grpChg>
        <pc:grpChg chg="add mod">
          <ac:chgData name="GAMBOA ALVARADO IGNACIO G" userId="d3d0d4b5-30dd-46e6-93bb-837ddea6ad49" providerId="ADAL" clId="{5B4D70C6-83A3-41C3-8256-4EC1A969E359}" dt="2024-04-19T02:04:40.525" v="3223" actId="164"/>
          <ac:grpSpMkLst>
            <pc:docMk/>
            <pc:sldMk cId="4026079951" sldId="310"/>
            <ac:grpSpMk id="30" creationId="{F904F3FA-55A8-357F-D91D-0E20DA056807}"/>
          </ac:grpSpMkLst>
        </pc:grpChg>
        <pc:grpChg chg="add mod">
          <ac:chgData name="GAMBOA ALVARADO IGNACIO G" userId="d3d0d4b5-30dd-46e6-93bb-837ddea6ad49" providerId="ADAL" clId="{5B4D70C6-83A3-41C3-8256-4EC1A969E359}" dt="2024-04-19T02:04:46.819" v="3224" actId="164"/>
          <ac:grpSpMkLst>
            <pc:docMk/>
            <pc:sldMk cId="4026079951" sldId="310"/>
            <ac:grpSpMk id="31" creationId="{5462D678-0C32-84D3-A914-A87E4AC3F7F9}"/>
          </ac:grpSpMkLst>
        </pc:grpChg>
        <pc:grpChg chg="add mod">
          <ac:chgData name="GAMBOA ALVARADO IGNACIO G" userId="d3d0d4b5-30dd-46e6-93bb-837ddea6ad49" providerId="ADAL" clId="{5B4D70C6-83A3-41C3-8256-4EC1A969E359}" dt="2024-04-19T02:04:53.337" v="3225" actId="164"/>
          <ac:grpSpMkLst>
            <pc:docMk/>
            <pc:sldMk cId="4026079951" sldId="310"/>
            <ac:grpSpMk id="32" creationId="{17D8EA0E-8C38-AC06-AB8E-9A9079087245}"/>
          </ac:grpSpMkLst>
        </pc:grpChg>
      </pc:sldChg>
      <pc:sldChg chg="addSp modSp add mod modAnim">
        <pc:chgData name="GAMBOA ALVARADO IGNACIO G" userId="d3d0d4b5-30dd-46e6-93bb-837ddea6ad49" providerId="ADAL" clId="{5B4D70C6-83A3-41C3-8256-4EC1A969E359}" dt="2024-04-19T01:02:10.805" v="3189"/>
        <pc:sldMkLst>
          <pc:docMk/>
          <pc:sldMk cId="2883232662" sldId="311"/>
        </pc:sldMkLst>
        <pc:spChg chg="mod">
          <ac:chgData name="GAMBOA ALVARADO IGNACIO G" userId="d3d0d4b5-30dd-46e6-93bb-837ddea6ad49" providerId="ADAL" clId="{5B4D70C6-83A3-41C3-8256-4EC1A969E359}" dt="2024-04-19T00:46:32.682" v="3132" actId="20577"/>
          <ac:spMkLst>
            <pc:docMk/>
            <pc:sldMk cId="2883232662" sldId="311"/>
            <ac:spMk id="43" creationId="{227163E9-5661-4AAF-9078-F7CFD4D862FB}"/>
          </ac:spMkLst>
        </pc:spChg>
        <pc:picChg chg="add mod">
          <ac:chgData name="GAMBOA ALVARADO IGNACIO G" userId="d3d0d4b5-30dd-46e6-93bb-837ddea6ad49" providerId="ADAL" clId="{5B4D70C6-83A3-41C3-8256-4EC1A969E359}" dt="2024-04-19T00:52:35.558" v="3145" actId="1076"/>
          <ac:picMkLst>
            <pc:docMk/>
            <pc:sldMk cId="2883232662" sldId="311"/>
            <ac:picMk id="4" creationId="{FEDCE075-42E5-E83C-31CE-3E4AEAFC79A5}"/>
          </ac:picMkLst>
        </pc:picChg>
        <pc:picChg chg="add mod">
          <ac:chgData name="GAMBOA ALVARADO IGNACIO G" userId="d3d0d4b5-30dd-46e6-93bb-837ddea6ad49" providerId="ADAL" clId="{5B4D70C6-83A3-41C3-8256-4EC1A969E359}" dt="2024-04-19T00:54:57.317" v="3159" actId="1076"/>
          <ac:picMkLst>
            <pc:docMk/>
            <pc:sldMk cId="2883232662" sldId="311"/>
            <ac:picMk id="6" creationId="{FF240646-FC4C-C3C5-42DC-A5F386F8A290}"/>
          </ac:picMkLst>
        </pc:picChg>
        <pc:picChg chg="add mod">
          <ac:chgData name="GAMBOA ALVARADO IGNACIO G" userId="d3d0d4b5-30dd-46e6-93bb-837ddea6ad49" providerId="ADAL" clId="{5B4D70C6-83A3-41C3-8256-4EC1A969E359}" dt="2024-04-19T00:55:40.950" v="3164" actId="1076"/>
          <ac:picMkLst>
            <pc:docMk/>
            <pc:sldMk cId="2883232662" sldId="311"/>
            <ac:picMk id="9" creationId="{3BA6C39A-8D1D-88A4-3759-CBC876CFCB12}"/>
          </ac:picMkLst>
        </pc:picChg>
        <pc:picChg chg="add mod">
          <ac:chgData name="GAMBOA ALVARADO IGNACIO G" userId="d3d0d4b5-30dd-46e6-93bb-837ddea6ad49" providerId="ADAL" clId="{5B4D70C6-83A3-41C3-8256-4EC1A969E359}" dt="2024-04-19T00:56:21.255" v="3170" actId="1076"/>
          <ac:picMkLst>
            <pc:docMk/>
            <pc:sldMk cId="2883232662" sldId="311"/>
            <ac:picMk id="11" creationId="{646B010E-4009-4DFA-988A-0E320B226D98}"/>
          </ac:picMkLst>
        </pc:picChg>
        <pc:picChg chg="add mod">
          <ac:chgData name="GAMBOA ALVARADO IGNACIO G" userId="d3d0d4b5-30dd-46e6-93bb-837ddea6ad49" providerId="ADAL" clId="{5B4D70C6-83A3-41C3-8256-4EC1A969E359}" dt="2024-04-19T00:56:57.613" v="3176" actId="1076"/>
          <ac:picMkLst>
            <pc:docMk/>
            <pc:sldMk cId="2883232662" sldId="311"/>
            <ac:picMk id="13" creationId="{36380DEF-BDCC-58D6-29ED-D587D130996B}"/>
          </ac:picMkLst>
        </pc:picChg>
        <pc:picChg chg="add mod">
          <ac:chgData name="GAMBOA ALVARADO IGNACIO G" userId="d3d0d4b5-30dd-46e6-93bb-837ddea6ad49" providerId="ADAL" clId="{5B4D70C6-83A3-41C3-8256-4EC1A969E359}" dt="2024-04-19T00:57:38.444" v="3182" actId="1076"/>
          <ac:picMkLst>
            <pc:docMk/>
            <pc:sldMk cId="2883232662" sldId="311"/>
            <ac:picMk id="15" creationId="{047B7768-CC06-2D79-53D9-0F1A2ED1BF69}"/>
          </ac:picMkLst>
        </pc:picChg>
        <pc:picChg chg="add mod">
          <ac:chgData name="GAMBOA ALVARADO IGNACIO G" userId="d3d0d4b5-30dd-46e6-93bb-837ddea6ad49" providerId="ADAL" clId="{5B4D70C6-83A3-41C3-8256-4EC1A969E359}" dt="2024-04-19T01:01:59.915" v="3188" actId="1076"/>
          <ac:picMkLst>
            <pc:docMk/>
            <pc:sldMk cId="2883232662" sldId="311"/>
            <ac:picMk id="17" creationId="{46C870D0-8D72-A076-1CF6-E698E7399FA5}"/>
          </ac:picMkLst>
        </pc:picChg>
      </pc:sldChg>
      <pc:sldChg chg="modSp mod">
        <pc:chgData name="GAMBOA ALVARADO IGNACIO G" userId="d3d0d4b5-30dd-46e6-93bb-837ddea6ad49" providerId="ADAL" clId="{5B4D70C6-83A3-41C3-8256-4EC1A969E359}" dt="2024-04-19T01:45:12.843" v="3193" actId="1076"/>
        <pc:sldMkLst>
          <pc:docMk/>
          <pc:sldMk cId="319540435" sldId="313"/>
        </pc:sldMkLst>
        <pc:spChg chg="mod">
          <ac:chgData name="GAMBOA ALVARADO IGNACIO G" userId="d3d0d4b5-30dd-46e6-93bb-837ddea6ad49" providerId="ADAL" clId="{5B4D70C6-83A3-41C3-8256-4EC1A969E359}" dt="2024-04-19T01:45:12.843" v="3193" actId="1076"/>
          <ac:spMkLst>
            <pc:docMk/>
            <pc:sldMk cId="319540435" sldId="313"/>
            <ac:spMk id="23" creationId="{73182A38-D6DF-453D-921E-315EFA20E2ED}"/>
          </ac:spMkLst>
        </pc:spChg>
        <pc:spChg chg="mod">
          <ac:chgData name="GAMBOA ALVARADO IGNACIO G" userId="d3d0d4b5-30dd-46e6-93bb-837ddea6ad49" providerId="ADAL" clId="{5B4D70C6-83A3-41C3-8256-4EC1A969E359}" dt="2024-04-19T01:41:24.187" v="3192" actId="14100"/>
          <ac:spMkLst>
            <pc:docMk/>
            <pc:sldMk cId="319540435" sldId="313"/>
            <ac:spMk id="24" creationId="{BA18F6DF-CBB0-C049-F795-5FBA7BFF080B}"/>
          </ac:spMkLst>
        </pc:spChg>
      </pc:sldChg>
    </pc:docChg>
  </pc:docChgLst>
  <pc:docChgLst>
    <pc:chgData name="PEREZ VERGARA MELANY" userId="S::m.perezvergara@uandresbello.edu::d95698a7-632e-4c03-ab0f-564477513d69" providerId="AD" clId="Web-{512BB393-AFC8-321A-CA6F-0FE68B77EE34}"/>
    <pc:docChg chg="addSld modSld">
      <pc:chgData name="PEREZ VERGARA MELANY" userId="S::m.perezvergara@uandresbello.edu::d95698a7-632e-4c03-ab0f-564477513d69" providerId="AD" clId="Web-{512BB393-AFC8-321A-CA6F-0FE68B77EE34}" dt="2024-04-19T01:55:38.091" v="766" actId="20577"/>
      <pc:docMkLst>
        <pc:docMk/>
      </pc:docMkLst>
      <pc:sldChg chg="modSp">
        <pc:chgData name="PEREZ VERGARA MELANY" userId="S::m.perezvergara@uandresbello.edu::d95698a7-632e-4c03-ab0f-564477513d69" providerId="AD" clId="Web-{512BB393-AFC8-321A-CA6F-0FE68B77EE34}" dt="2024-04-19T01:55:38.091" v="766" actId="20577"/>
        <pc:sldMkLst>
          <pc:docMk/>
          <pc:sldMk cId="4002806811" sldId="305"/>
        </pc:sldMkLst>
        <pc:spChg chg="mod">
          <ac:chgData name="PEREZ VERGARA MELANY" userId="S::m.perezvergara@uandresbello.edu::d95698a7-632e-4c03-ab0f-564477513d69" providerId="AD" clId="Web-{512BB393-AFC8-321A-CA6F-0FE68B77EE34}" dt="2024-04-19T01:55:38.091" v="766" actId="20577"/>
          <ac:spMkLst>
            <pc:docMk/>
            <pc:sldMk cId="4002806811" sldId="305"/>
            <ac:spMk id="46" creationId="{407ACAF3-9F46-4590-BB27-0A76A5E37EF0}"/>
          </ac:spMkLst>
        </pc:spChg>
        <pc:spChg chg="mod">
          <ac:chgData name="PEREZ VERGARA MELANY" userId="S::m.perezvergara@uandresbello.edu::d95698a7-632e-4c03-ab0f-564477513d69" providerId="AD" clId="Web-{512BB393-AFC8-321A-CA6F-0FE68B77EE34}" dt="2024-04-19T01:54:55.167" v="758" actId="20577"/>
          <ac:spMkLst>
            <pc:docMk/>
            <pc:sldMk cId="4002806811" sldId="305"/>
            <ac:spMk id="78" creationId="{01A187E2-50D2-4CF9-BEC4-99ED7D9D1517}"/>
          </ac:spMkLst>
        </pc:spChg>
      </pc:sldChg>
      <pc:sldChg chg="addSp delSp modSp">
        <pc:chgData name="PEREZ VERGARA MELANY" userId="S::m.perezvergara@uandresbello.edu::d95698a7-632e-4c03-ab0f-564477513d69" providerId="AD" clId="Web-{512BB393-AFC8-321A-CA6F-0FE68B77EE34}" dt="2024-04-19T01:07:30.976" v="279" actId="1076"/>
        <pc:sldMkLst>
          <pc:docMk/>
          <pc:sldMk cId="1677787951" sldId="307"/>
        </pc:sldMkLst>
        <pc:spChg chg="del">
          <ac:chgData name="PEREZ VERGARA MELANY" userId="S::m.perezvergara@uandresbello.edu::d95698a7-632e-4c03-ab0f-564477513d69" providerId="AD" clId="Web-{512BB393-AFC8-321A-CA6F-0FE68B77EE34}" dt="2024-04-19T00:42:44.457" v="26"/>
          <ac:spMkLst>
            <pc:docMk/>
            <pc:sldMk cId="1677787951" sldId="307"/>
            <ac:spMk id="2" creationId="{89F7B28D-E55B-A156-E75F-6B7FAAC53BF2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0:42:41.363" v="25"/>
          <ac:spMkLst>
            <pc:docMk/>
            <pc:sldMk cId="1677787951" sldId="307"/>
            <ac:spMk id="3" creationId="{D475482D-7F09-DE4F-FF9A-2C7FBEF94594}"/>
          </ac:spMkLst>
        </pc:spChg>
        <pc:spChg chg="add mod">
          <ac:chgData name="PEREZ VERGARA MELANY" userId="S::m.perezvergara@uandresbello.edu::d95698a7-632e-4c03-ab0f-564477513d69" providerId="AD" clId="Web-{512BB393-AFC8-321A-CA6F-0FE68B77EE34}" dt="2024-04-19T01:01:44.676" v="244" actId="1076"/>
          <ac:spMkLst>
            <pc:docMk/>
            <pc:sldMk cId="1677787951" sldId="307"/>
            <ac:spMk id="4" creationId="{D4E280EB-7A2F-4C18-150A-38B298C950B4}"/>
          </ac:spMkLst>
        </pc:spChg>
        <pc:spChg chg="mod">
          <ac:chgData name="PEREZ VERGARA MELANY" userId="S::m.perezvergara@uandresbello.edu::d95698a7-632e-4c03-ab0f-564477513d69" providerId="AD" clId="Web-{512BB393-AFC8-321A-CA6F-0FE68B77EE34}" dt="2024-04-19T01:01:38.676" v="243"/>
          <ac:spMkLst>
            <pc:docMk/>
            <pc:sldMk cId="1677787951" sldId="307"/>
            <ac:spMk id="5" creationId="{699E2788-EBE2-45DF-9C0B-D666080A46A9}"/>
          </ac:spMkLst>
        </pc:spChg>
        <pc:spChg chg="del mod">
          <ac:chgData name="PEREZ VERGARA MELANY" userId="S::m.perezvergara@uandresbello.edu::d95698a7-632e-4c03-ab0f-564477513d69" providerId="AD" clId="Web-{512BB393-AFC8-321A-CA6F-0FE68B77EE34}" dt="2024-04-19T00:42:36.879" v="24"/>
          <ac:spMkLst>
            <pc:docMk/>
            <pc:sldMk cId="1677787951" sldId="307"/>
            <ac:spMk id="6" creationId="{9DEC9D77-6AA7-4B6B-881C-F31DAAE1DB2A}"/>
          </ac:spMkLst>
        </pc:spChg>
        <pc:spChg chg="add mod">
          <ac:chgData name="PEREZ VERGARA MELANY" userId="S::m.perezvergara@uandresbello.edu::d95698a7-632e-4c03-ab0f-564477513d69" providerId="AD" clId="Web-{512BB393-AFC8-321A-CA6F-0FE68B77EE34}" dt="2024-04-19T01:03:49.292" v="264" actId="1076"/>
          <ac:spMkLst>
            <pc:docMk/>
            <pc:sldMk cId="1677787951" sldId="307"/>
            <ac:spMk id="7" creationId="{96739617-0171-F356-FA57-24597D06AC62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0:45:59.907" v="31"/>
          <ac:spMkLst>
            <pc:docMk/>
            <pc:sldMk cId="1677787951" sldId="307"/>
            <ac:spMk id="8" creationId="{8E5AB793-981F-4F0C-993F-B574912D895B}"/>
          </ac:spMkLst>
        </pc:spChg>
        <pc:spChg chg="mod">
          <ac:chgData name="PEREZ VERGARA MELANY" userId="S::m.perezvergara@uandresbello.edu::d95698a7-632e-4c03-ab0f-564477513d69" providerId="AD" clId="Web-{512BB393-AFC8-321A-CA6F-0FE68B77EE34}" dt="2024-04-19T01:07:30.976" v="279" actId="1076"/>
          <ac:spMkLst>
            <pc:docMk/>
            <pc:sldMk cId="1677787951" sldId="307"/>
            <ac:spMk id="10" creationId="{DC1D303F-E600-4ACE-9AB7-C6AEB05050D4}"/>
          </ac:spMkLst>
        </pc:spChg>
        <pc:spChg chg="add mod">
          <ac:chgData name="PEREZ VERGARA MELANY" userId="S::m.perezvergara@uandresbello.edu::d95698a7-632e-4c03-ab0f-564477513d69" providerId="AD" clId="Web-{512BB393-AFC8-321A-CA6F-0FE68B77EE34}" dt="2024-04-19T01:04:02.481" v="265" actId="1076"/>
          <ac:spMkLst>
            <pc:docMk/>
            <pc:sldMk cId="1677787951" sldId="307"/>
            <ac:spMk id="11" creationId="{121DDE4A-F080-BD75-0314-DE2CD23B7C0D}"/>
          </ac:spMkLst>
        </pc:spChg>
        <pc:spChg chg="del mod">
          <ac:chgData name="PEREZ VERGARA MELANY" userId="S::m.perezvergara@uandresbello.edu::d95698a7-632e-4c03-ab0f-564477513d69" providerId="AD" clId="Web-{512BB393-AFC8-321A-CA6F-0FE68B77EE34}" dt="2024-04-19T00:21:15.398" v="9"/>
          <ac:spMkLst>
            <pc:docMk/>
            <pc:sldMk cId="1677787951" sldId="307"/>
            <ac:spMk id="11" creationId="{ACB6F962-DADC-4482-8A69-766A19968AF5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0:22:39.620" v="12"/>
          <ac:spMkLst>
            <pc:docMk/>
            <pc:sldMk cId="1677787951" sldId="307"/>
            <ac:spMk id="12" creationId="{A3A365B2-B2DE-4D2C-92CE-32C0611969DB}"/>
          </ac:spMkLst>
        </pc:spChg>
        <pc:spChg chg="add mod">
          <ac:chgData name="PEREZ VERGARA MELANY" userId="S::m.perezvergara@uandresbello.edu::d95698a7-632e-4c03-ab0f-564477513d69" providerId="AD" clId="Web-{512BB393-AFC8-321A-CA6F-0FE68B77EE34}" dt="2024-04-19T01:07:04.272" v="274" actId="20577"/>
          <ac:spMkLst>
            <pc:docMk/>
            <pc:sldMk cId="1677787951" sldId="307"/>
            <ac:spMk id="12" creationId="{FCD74C54-A2BA-C62A-8C3D-6FBB66913252}"/>
          </ac:spMkLst>
        </pc:spChg>
        <pc:spChg chg="add mod">
          <ac:chgData name="PEREZ VERGARA MELANY" userId="S::m.perezvergara@uandresbello.edu::d95698a7-632e-4c03-ab0f-564477513d69" providerId="AD" clId="Web-{512BB393-AFC8-321A-CA6F-0FE68B77EE34}" dt="2024-04-19T01:07:16.819" v="277" actId="1076"/>
          <ac:spMkLst>
            <pc:docMk/>
            <pc:sldMk cId="1677787951" sldId="307"/>
            <ac:spMk id="17" creationId="{3E9CB07A-4474-8A61-287D-570011831083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0:45:50.141" v="29"/>
          <ac:spMkLst>
            <pc:docMk/>
            <pc:sldMk cId="1677787951" sldId="307"/>
            <ac:spMk id="19" creationId="{9052CB31-5E86-43F7-9E18-68D97336D3DC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0:46:07.204" v="35"/>
          <ac:spMkLst>
            <pc:docMk/>
            <pc:sldMk cId="1677787951" sldId="307"/>
            <ac:spMk id="20" creationId="{BF49D49A-95BF-4D21-AE29-BD9D704FEC5F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0:46:03.016" v="32"/>
          <ac:spMkLst>
            <pc:docMk/>
            <pc:sldMk cId="1677787951" sldId="307"/>
            <ac:spMk id="21" creationId="{6A548F58-8CF8-4D0C-8871-44C1700A4D4B}"/>
          </ac:spMkLst>
        </pc:spChg>
        <pc:spChg chg="mod ord">
          <ac:chgData name="PEREZ VERGARA MELANY" userId="S::m.perezvergara@uandresbello.edu::d95698a7-632e-4c03-ab0f-564477513d69" providerId="AD" clId="Web-{512BB393-AFC8-321A-CA6F-0FE68B77EE34}" dt="2024-04-19T01:03:43.558" v="263"/>
          <ac:spMkLst>
            <pc:docMk/>
            <pc:sldMk cId="1677787951" sldId="307"/>
            <ac:spMk id="23" creationId="{73182A38-D6DF-453D-921E-315EFA20E2ED}"/>
          </ac:spMkLst>
        </pc:spChg>
        <pc:spChg chg="add del mod ord">
          <ac:chgData name="PEREZ VERGARA MELANY" userId="S::m.perezvergara@uandresbello.edu::d95698a7-632e-4c03-ab0f-564477513d69" providerId="AD" clId="Web-{512BB393-AFC8-321A-CA6F-0FE68B77EE34}" dt="2024-04-19T01:03:14.384" v="256"/>
          <ac:spMkLst>
            <pc:docMk/>
            <pc:sldMk cId="1677787951" sldId="307"/>
            <ac:spMk id="27" creationId="{7D65C8FD-094B-8A21-061B-CD5D69DC6765}"/>
          </ac:spMkLst>
        </pc:spChg>
        <pc:spChg chg="add del mod">
          <ac:chgData name="PEREZ VERGARA MELANY" userId="S::m.perezvergara@uandresbello.edu::d95698a7-632e-4c03-ab0f-564477513d69" providerId="AD" clId="Web-{512BB393-AFC8-321A-CA6F-0FE68B77EE34}" dt="2024-04-19T01:02:25.225" v="250"/>
          <ac:spMkLst>
            <pc:docMk/>
            <pc:sldMk cId="1677787951" sldId="307"/>
            <ac:spMk id="28" creationId="{95560FC6-C715-30FC-CD43-D2AADA33EF80}"/>
          </ac:spMkLst>
        </pc:spChg>
        <pc:spChg chg="add mod ord">
          <ac:chgData name="PEREZ VERGARA MELANY" userId="S::m.perezvergara@uandresbello.edu::d95698a7-632e-4c03-ab0f-564477513d69" providerId="AD" clId="Web-{512BB393-AFC8-321A-CA6F-0FE68B77EE34}" dt="2024-04-19T01:03:40.417" v="262"/>
          <ac:spMkLst>
            <pc:docMk/>
            <pc:sldMk cId="1677787951" sldId="307"/>
            <ac:spMk id="29" creationId="{4828D22C-CD2B-F23A-8E2B-C31406165D80}"/>
          </ac:spMkLst>
        </pc:spChg>
        <pc:picChg chg="mod modCrop">
          <ac:chgData name="PEREZ VERGARA MELANY" userId="S::m.perezvergara@uandresbello.edu::d95698a7-632e-4c03-ab0f-564477513d69" providerId="AD" clId="Web-{512BB393-AFC8-321A-CA6F-0FE68B77EE34}" dt="2024-04-19T01:07:24.476" v="278" actId="1076"/>
          <ac:picMkLst>
            <pc:docMk/>
            <pc:sldMk cId="1677787951" sldId="307"/>
            <ac:picMk id="9" creationId="{8CA17F75-6E6A-44AC-B88D-4A56682EC3B2}"/>
          </ac:picMkLst>
        </pc:picChg>
        <pc:picChg chg="del">
          <ac:chgData name="PEREZ VERGARA MELANY" userId="S::m.perezvergara@uandresbello.edu::d95698a7-632e-4c03-ab0f-564477513d69" providerId="AD" clId="Web-{512BB393-AFC8-321A-CA6F-0FE68B77EE34}" dt="2024-04-19T00:45:51.953" v="30"/>
          <ac:picMkLst>
            <pc:docMk/>
            <pc:sldMk cId="1677787951" sldId="307"/>
            <ac:picMk id="13" creationId="{0B2A21D9-80B6-456C-A8D6-7AE3F3558AF4}"/>
          </ac:picMkLst>
        </pc:picChg>
        <pc:picChg chg="add mod">
          <ac:chgData name="PEREZ VERGARA MELANY" userId="S::m.perezvergara@uandresbello.edu::d95698a7-632e-4c03-ab0f-564477513d69" providerId="AD" clId="Web-{512BB393-AFC8-321A-CA6F-0FE68B77EE34}" dt="2024-04-19T00:55:55.220" v="225"/>
          <ac:picMkLst>
            <pc:docMk/>
            <pc:sldMk cId="1677787951" sldId="307"/>
            <ac:picMk id="24" creationId="{71F5FAC3-5BF7-B3F9-A2BF-90FCBEB5A94B}"/>
          </ac:picMkLst>
        </pc:picChg>
        <pc:picChg chg="add mod">
          <ac:chgData name="PEREZ VERGARA MELANY" userId="S::m.perezvergara@uandresbello.edu::d95698a7-632e-4c03-ab0f-564477513d69" providerId="AD" clId="Web-{512BB393-AFC8-321A-CA6F-0FE68B77EE34}" dt="2024-04-19T00:55:55.236" v="226"/>
          <ac:picMkLst>
            <pc:docMk/>
            <pc:sldMk cId="1677787951" sldId="307"/>
            <ac:picMk id="25" creationId="{208DBB9B-9953-D867-60BD-E4A1D5F4DD94}"/>
          </ac:picMkLst>
        </pc:picChg>
        <pc:picChg chg="add mod modCrop">
          <ac:chgData name="PEREZ VERGARA MELANY" userId="S::m.perezvergara@uandresbello.edu::d95698a7-632e-4c03-ab0f-564477513d69" providerId="AD" clId="Web-{512BB393-AFC8-321A-CA6F-0FE68B77EE34}" dt="2024-04-19T01:01:29.535" v="240"/>
          <ac:picMkLst>
            <pc:docMk/>
            <pc:sldMk cId="1677787951" sldId="307"/>
            <ac:picMk id="26" creationId="{E0ECE6FA-740B-8DC5-BB34-B58A16FF7C5E}"/>
          </ac:picMkLst>
        </pc:picChg>
        <pc:picChg chg="add mod modCrop">
          <ac:chgData name="PEREZ VERGARA MELANY" userId="S::m.perezvergara@uandresbello.edu::d95698a7-632e-4c03-ab0f-564477513d69" providerId="AD" clId="Web-{512BB393-AFC8-321A-CA6F-0FE68B77EE34}" dt="2024-04-19T01:06:56.490" v="273"/>
          <ac:picMkLst>
            <pc:docMk/>
            <pc:sldMk cId="1677787951" sldId="307"/>
            <ac:picMk id="30" creationId="{15400110-8BB1-8BBE-26F2-849DFE643E9E}"/>
          </ac:picMkLst>
        </pc:picChg>
        <pc:cxnChg chg="del">
          <ac:chgData name="PEREZ VERGARA MELANY" userId="S::m.perezvergara@uandresbello.edu::d95698a7-632e-4c03-ab0f-564477513d69" providerId="AD" clId="Web-{512BB393-AFC8-321A-CA6F-0FE68B77EE34}" dt="2024-04-19T00:45:46.953" v="27"/>
          <ac:cxnSpMkLst>
            <pc:docMk/>
            <pc:sldMk cId="1677787951" sldId="307"/>
            <ac:cxnSpMk id="14" creationId="{1585265B-4E00-434F-A644-ADFF1F48468A}"/>
          </ac:cxnSpMkLst>
        </pc:cxnChg>
        <pc:cxnChg chg="del">
          <ac:chgData name="PEREZ VERGARA MELANY" userId="S::m.perezvergara@uandresbello.edu::d95698a7-632e-4c03-ab0f-564477513d69" providerId="AD" clId="Web-{512BB393-AFC8-321A-CA6F-0FE68B77EE34}" dt="2024-04-19T00:45:48.312" v="28"/>
          <ac:cxnSpMkLst>
            <pc:docMk/>
            <pc:sldMk cId="1677787951" sldId="307"/>
            <ac:cxnSpMk id="15" creationId="{5B64C4A8-E34F-4E93-9BA1-1925F378EC3D}"/>
          </ac:cxnSpMkLst>
        </pc:cxnChg>
        <pc:cxnChg chg="del">
          <ac:chgData name="PEREZ VERGARA MELANY" userId="S::m.perezvergara@uandresbello.edu::d95698a7-632e-4c03-ab0f-564477513d69" providerId="AD" clId="Web-{512BB393-AFC8-321A-CA6F-0FE68B77EE34}" dt="2024-04-19T00:46:09.126" v="36"/>
          <ac:cxnSpMkLst>
            <pc:docMk/>
            <pc:sldMk cId="1677787951" sldId="307"/>
            <ac:cxnSpMk id="16" creationId="{122064AE-3A3A-4F63-800C-6648A2ADA6BE}"/>
          </ac:cxnSpMkLst>
        </pc:cxnChg>
        <pc:cxnChg chg="del">
          <ac:chgData name="PEREZ VERGARA MELANY" userId="S::m.perezvergara@uandresbello.edu::d95698a7-632e-4c03-ab0f-564477513d69" providerId="AD" clId="Web-{512BB393-AFC8-321A-CA6F-0FE68B77EE34}" dt="2024-04-19T00:46:05.079" v="34"/>
          <ac:cxnSpMkLst>
            <pc:docMk/>
            <pc:sldMk cId="1677787951" sldId="307"/>
            <ac:cxnSpMk id="18" creationId="{6B53EC84-3601-4293-B749-A2BC2795B17D}"/>
          </ac:cxnSpMkLst>
        </pc:cxnChg>
        <pc:cxnChg chg="del mod">
          <ac:chgData name="PEREZ VERGARA MELANY" userId="S::m.perezvergara@uandresbello.edu::d95698a7-632e-4c03-ab0f-564477513d69" providerId="AD" clId="Web-{512BB393-AFC8-321A-CA6F-0FE68B77EE34}" dt="2024-04-19T00:46:03.391" v="33"/>
          <ac:cxnSpMkLst>
            <pc:docMk/>
            <pc:sldMk cId="1677787951" sldId="307"/>
            <ac:cxnSpMk id="22" creationId="{6A7DB234-E311-4E3B-AE05-EF5CB163CB48}"/>
          </ac:cxnSpMkLst>
        </pc:cxnChg>
      </pc:sldChg>
      <pc:sldChg chg="modSp add replId">
        <pc:chgData name="PEREZ VERGARA MELANY" userId="S::m.perezvergara@uandresbello.edu::d95698a7-632e-4c03-ab0f-564477513d69" providerId="AD" clId="Web-{512BB393-AFC8-321A-CA6F-0FE68B77EE34}" dt="2024-04-19T01:08:57.684" v="281" actId="20577"/>
        <pc:sldMkLst>
          <pc:docMk/>
          <pc:sldMk cId="1128333449" sldId="312"/>
        </pc:sldMkLst>
        <pc:spChg chg="mod">
          <ac:chgData name="PEREZ VERGARA MELANY" userId="S::m.perezvergara@uandresbello.edu::d95698a7-632e-4c03-ab0f-564477513d69" providerId="AD" clId="Web-{512BB393-AFC8-321A-CA6F-0FE68B77EE34}" dt="2024-04-19T01:08:57.684" v="281" actId="20577"/>
          <ac:spMkLst>
            <pc:docMk/>
            <pc:sldMk cId="1128333449" sldId="312"/>
            <ac:spMk id="8" creationId="{8E5AB793-981F-4F0C-993F-B574912D895B}"/>
          </ac:spMkLst>
        </pc:spChg>
      </pc:sldChg>
      <pc:sldChg chg="addSp delSp modSp add replId">
        <pc:chgData name="PEREZ VERGARA MELANY" userId="S::m.perezvergara@uandresbello.edu::d95698a7-632e-4c03-ab0f-564477513d69" providerId="AD" clId="Web-{512BB393-AFC8-321A-CA6F-0FE68B77EE34}" dt="2024-04-19T01:46:43.063" v="740" actId="20577"/>
        <pc:sldMkLst>
          <pc:docMk/>
          <pc:sldMk cId="319540435" sldId="313"/>
        </pc:sldMkLst>
        <pc:spChg chg="del">
          <ac:chgData name="PEREZ VERGARA MELANY" userId="S::m.perezvergara@uandresbello.edu::d95698a7-632e-4c03-ab0f-564477513d69" providerId="AD" clId="Web-{512BB393-AFC8-321A-CA6F-0FE68B77EE34}" dt="2024-04-19T01:10:09.204" v="297"/>
          <ac:spMkLst>
            <pc:docMk/>
            <pc:sldMk cId="319540435" sldId="313"/>
            <ac:spMk id="2" creationId="{89F7B28D-E55B-A156-E75F-6B7FAAC53BF2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1:09:45.843" v="283"/>
          <ac:spMkLst>
            <pc:docMk/>
            <pc:sldMk cId="319540435" sldId="313"/>
            <ac:spMk id="3" creationId="{D475482D-7F09-DE4F-FF9A-2C7FBEF94594}"/>
          </ac:spMkLst>
        </pc:spChg>
        <pc:spChg chg="add mod">
          <ac:chgData name="PEREZ VERGARA MELANY" userId="S::m.perezvergara@uandresbello.edu::d95698a7-632e-4c03-ab0f-564477513d69" providerId="AD" clId="Web-{512BB393-AFC8-321A-CA6F-0FE68B77EE34}" dt="2024-04-19T01:38:23.076" v="709" actId="1076"/>
          <ac:spMkLst>
            <pc:docMk/>
            <pc:sldMk cId="319540435" sldId="313"/>
            <ac:spMk id="4" creationId="{631823CF-BC2F-D4EC-5405-A6FDF562CE09}"/>
          </ac:spMkLst>
        </pc:spChg>
        <pc:spChg chg="del mod">
          <ac:chgData name="PEREZ VERGARA MELANY" userId="S::m.perezvergara@uandresbello.edu::d95698a7-632e-4c03-ab0f-564477513d69" providerId="AD" clId="Web-{512BB393-AFC8-321A-CA6F-0FE68B77EE34}" dt="2024-04-19T01:10:15.079" v="300"/>
          <ac:spMkLst>
            <pc:docMk/>
            <pc:sldMk cId="319540435" sldId="313"/>
            <ac:spMk id="5" creationId="{699E2788-EBE2-45DF-9C0B-D666080A46A9}"/>
          </ac:spMkLst>
        </pc:spChg>
        <pc:spChg chg="del mod">
          <ac:chgData name="PEREZ VERGARA MELANY" userId="S::m.perezvergara@uandresbello.edu::d95698a7-632e-4c03-ab0f-564477513d69" providerId="AD" clId="Web-{512BB393-AFC8-321A-CA6F-0FE68B77EE34}" dt="2024-04-19T01:10:05.188" v="295"/>
          <ac:spMkLst>
            <pc:docMk/>
            <pc:sldMk cId="319540435" sldId="313"/>
            <ac:spMk id="6" creationId="{9DEC9D77-6AA7-4B6B-881C-F31DAAE1DB2A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1:10:32.861" v="311"/>
          <ac:spMkLst>
            <pc:docMk/>
            <pc:sldMk cId="319540435" sldId="313"/>
            <ac:spMk id="8" creationId="{8E5AB793-981F-4F0C-993F-B574912D895B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1:09:54.968" v="286"/>
          <ac:spMkLst>
            <pc:docMk/>
            <pc:sldMk cId="319540435" sldId="313"/>
            <ac:spMk id="10" creationId="{DC1D303F-E600-4ACE-9AB7-C6AEB05050D4}"/>
          </ac:spMkLst>
        </pc:spChg>
        <pc:spChg chg="del mod">
          <ac:chgData name="PEREZ VERGARA MELANY" userId="S::m.perezvergara@uandresbello.edu::d95698a7-632e-4c03-ab0f-564477513d69" providerId="AD" clId="Web-{512BB393-AFC8-321A-CA6F-0FE68B77EE34}" dt="2024-04-19T01:10:07.110" v="296"/>
          <ac:spMkLst>
            <pc:docMk/>
            <pc:sldMk cId="319540435" sldId="313"/>
            <ac:spMk id="11" creationId="{ACB6F962-DADC-4482-8A69-766A19968AF5}"/>
          </ac:spMkLst>
        </pc:spChg>
        <pc:spChg chg="mod">
          <ac:chgData name="PEREZ VERGARA MELANY" userId="S::m.perezvergara@uandresbello.edu::d95698a7-632e-4c03-ab0f-564477513d69" providerId="AD" clId="Web-{512BB393-AFC8-321A-CA6F-0FE68B77EE34}" dt="2024-04-19T01:10:51.190" v="326" actId="20577"/>
          <ac:spMkLst>
            <pc:docMk/>
            <pc:sldMk cId="319540435" sldId="313"/>
            <ac:spMk id="12" creationId="{A3A365B2-B2DE-4D2C-92CE-32C0611969DB}"/>
          </ac:spMkLst>
        </pc:spChg>
        <pc:spChg chg="add mod">
          <ac:chgData name="PEREZ VERGARA MELANY" userId="S::m.perezvergara@uandresbello.edu::d95698a7-632e-4c03-ab0f-564477513d69" providerId="AD" clId="Web-{512BB393-AFC8-321A-CA6F-0FE68B77EE34}" dt="2024-04-19T01:30:03.830" v="483" actId="20577"/>
          <ac:spMkLst>
            <pc:docMk/>
            <pc:sldMk cId="319540435" sldId="313"/>
            <ac:spMk id="17" creationId="{1FCC3FBF-86B2-0BB3-B8FA-409661665625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1:10:25.048" v="307"/>
          <ac:spMkLst>
            <pc:docMk/>
            <pc:sldMk cId="319540435" sldId="313"/>
            <ac:spMk id="19" creationId="{9052CB31-5E86-43F7-9E18-68D97336D3DC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1:10:30.642" v="310"/>
          <ac:spMkLst>
            <pc:docMk/>
            <pc:sldMk cId="319540435" sldId="313"/>
            <ac:spMk id="20" creationId="{BF49D49A-95BF-4D21-AE29-BD9D704FEC5F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1:09:57.687" v="290"/>
          <ac:spMkLst>
            <pc:docMk/>
            <pc:sldMk cId="319540435" sldId="313"/>
            <ac:spMk id="21" creationId="{6A548F58-8CF8-4D0C-8871-44C1700A4D4B}"/>
          </ac:spMkLst>
        </pc:spChg>
        <pc:spChg chg="add del mod">
          <ac:chgData name="PEREZ VERGARA MELANY" userId="S::m.perezvergara@uandresbello.edu::d95698a7-632e-4c03-ab0f-564477513d69" providerId="AD" clId="Web-{512BB393-AFC8-321A-CA6F-0FE68B77EE34}" dt="2024-04-19T01:38:28.873" v="711" actId="1076"/>
          <ac:spMkLst>
            <pc:docMk/>
            <pc:sldMk cId="319540435" sldId="313"/>
            <ac:spMk id="23" creationId="{73182A38-D6DF-453D-921E-315EFA20E2ED}"/>
          </ac:spMkLst>
        </pc:spChg>
        <pc:spChg chg="add mod">
          <ac:chgData name="PEREZ VERGARA MELANY" userId="S::m.perezvergara@uandresbello.edu::d95698a7-632e-4c03-ab0f-564477513d69" providerId="AD" clId="Web-{512BB393-AFC8-321A-CA6F-0FE68B77EE34}" dt="2024-04-19T01:46:43.063" v="740" actId="20577"/>
          <ac:spMkLst>
            <pc:docMk/>
            <pc:sldMk cId="319540435" sldId="313"/>
            <ac:spMk id="24" creationId="{BA18F6DF-CBB0-C049-F795-5FBA7BFF080B}"/>
          </ac:spMkLst>
        </pc:spChg>
        <pc:picChg chg="del">
          <ac:chgData name="PEREZ VERGARA MELANY" userId="S::m.perezvergara@uandresbello.edu::d95698a7-632e-4c03-ab0f-564477513d69" providerId="AD" clId="Web-{512BB393-AFC8-321A-CA6F-0FE68B77EE34}" dt="2024-04-19T01:09:55.625" v="287"/>
          <ac:picMkLst>
            <pc:docMk/>
            <pc:sldMk cId="319540435" sldId="313"/>
            <ac:picMk id="9" creationId="{8CA17F75-6E6A-44AC-B88D-4A56682EC3B2}"/>
          </ac:picMkLst>
        </pc:picChg>
        <pc:picChg chg="del">
          <ac:chgData name="PEREZ VERGARA MELANY" userId="S::m.perezvergara@uandresbello.edu::d95698a7-632e-4c03-ab0f-564477513d69" providerId="AD" clId="Web-{512BB393-AFC8-321A-CA6F-0FE68B77EE34}" dt="2024-04-19T01:10:16.954" v="301"/>
          <ac:picMkLst>
            <pc:docMk/>
            <pc:sldMk cId="319540435" sldId="313"/>
            <ac:picMk id="13" creationId="{0B2A21D9-80B6-456C-A8D6-7AE3F3558AF4}"/>
          </ac:picMkLst>
        </pc:picChg>
        <pc:cxnChg chg="del">
          <ac:chgData name="PEREZ VERGARA MELANY" userId="S::m.perezvergara@uandresbello.edu::d95698a7-632e-4c03-ab0f-564477513d69" providerId="AD" clId="Web-{512BB393-AFC8-321A-CA6F-0FE68B77EE34}" dt="2024-04-19T01:10:19.642" v="303"/>
          <ac:cxnSpMkLst>
            <pc:docMk/>
            <pc:sldMk cId="319540435" sldId="313"/>
            <ac:cxnSpMk id="14" creationId="{1585265B-4E00-434F-A644-ADFF1F48468A}"/>
          </ac:cxnSpMkLst>
        </pc:cxnChg>
        <pc:cxnChg chg="del">
          <ac:chgData name="PEREZ VERGARA MELANY" userId="S::m.perezvergara@uandresbello.edu::d95698a7-632e-4c03-ab0f-564477513d69" providerId="AD" clId="Web-{512BB393-AFC8-321A-CA6F-0FE68B77EE34}" dt="2024-04-19T01:10:21.048" v="304"/>
          <ac:cxnSpMkLst>
            <pc:docMk/>
            <pc:sldMk cId="319540435" sldId="313"/>
            <ac:cxnSpMk id="15" creationId="{5B64C4A8-E34F-4E93-9BA1-1925F378EC3D}"/>
          </ac:cxnSpMkLst>
        </pc:cxnChg>
        <pc:cxnChg chg="del">
          <ac:chgData name="PEREZ VERGARA MELANY" userId="S::m.perezvergara@uandresbello.edu::d95698a7-632e-4c03-ab0f-564477513d69" providerId="AD" clId="Web-{512BB393-AFC8-321A-CA6F-0FE68B77EE34}" dt="2024-04-19T01:10:27.611" v="308"/>
          <ac:cxnSpMkLst>
            <pc:docMk/>
            <pc:sldMk cId="319540435" sldId="313"/>
            <ac:cxnSpMk id="16" creationId="{122064AE-3A3A-4F63-800C-6648A2ADA6BE}"/>
          </ac:cxnSpMkLst>
        </pc:cxnChg>
        <pc:cxnChg chg="del">
          <ac:chgData name="PEREZ VERGARA MELANY" userId="S::m.perezvergara@uandresbello.edu::d95698a7-632e-4c03-ab0f-564477513d69" providerId="AD" clId="Web-{512BB393-AFC8-321A-CA6F-0FE68B77EE34}" dt="2024-04-19T01:10:29.095" v="309"/>
          <ac:cxnSpMkLst>
            <pc:docMk/>
            <pc:sldMk cId="319540435" sldId="313"/>
            <ac:cxnSpMk id="18" creationId="{6B53EC84-3601-4293-B749-A2BC2795B17D}"/>
          </ac:cxnSpMkLst>
        </pc:cxnChg>
        <pc:cxnChg chg="del mod">
          <ac:chgData name="PEREZ VERGARA MELANY" userId="S::m.perezvergara@uandresbello.edu::d95698a7-632e-4c03-ab0f-564477513d69" providerId="AD" clId="Web-{512BB393-AFC8-321A-CA6F-0FE68B77EE34}" dt="2024-04-19T01:10:18.095" v="302"/>
          <ac:cxnSpMkLst>
            <pc:docMk/>
            <pc:sldMk cId="319540435" sldId="313"/>
            <ac:cxnSpMk id="22" creationId="{6A7DB234-E311-4E3B-AE05-EF5CB163CB48}"/>
          </ac:cxnSpMkLst>
        </pc:cxnChg>
      </pc:sldChg>
    </pc:docChg>
  </pc:docChgLst>
  <pc:docChgLst>
    <pc:chgData name="Paola Alejandra Jarur Chamy" userId="90bb2a2d-fae6-4337-8a41-cfbd67e07fdf" providerId="ADAL" clId="{354B2BE5-76A1-4874-B3F7-330C8C0669A1}"/>
    <pc:docChg chg="undo custSel modSld">
      <pc:chgData name="Paola Alejandra Jarur Chamy" userId="90bb2a2d-fae6-4337-8a41-cfbd67e07fdf" providerId="ADAL" clId="{354B2BE5-76A1-4874-B3F7-330C8C0669A1}" dt="2022-01-31T15:19:10.830" v="762" actId="20577"/>
      <pc:docMkLst>
        <pc:docMk/>
      </pc:docMkLst>
      <pc:sldChg chg="modSp mod">
        <pc:chgData name="Paola Alejandra Jarur Chamy" userId="90bb2a2d-fae6-4337-8a41-cfbd67e07fdf" providerId="ADAL" clId="{354B2BE5-76A1-4874-B3F7-330C8C0669A1}" dt="2022-01-31T15:06:17.701" v="741" actId="1036"/>
        <pc:sldMkLst>
          <pc:docMk/>
          <pc:sldMk cId="1761978179" sldId="303"/>
        </pc:sldMkLst>
        <pc:spChg chg="mod">
          <ac:chgData name="Paola Alejandra Jarur Chamy" userId="90bb2a2d-fae6-4337-8a41-cfbd67e07fdf" providerId="ADAL" clId="{354B2BE5-76A1-4874-B3F7-330C8C0669A1}" dt="2022-01-31T14:54:18.391" v="56" actId="27636"/>
          <ac:spMkLst>
            <pc:docMk/>
            <pc:sldMk cId="1761978179" sldId="303"/>
            <ac:spMk id="5" creationId="{699E2788-EBE2-45DF-9C0B-D666080A46A9}"/>
          </ac:spMkLst>
        </pc:spChg>
        <pc:spChg chg="mod">
          <ac:chgData name="Paola Alejandra Jarur Chamy" userId="90bb2a2d-fae6-4337-8a41-cfbd67e07fdf" providerId="ADAL" clId="{354B2BE5-76A1-4874-B3F7-330C8C0669A1}" dt="2022-01-31T14:54:27.806" v="57"/>
          <ac:spMkLst>
            <pc:docMk/>
            <pc:sldMk cId="1761978179" sldId="303"/>
            <ac:spMk id="6" creationId="{9DEC9D77-6AA7-4B6B-881C-F31DAAE1DB2A}"/>
          </ac:spMkLst>
        </pc:spChg>
        <pc:spChg chg="mod">
          <ac:chgData name="Paola Alejandra Jarur Chamy" userId="90bb2a2d-fae6-4337-8a41-cfbd67e07fdf" providerId="ADAL" clId="{354B2BE5-76A1-4874-B3F7-330C8C0669A1}" dt="2022-01-31T14:54:39.690" v="61" actId="27636"/>
          <ac:spMkLst>
            <pc:docMk/>
            <pc:sldMk cId="1761978179" sldId="303"/>
            <ac:spMk id="8" creationId="{8E5AB793-981F-4F0C-993F-B574912D895B}"/>
          </ac:spMkLst>
        </pc:spChg>
        <pc:spChg chg="mod">
          <ac:chgData name="Paola Alejandra Jarur Chamy" userId="90bb2a2d-fae6-4337-8a41-cfbd67e07fdf" providerId="ADAL" clId="{354B2BE5-76A1-4874-B3F7-330C8C0669A1}" dt="2022-01-31T14:54:03.761" v="54" actId="122"/>
          <ac:spMkLst>
            <pc:docMk/>
            <pc:sldMk cId="1761978179" sldId="303"/>
            <ac:spMk id="10" creationId="{DC1D303F-E600-4ACE-9AB7-C6AEB05050D4}"/>
          </ac:spMkLst>
        </pc:spChg>
        <pc:spChg chg="mod">
          <ac:chgData name="Paola Alejandra Jarur Chamy" userId="90bb2a2d-fae6-4337-8a41-cfbd67e07fdf" providerId="ADAL" clId="{354B2BE5-76A1-4874-B3F7-330C8C0669A1}" dt="2022-01-31T14:54:03.761" v="54" actId="122"/>
          <ac:spMkLst>
            <pc:docMk/>
            <pc:sldMk cId="1761978179" sldId="303"/>
            <ac:spMk id="11" creationId="{ACB6F962-DADC-4482-8A69-766A19968AF5}"/>
          </ac:spMkLst>
        </pc:spChg>
        <pc:spChg chg="mod">
          <ac:chgData name="Paola Alejandra Jarur Chamy" userId="90bb2a2d-fae6-4337-8a41-cfbd67e07fdf" providerId="ADAL" clId="{354B2BE5-76A1-4874-B3F7-330C8C0669A1}" dt="2022-01-31T14:54:03.761" v="54" actId="122"/>
          <ac:spMkLst>
            <pc:docMk/>
            <pc:sldMk cId="1761978179" sldId="303"/>
            <ac:spMk id="12" creationId="{A3A365B2-B2DE-4D2C-92CE-32C0611969DB}"/>
          </ac:spMkLst>
        </pc:spChg>
        <pc:spChg chg="mod">
          <ac:chgData name="Paola Alejandra Jarur Chamy" userId="90bb2a2d-fae6-4337-8a41-cfbd67e07fdf" providerId="ADAL" clId="{354B2BE5-76A1-4874-B3F7-330C8C0669A1}" dt="2022-01-31T15:06:17.701" v="741" actId="1036"/>
          <ac:spMkLst>
            <pc:docMk/>
            <pc:sldMk cId="1761978179" sldId="303"/>
            <ac:spMk id="21" creationId="{6A548F58-8CF8-4D0C-8871-44C1700A4D4B}"/>
          </ac:spMkLst>
        </pc:spChg>
        <pc:cxnChg chg="mod">
          <ac:chgData name="Paola Alejandra Jarur Chamy" userId="90bb2a2d-fae6-4337-8a41-cfbd67e07fdf" providerId="ADAL" clId="{354B2BE5-76A1-4874-B3F7-330C8C0669A1}" dt="2022-01-31T15:06:04.316" v="699" actId="14100"/>
          <ac:cxnSpMkLst>
            <pc:docMk/>
            <pc:sldMk cId="1761978179" sldId="303"/>
            <ac:cxnSpMk id="22" creationId="{6A7DB234-E311-4E3B-AE05-EF5CB163CB48}"/>
          </ac:cxnSpMkLst>
        </pc:cxnChg>
      </pc:sldChg>
      <pc:sldChg chg="addSp delSp modSp mod">
        <pc:chgData name="Paola Alejandra Jarur Chamy" userId="90bb2a2d-fae6-4337-8a41-cfbd67e07fdf" providerId="ADAL" clId="{354B2BE5-76A1-4874-B3F7-330C8C0669A1}" dt="2022-01-31T15:19:10.830" v="762" actId="20577"/>
        <pc:sldMkLst>
          <pc:docMk/>
          <pc:sldMk cId="3105322462" sldId="304"/>
        </pc:sldMkLst>
        <pc:spChg chg="del">
          <ac:chgData name="Paola Alejandra Jarur Chamy" userId="90bb2a2d-fae6-4337-8a41-cfbd67e07fdf" providerId="ADAL" clId="{354B2BE5-76A1-4874-B3F7-330C8C0669A1}" dt="2022-01-31T14:57:46.775" v="427" actId="478"/>
          <ac:spMkLst>
            <pc:docMk/>
            <pc:sldMk cId="3105322462" sldId="304"/>
            <ac:spMk id="17" creationId="{00000000-0000-0000-0000-000000000000}"/>
          </ac:spMkLst>
        </pc:spChg>
        <pc:spChg chg="add mod">
          <ac:chgData name="Paola Alejandra Jarur Chamy" userId="90bb2a2d-fae6-4337-8a41-cfbd67e07fdf" providerId="ADAL" clId="{354B2BE5-76A1-4874-B3F7-330C8C0669A1}" dt="2022-01-31T14:57:55.219" v="453" actId="20577"/>
          <ac:spMkLst>
            <pc:docMk/>
            <pc:sldMk cId="3105322462" sldId="304"/>
            <ac:spMk id="43" creationId="{227163E9-5661-4AAF-9078-F7CFD4D862FB}"/>
          </ac:spMkLst>
        </pc:spChg>
        <pc:spChg chg="mod">
          <ac:chgData name="Paola Alejandra Jarur Chamy" userId="90bb2a2d-fae6-4337-8a41-cfbd67e07fdf" providerId="ADAL" clId="{354B2BE5-76A1-4874-B3F7-330C8C0669A1}" dt="2022-01-31T14:58:18.565" v="458" actId="14100"/>
          <ac:spMkLst>
            <pc:docMk/>
            <pc:sldMk cId="3105322462" sldId="304"/>
            <ac:spMk id="51" creationId="{61A9891F-4187-4DF8-8CFB-56F360DE9ED4}"/>
          </ac:spMkLst>
        </pc:spChg>
        <pc:spChg chg="mod">
          <ac:chgData name="Paola Alejandra Jarur Chamy" userId="90bb2a2d-fae6-4337-8a41-cfbd67e07fdf" providerId="ADAL" clId="{354B2BE5-76A1-4874-B3F7-330C8C0669A1}" dt="2022-01-31T14:59:22.668" v="502" actId="404"/>
          <ac:spMkLst>
            <pc:docMk/>
            <pc:sldMk cId="3105322462" sldId="304"/>
            <ac:spMk id="53" creationId="{C5466EC6-B198-4C30-9824-8941CD10326A}"/>
          </ac:spMkLst>
        </pc:spChg>
        <pc:spChg chg="mod">
          <ac:chgData name="Paola Alejandra Jarur Chamy" userId="90bb2a2d-fae6-4337-8a41-cfbd67e07fdf" providerId="ADAL" clId="{354B2BE5-76A1-4874-B3F7-330C8C0669A1}" dt="2022-01-31T14:59:14.978" v="501" actId="1037"/>
          <ac:spMkLst>
            <pc:docMk/>
            <pc:sldMk cId="3105322462" sldId="304"/>
            <ac:spMk id="55" creationId="{642045FC-29C6-49BA-9E23-024D851E9FEE}"/>
          </ac:spMkLst>
        </pc:spChg>
        <pc:spChg chg="mod">
          <ac:chgData name="Paola Alejandra Jarur Chamy" userId="90bb2a2d-fae6-4337-8a41-cfbd67e07fdf" providerId="ADAL" clId="{354B2BE5-76A1-4874-B3F7-330C8C0669A1}" dt="2022-01-31T14:58:55.108" v="469" actId="1037"/>
          <ac:spMkLst>
            <pc:docMk/>
            <pc:sldMk cId="3105322462" sldId="304"/>
            <ac:spMk id="56" creationId="{A7677053-BE88-482C-AA37-4F935090C6BB}"/>
          </ac:spMkLst>
        </pc:spChg>
        <pc:spChg chg="mod">
          <ac:chgData name="Paola Alejandra Jarur Chamy" userId="90bb2a2d-fae6-4337-8a41-cfbd67e07fdf" providerId="ADAL" clId="{354B2BE5-76A1-4874-B3F7-330C8C0669A1}" dt="2022-01-31T14:59:33.827" v="503"/>
          <ac:spMkLst>
            <pc:docMk/>
            <pc:sldMk cId="3105322462" sldId="304"/>
            <ac:spMk id="60" creationId="{FEF97B47-DB60-4536-B4D3-2C1E5D735FA0}"/>
          </ac:spMkLst>
        </pc:spChg>
        <pc:spChg chg="mod">
          <ac:chgData name="Paola Alejandra Jarur Chamy" userId="90bb2a2d-fae6-4337-8a41-cfbd67e07fdf" providerId="ADAL" clId="{354B2BE5-76A1-4874-B3F7-330C8C0669A1}" dt="2022-01-31T14:59:43.719" v="504"/>
          <ac:spMkLst>
            <pc:docMk/>
            <pc:sldMk cId="3105322462" sldId="304"/>
            <ac:spMk id="61" creationId="{38F22C37-1A57-45D1-850B-DA487DD4C6CB}"/>
          </ac:spMkLst>
        </pc:spChg>
        <pc:spChg chg="mod">
          <ac:chgData name="Paola Alejandra Jarur Chamy" userId="90bb2a2d-fae6-4337-8a41-cfbd67e07fdf" providerId="ADAL" clId="{354B2BE5-76A1-4874-B3F7-330C8C0669A1}" dt="2022-01-31T14:59:52.182" v="505"/>
          <ac:spMkLst>
            <pc:docMk/>
            <pc:sldMk cId="3105322462" sldId="304"/>
            <ac:spMk id="62" creationId="{CA1C23CF-AAEB-4321-AB34-4036036E4B11}"/>
          </ac:spMkLst>
        </pc:spChg>
        <pc:spChg chg="mod">
          <ac:chgData name="Paola Alejandra Jarur Chamy" userId="90bb2a2d-fae6-4337-8a41-cfbd67e07fdf" providerId="ADAL" clId="{354B2BE5-76A1-4874-B3F7-330C8C0669A1}" dt="2022-01-31T15:01:31.445" v="605" actId="1036"/>
          <ac:spMkLst>
            <pc:docMk/>
            <pc:sldMk cId="3105322462" sldId="304"/>
            <ac:spMk id="63" creationId="{FDBCECD0-3E58-413D-8211-EC46EE8EF169}"/>
          </ac:spMkLst>
        </pc:spChg>
        <pc:spChg chg="mod">
          <ac:chgData name="Paola Alejandra Jarur Chamy" userId="90bb2a2d-fae6-4337-8a41-cfbd67e07fdf" providerId="ADAL" clId="{354B2BE5-76A1-4874-B3F7-330C8C0669A1}" dt="2022-01-31T15:01:14.027" v="579" actId="1035"/>
          <ac:spMkLst>
            <pc:docMk/>
            <pc:sldMk cId="3105322462" sldId="304"/>
            <ac:spMk id="64" creationId="{0D34F360-7263-4B7D-8E58-D39F203F9416}"/>
          </ac:spMkLst>
        </pc:spChg>
        <pc:spChg chg="mod">
          <ac:chgData name="Paola Alejandra Jarur Chamy" userId="90bb2a2d-fae6-4337-8a41-cfbd67e07fdf" providerId="ADAL" clId="{354B2BE5-76A1-4874-B3F7-330C8C0669A1}" dt="2022-01-31T15:19:10.830" v="762" actId="20577"/>
          <ac:spMkLst>
            <pc:docMk/>
            <pc:sldMk cId="3105322462" sldId="304"/>
            <ac:spMk id="65" creationId="{C4FE929D-DE8E-4EB4-8B2E-3E5AEAD1FBE4}"/>
          </ac:spMkLst>
        </pc:spChg>
        <pc:spChg chg="mod">
          <ac:chgData name="Paola Alejandra Jarur Chamy" userId="90bb2a2d-fae6-4337-8a41-cfbd67e07fdf" providerId="ADAL" clId="{354B2BE5-76A1-4874-B3F7-330C8C0669A1}" dt="2022-01-31T15:17:38.519" v="742" actId="313"/>
          <ac:spMkLst>
            <pc:docMk/>
            <pc:sldMk cId="3105322462" sldId="304"/>
            <ac:spMk id="67" creationId="{DE3CBAC6-9CCF-42F1-8C78-37C44C8D5678}"/>
          </ac:spMkLst>
        </pc:spChg>
        <pc:spChg chg="del">
          <ac:chgData name="Paola Alejandra Jarur Chamy" userId="90bb2a2d-fae6-4337-8a41-cfbd67e07fdf" providerId="ADAL" clId="{354B2BE5-76A1-4874-B3F7-330C8C0669A1}" dt="2022-01-31T15:00:38.299" v="518" actId="478"/>
          <ac:spMkLst>
            <pc:docMk/>
            <pc:sldMk cId="3105322462" sldId="304"/>
            <ac:spMk id="75" creationId="{4384EA9A-1726-4FD1-BE85-E5343501274D}"/>
          </ac:spMkLst>
        </pc:spChg>
        <pc:spChg chg="mod">
          <ac:chgData name="Paola Alejandra Jarur Chamy" userId="90bb2a2d-fae6-4337-8a41-cfbd67e07fdf" providerId="ADAL" clId="{354B2BE5-76A1-4874-B3F7-330C8C0669A1}" dt="2022-01-31T15:00:43.654" v="530" actId="1035"/>
          <ac:spMkLst>
            <pc:docMk/>
            <pc:sldMk cId="3105322462" sldId="304"/>
            <ac:spMk id="76" creationId="{94F4A5D7-134C-49F3-8A39-F8341C88C2FD}"/>
          </ac:spMkLst>
        </pc:spChg>
        <pc:spChg chg="mod">
          <ac:chgData name="Paola Alejandra Jarur Chamy" userId="90bb2a2d-fae6-4337-8a41-cfbd67e07fdf" providerId="ADAL" clId="{354B2BE5-76A1-4874-B3F7-330C8C0669A1}" dt="2022-01-31T14:59:14.978" v="501" actId="1037"/>
          <ac:spMkLst>
            <pc:docMk/>
            <pc:sldMk cId="3105322462" sldId="304"/>
            <ac:spMk id="82" creationId="{EF60ED61-148F-426D-83DD-B36FB3727B2F}"/>
          </ac:spMkLst>
        </pc:spChg>
        <pc:spChg chg="mod">
          <ac:chgData name="Paola Alejandra Jarur Chamy" userId="90bb2a2d-fae6-4337-8a41-cfbd67e07fdf" providerId="ADAL" clId="{354B2BE5-76A1-4874-B3F7-330C8C0669A1}" dt="2022-01-31T14:58:55.108" v="469" actId="1037"/>
          <ac:spMkLst>
            <pc:docMk/>
            <pc:sldMk cId="3105322462" sldId="304"/>
            <ac:spMk id="83" creationId="{101F2622-4D04-4642-8D07-F35533BFF69E}"/>
          </ac:spMkLst>
        </pc:spChg>
        <pc:spChg chg="mod">
          <ac:chgData name="Paola Alejandra Jarur Chamy" userId="90bb2a2d-fae6-4337-8a41-cfbd67e07fdf" providerId="ADAL" clId="{354B2BE5-76A1-4874-B3F7-330C8C0669A1}" dt="2022-01-31T15:00:00.797" v="506"/>
          <ac:spMkLst>
            <pc:docMk/>
            <pc:sldMk cId="3105322462" sldId="304"/>
            <ac:spMk id="85" creationId="{28353A36-920D-497F-AD77-D104E6EE61F2}"/>
          </ac:spMkLst>
        </pc:spChg>
      </pc:sldChg>
      <pc:sldChg chg="addSp delSp modSp mod">
        <pc:chgData name="Paola Alejandra Jarur Chamy" userId="90bb2a2d-fae6-4337-8a41-cfbd67e07fdf" providerId="ADAL" clId="{354B2BE5-76A1-4874-B3F7-330C8C0669A1}" dt="2022-01-31T15:02:57.698" v="698" actId="1036"/>
        <pc:sldMkLst>
          <pc:docMk/>
          <pc:sldMk cId="4002806811" sldId="305"/>
        </pc:sldMkLst>
        <pc:spChg chg="add mod">
          <ac:chgData name="Paola Alejandra Jarur Chamy" userId="90bb2a2d-fae6-4337-8a41-cfbd67e07fdf" providerId="ADAL" clId="{354B2BE5-76A1-4874-B3F7-330C8C0669A1}" dt="2022-01-31T15:01:48.240" v="634" actId="20577"/>
          <ac:spMkLst>
            <pc:docMk/>
            <pc:sldMk cId="4002806811" sldId="305"/>
            <ac:spMk id="13" creationId="{60C8F923-8D7D-42ED-A6A4-AF68F49A5F74}"/>
          </ac:spMkLst>
        </pc:spChg>
        <pc:spChg chg="del">
          <ac:chgData name="Paola Alejandra Jarur Chamy" userId="90bb2a2d-fae6-4337-8a41-cfbd67e07fdf" providerId="ADAL" clId="{354B2BE5-76A1-4874-B3F7-330C8C0669A1}" dt="2022-01-31T15:01:41.654" v="606" actId="478"/>
          <ac:spMkLst>
            <pc:docMk/>
            <pc:sldMk cId="4002806811" sldId="305"/>
            <ac:spMk id="17" creationId="{00000000-0000-0000-0000-000000000000}"/>
          </ac:spMkLst>
        </pc:spChg>
        <pc:spChg chg="mod">
          <ac:chgData name="Paola Alejandra Jarur Chamy" userId="90bb2a2d-fae6-4337-8a41-cfbd67e07fdf" providerId="ADAL" clId="{354B2BE5-76A1-4874-B3F7-330C8C0669A1}" dt="2022-01-31T15:02:04.684" v="635"/>
          <ac:spMkLst>
            <pc:docMk/>
            <pc:sldMk cId="4002806811" sldId="305"/>
            <ac:spMk id="44" creationId="{426D55FC-DD63-4C00-8593-8ECEC36FC200}"/>
          </ac:spMkLst>
        </pc:spChg>
        <pc:spChg chg="mod">
          <ac:chgData name="Paola Alejandra Jarur Chamy" userId="90bb2a2d-fae6-4337-8a41-cfbd67e07fdf" providerId="ADAL" clId="{354B2BE5-76A1-4874-B3F7-330C8C0669A1}" dt="2022-01-31T15:02:19.652" v="637" actId="14100"/>
          <ac:spMkLst>
            <pc:docMk/>
            <pc:sldMk cId="4002806811" sldId="305"/>
            <ac:spMk id="45" creationId="{8D54D22B-9D56-4A2F-84A4-70372A67D809}"/>
          </ac:spMkLst>
        </pc:spChg>
        <pc:spChg chg="mod">
          <ac:chgData name="Paola Alejandra Jarur Chamy" userId="90bb2a2d-fae6-4337-8a41-cfbd67e07fdf" providerId="ADAL" clId="{354B2BE5-76A1-4874-B3F7-330C8C0669A1}" dt="2022-01-31T15:02:44.476" v="683"/>
          <ac:spMkLst>
            <pc:docMk/>
            <pc:sldMk cId="4002806811" sldId="305"/>
            <ac:spMk id="46" creationId="{407ACAF3-9F46-4590-BB27-0A76A5E37EF0}"/>
          </ac:spMkLst>
        </pc:spChg>
        <pc:spChg chg="mod">
          <ac:chgData name="Paola Alejandra Jarur Chamy" userId="90bb2a2d-fae6-4337-8a41-cfbd67e07fdf" providerId="ADAL" clId="{354B2BE5-76A1-4874-B3F7-330C8C0669A1}" dt="2022-01-31T15:02:57.698" v="698" actId="1036"/>
          <ac:spMkLst>
            <pc:docMk/>
            <pc:sldMk cId="4002806811" sldId="305"/>
            <ac:spMk id="78" creationId="{01A187E2-50D2-4CF9-BEC4-99ED7D9D1517}"/>
          </ac:spMkLst>
        </pc:spChg>
        <pc:spChg chg="mod">
          <ac:chgData name="Paola Alejandra Jarur Chamy" userId="90bb2a2d-fae6-4337-8a41-cfbd67e07fdf" providerId="ADAL" clId="{354B2BE5-76A1-4874-B3F7-330C8C0669A1}" dt="2022-01-31T15:02:30.445" v="674" actId="1035"/>
          <ac:spMkLst>
            <pc:docMk/>
            <pc:sldMk cId="4002806811" sldId="305"/>
            <ac:spMk id="88" creationId="{FD0998A1-7FB0-4B0D-B632-48E4377F580C}"/>
          </ac:spMkLst>
        </pc:spChg>
        <pc:spChg chg="mod">
          <ac:chgData name="Paola Alejandra Jarur Chamy" userId="90bb2a2d-fae6-4337-8a41-cfbd67e07fdf" providerId="ADAL" clId="{354B2BE5-76A1-4874-B3F7-330C8C0669A1}" dt="2022-01-31T15:02:30.445" v="674" actId="1035"/>
          <ac:spMkLst>
            <pc:docMk/>
            <pc:sldMk cId="4002806811" sldId="305"/>
            <ac:spMk id="89" creationId="{9643106E-B78F-462C-B172-9657EC03DCAA}"/>
          </ac:spMkLst>
        </pc:spChg>
      </pc:sldChg>
      <pc:sldChg chg="addSp delSp modSp mod">
        <pc:chgData name="Paola Alejandra Jarur Chamy" userId="90bb2a2d-fae6-4337-8a41-cfbd67e07fdf" providerId="ADAL" clId="{354B2BE5-76A1-4874-B3F7-330C8C0669A1}" dt="2022-01-31T14:57:32.045" v="426" actId="1036"/>
        <pc:sldMkLst>
          <pc:docMk/>
          <pc:sldMk cId="2779685119" sldId="306"/>
        </pc:sldMkLst>
        <pc:spChg chg="mod">
          <ac:chgData name="Paola Alejandra Jarur Chamy" userId="90bb2a2d-fae6-4337-8a41-cfbd67e07fdf" providerId="ADAL" clId="{354B2BE5-76A1-4874-B3F7-330C8C0669A1}" dt="2022-01-31T14:55:22.082" v="142" actId="1037"/>
          <ac:spMkLst>
            <pc:docMk/>
            <pc:sldMk cId="2779685119" sldId="306"/>
            <ac:spMk id="15" creationId="{B4695B2F-77DA-4672-8B2A-9A98209719AD}"/>
          </ac:spMkLst>
        </pc:spChg>
        <pc:spChg chg="del">
          <ac:chgData name="Paola Alejandra Jarur Chamy" userId="90bb2a2d-fae6-4337-8a41-cfbd67e07fdf" providerId="ADAL" clId="{354B2BE5-76A1-4874-B3F7-330C8C0669A1}" dt="2022-01-31T14:55:18.711" v="125" actId="478"/>
          <ac:spMkLst>
            <pc:docMk/>
            <pc:sldMk cId="2779685119" sldId="306"/>
            <ac:spMk id="16" creationId="{5AED4D16-868F-45F9-BDF6-B47EC47E7EB8}"/>
          </ac:spMkLst>
        </pc:spChg>
        <pc:spChg chg="del">
          <ac:chgData name="Paola Alejandra Jarur Chamy" userId="90bb2a2d-fae6-4337-8a41-cfbd67e07fdf" providerId="ADAL" clId="{354B2BE5-76A1-4874-B3F7-330C8C0669A1}" dt="2022-01-31T14:54:50.974" v="62" actId="478"/>
          <ac:spMkLst>
            <pc:docMk/>
            <pc:sldMk cId="2779685119" sldId="306"/>
            <ac:spMk id="17" creationId="{00000000-0000-0000-0000-000000000000}"/>
          </ac:spMkLst>
        </pc:spChg>
        <pc:spChg chg="mod">
          <ac:chgData name="Paola Alejandra Jarur Chamy" userId="90bb2a2d-fae6-4337-8a41-cfbd67e07fdf" providerId="ADAL" clId="{354B2BE5-76A1-4874-B3F7-330C8C0669A1}" dt="2022-01-31T14:55:25.880" v="162" actId="1037"/>
          <ac:spMkLst>
            <pc:docMk/>
            <pc:sldMk cId="2779685119" sldId="306"/>
            <ac:spMk id="18" creationId="{79C6A198-6FA3-4552-B4F8-0241175D6D37}"/>
          </ac:spMkLst>
        </pc:spChg>
        <pc:spChg chg="mod">
          <ac:chgData name="Paola Alejandra Jarur Chamy" userId="90bb2a2d-fae6-4337-8a41-cfbd67e07fdf" providerId="ADAL" clId="{354B2BE5-76A1-4874-B3F7-330C8C0669A1}" dt="2022-01-31T14:56:03.461" v="236" actId="404"/>
          <ac:spMkLst>
            <pc:docMk/>
            <pc:sldMk cId="2779685119" sldId="306"/>
            <ac:spMk id="22" creationId="{4A184DBA-0163-4573-A60D-D11658F8557E}"/>
          </ac:spMkLst>
        </pc:spChg>
        <pc:spChg chg="mod">
          <ac:chgData name="Paola Alejandra Jarur Chamy" userId="90bb2a2d-fae6-4337-8a41-cfbd67e07fdf" providerId="ADAL" clId="{354B2BE5-76A1-4874-B3F7-330C8C0669A1}" dt="2022-01-31T14:56:03.461" v="236" actId="404"/>
          <ac:spMkLst>
            <pc:docMk/>
            <pc:sldMk cId="2779685119" sldId="306"/>
            <ac:spMk id="23" creationId="{80256A02-BB1E-41C6-9199-FC0C1F3321C4}"/>
          </ac:spMkLst>
        </pc:spChg>
        <pc:spChg chg="mod">
          <ac:chgData name="Paola Alejandra Jarur Chamy" userId="90bb2a2d-fae6-4337-8a41-cfbd67e07fdf" providerId="ADAL" clId="{354B2BE5-76A1-4874-B3F7-330C8C0669A1}" dt="2022-01-31T14:56:03.461" v="236" actId="404"/>
          <ac:spMkLst>
            <pc:docMk/>
            <pc:sldMk cId="2779685119" sldId="306"/>
            <ac:spMk id="24" creationId="{03E5F3D1-3221-4659-A0A9-5A15FEF6B111}"/>
          </ac:spMkLst>
        </pc:spChg>
        <pc:spChg chg="mod">
          <ac:chgData name="Paola Alejandra Jarur Chamy" userId="90bb2a2d-fae6-4337-8a41-cfbd67e07fdf" providerId="ADAL" clId="{354B2BE5-76A1-4874-B3F7-330C8C0669A1}" dt="2022-01-31T14:57:32.045" v="426" actId="1036"/>
          <ac:spMkLst>
            <pc:docMk/>
            <pc:sldMk cId="2779685119" sldId="306"/>
            <ac:spMk id="27" creationId="{90248251-55FD-4CAF-89AB-8B894160C9EA}"/>
          </ac:spMkLst>
        </pc:spChg>
        <pc:spChg chg="mod">
          <ac:chgData name="Paola Alejandra Jarur Chamy" userId="90bb2a2d-fae6-4337-8a41-cfbd67e07fdf" providerId="ADAL" clId="{354B2BE5-76A1-4874-B3F7-330C8C0669A1}" dt="2022-01-31T14:57:22.204" v="411" actId="404"/>
          <ac:spMkLst>
            <pc:docMk/>
            <pc:sldMk cId="2779685119" sldId="306"/>
            <ac:spMk id="35" creationId="{A5397A96-D306-4BB4-BBB1-CB576D4C4973}"/>
          </ac:spMkLst>
        </pc:spChg>
        <pc:spChg chg="mod">
          <ac:chgData name="Paola Alejandra Jarur Chamy" userId="90bb2a2d-fae6-4337-8a41-cfbd67e07fdf" providerId="ADAL" clId="{354B2BE5-76A1-4874-B3F7-330C8C0669A1}" dt="2022-01-31T14:57:22.204" v="411" actId="404"/>
          <ac:spMkLst>
            <pc:docMk/>
            <pc:sldMk cId="2779685119" sldId="306"/>
            <ac:spMk id="36" creationId="{D31273AC-F561-4BBE-BE63-A5933D1EF47D}"/>
          </ac:spMkLst>
        </pc:spChg>
        <pc:spChg chg="add mod">
          <ac:chgData name="Paola Alejandra Jarur Chamy" userId="90bb2a2d-fae6-4337-8a41-cfbd67e07fdf" providerId="ADAL" clId="{354B2BE5-76A1-4874-B3F7-330C8C0669A1}" dt="2022-01-31T14:54:56.048" v="88" actId="1037"/>
          <ac:spMkLst>
            <pc:docMk/>
            <pc:sldMk cId="2779685119" sldId="306"/>
            <ac:spMk id="46" creationId="{3100BAD1-E448-44FC-A564-E3D9A4AE5330}"/>
          </ac:spMkLst>
        </pc:spChg>
        <pc:spChg chg="mod">
          <ac:chgData name="Paola Alejandra Jarur Chamy" userId="90bb2a2d-fae6-4337-8a41-cfbd67e07fdf" providerId="ADAL" clId="{354B2BE5-76A1-4874-B3F7-330C8C0669A1}" dt="2022-01-31T14:56:57.954" v="366" actId="1037"/>
          <ac:spMkLst>
            <pc:docMk/>
            <pc:sldMk cId="2779685119" sldId="306"/>
            <ac:spMk id="54" creationId="{7BF087FF-E2DE-41C4-9556-1FCAF488EB61}"/>
          </ac:spMkLst>
        </pc:spChg>
        <pc:spChg chg="mod">
          <ac:chgData name="Paola Alejandra Jarur Chamy" userId="90bb2a2d-fae6-4337-8a41-cfbd67e07fdf" providerId="ADAL" clId="{354B2BE5-76A1-4874-B3F7-330C8C0669A1}" dt="2022-01-31T14:56:57.954" v="366" actId="1037"/>
          <ac:spMkLst>
            <pc:docMk/>
            <pc:sldMk cId="2779685119" sldId="306"/>
            <ac:spMk id="59" creationId="{D58086D5-CEE3-4BF9-AFA3-4D1AD22F6E59}"/>
          </ac:spMkLst>
        </pc:spChg>
        <pc:spChg chg="mod">
          <ac:chgData name="Paola Alejandra Jarur Chamy" userId="90bb2a2d-fae6-4337-8a41-cfbd67e07fdf" providerId="ADAL" clId="{354B2BE5-76A1-4874-B3F7-330C8C0669A1}" dt="2022-01-31T14:56:20.509" v="270" actId="20577"/>
          <ac:spMkLst>
            <pc:docMk/>
            <pc:sldMk cId="2779685119" sldId="306"/>
            <ac:spMk id="60" creationId="{95CFFFBE-D17A-4171-A302-0411ADED93A9}"/>
          </ac:spMkLst>
        </pc:spChg>
        <pc:spChg chg="mod">
          <ac:chgData name="Paola Alejandra Jarur Chamy" userId="90bb2a2d-fae6-4337-8a41-cfbd67e07fdf" providerId="ADAL" clId="{354B2BE5-76A1-4874-B3F7-330C8C0669A1}" dt="2022-01-31T14:56:24.562" v="278" actId="20577"/>
          <ac:spMkLst>
            <pc:docMk/>
            <pc:sldMk cId="2779685119" sldId="306"/>
            <ac:spMk id="61" creationId="{AC5054DA-53CB-4FDA-B7CA-1CF52349A477}"/>
          </ac:spMkLst>
        </pc:spChg>
        <pc:spChg chg="mod">
          <ac:chgData name="Paola Alejandra Jarur Chamy" userId="90bb2a2d-fae6-4337-8a41-cfbd67e07fdf" providerId="ADAL" clId="{354B2BE5-76A1-4874-B3F7-330C8C0669A1}" dt="2022-01-31T14:56:32.436" v="302" actId="6549"/>
          <ac:spMkLst>
            <pc:docMk/>
            <pc:sldMk cId="2779685119" sldId="306"/>
            <ac:spMk id="62" creationId="{38F04139-9B1E-4A21-911C-823D4BBF6976}"/>
          </ac:spMkLst>
        </pc:spChg>
        <pc:spChg chg="mod">
          <ac:chgData name="Paola Alejandra Jarur Chamy" userId="90bb2a2d-fae6-4337-8a41-cfbd67e07fdf" providerId="ADAL" clId="{354B2BE5-76A1-4874-B3F7-330C8C0669A1}" dt="2022-01-31T14:56:50.364" v="350" actId="14100"/>
          <ac:spMkLst>
            <pc:docMk/>
            <pc:sldMk cId="2779685119" sldId="306"/>
            <ac:spMk id="63" creationId="{9E34250B-360E-4D14-B90F-65672F2D16FC}"/>
          </ac:spMkLst>
        </pc:spChg>
        <pc:spChg chg="mod">
          <ac:chgData name="Paola Alejandra Jarur Chamy" userId="90bb2a2d-fae6-4337-8a41-cfbd67e07fdf" providerId="ADAL" clId="{354B2BE5-76A1-4874-B3F7-330C8C0669A1}" dt="2022-01-31T14:56:57.954" v="366" actId="1037"/>
          <ac:spMkLst>
            <pc:docMk/>
            <pc:sldMk cId="2779685119" sldId="306"/>
            <ac:spMk id="64" creationId="{7160281E-E5E8-4779-BADF-9A0FBCB56D16}"/>
          </ac:spMkLst>
        </pc:spChg>
        <pc:spChg chg="mod">
          <ac:chgData name="Paola Alejandra Jarur Chamy" userId="90bb2a2d-fae6-4337-8a41-cfbd67e07fdf" providerId="ADAL" clId="{354B2BE5-76A1-4874-B3F7-330C8C0669A1}" dt="2022-01-31T14:56:12.003" v="252" actId="20577"/>
          <ac:spMkLst>
            <pc:docMk/>
            <pc:sldMk cId="2779685119" sldId="306"/>
            <ac:spMk id="67" creationId="{C4731DD5-BDA9-491E-B168-40260D3F59D2}"/>
          </ac:spMkLst>
        </pc:spChg>
        <pc:picChg chg="mod">
          <ac:chgData name="Paola Alejandra Jarur Chamy" userId="90bb2a2d-fae6-4337-8a41-cfbd67e07fdf" providerId="ADAL" clId="{354B2BE5-76A1-4874-B3F7-330C8C0669A1}" dt="2022-01-31T14:57:32.045" v="426" actId="1036"/>
          <ac:picMkLst>
            <pc:docMk/>
            <pc:sldMk cId="2779685119" sldId="306"/>
            <ac:picMk id="28" creationId="{77795404-A2C2-4B03-8F96-7FBA7A67E7DE}"/>
          </ac:picMkLst>
        </pc:picChg>
      </pc:sldChg>
    </pc:docChg>
  </pc:docChgLst>
  <pc:docChgLst>
    <pc:chgData name="Usuario invitado" userId="S::urn:spo:anon#fef3da18d72f4a87ce58e71588b9bb1ff7d2ec7742c50ac697a3af906f8464f2::" providerId="AD" clId="Web-{E3E87BB7-B3E4-D542-A8D7-358C80513ACF}"/>
    <pc:docChg chg="modSld">
      <pc:chgData name="Usuario invitado" userId="S::urn:spo:anon#fef3da18d72f4a87ce58e71588b9bb1ff7d2ec7742c50ac697a3af906f8464f2::" providerId="AD" clId="Web-{E3E87BB7-B3E4-D542-A8D7-358C80513ACF}" dt="2024-04-18T16:47:06.350" v="1" actId="1076"/>
      <pc:docMkLst>
        <pc:docMk/>
      </pc:docMkLst>
      <pc:sldChg chg="modSp">
        <pc:chgData name="Usuario invitado" userId="S::urn:spo:anon#fef3da18d72f4a87ce58e71588b9bb1ff7d2ec7742c50ac697a3af906f8464f2::" providerId="AD" clId="Web-{E3E87BB7-B3E4-D542-A8D7-358C80513ACF}" dt="2024-04-18T16:47:06.350" v="1" actId="1076"/>
        <pc:sldMkLst>
          <pc:docMk/>
          <pc:sldMk cId="346870914" sldId="308"/>
        </pc:sldMkLst>
        <pc:graphicFrameChg chg="mod">
          <ac:chgData name="Usuario invitado" userId="S::urn:spo:anon#fef3da18d72f4a87ce58e71588b9bb1ff7d2ec7742c50ac697a3af906f8464f2::" providerId="AD" clId="Web-{E3E87BB7-B3E4-D542-A8D7-358C80513ACF}" dt="2024-04-18T16:47:06.350" v="1" actId="1076"/>
          <ac:graphicFrameMkLst>
            <pc:docMk/>
            <pc:sldMk cId="346870914" sldId="308"/>
            <ac:graphicFrameMk id="10" creationId="{9B434635-BC88-B301-15AF-ABC8B74506D7}"/>
          </ac:graphicFrameMkLst>
        </pc:graphicFrameChg>
        <pc:graphicFrameChg chg="mod">
          <ac:chgData name="Usuario invitado" userId="S::urn:spo:anon#fef3da18d72f4a87ce58e71588b9bb1ff7d2ec7742c50ac697a3af906f8464f2::" providerId="AD" clId="Web-{E3E87BB7-B3E4-D542-A8D7-358C80513ACF}" dt="2024-04-18T16:47:00.725" v="0" actId="1076"/>
          <ac:graphicFrameMkLst>
            <pc:docMk/>
            <pc:sldMk cId="346870914" sldId="308"/>
            <ac:graphicFrameMk id="13" creationId="{17B822AF-5979-4C16-F89A-3EB7BEC21F7C}"/>
          </ac:graphicFrameMkLst>
        </pc:graphicFrameChg>
      </pc:sldChg>
    </pc:docChg>
  </pc:docChgLst>
  <pc:docChgLst>
    <pc:chgData name="Usuario invitado" userId="S::urn:spo:anon#eb2a7d79476950051e46bb22be043da915db42be12fcf09fa5fbcbdfd1e1932b::" providerId="AD" clId="Web-{06BA73ED-A061-6375-8FFE-D5F796DAB0DE}"/>
    <pc:docChg chg="modSld">
      <pc:chgData name="Usuario invitado" userId="S::urn:spo:anon#eb2a7d79476950051e46bb22be043da915db42be12fcf09fa5fbcbdfd1e1932b::" providerId="AD" clId="Web-{06BA73ED-A061-6375-8FFE-D5F796DAB0DE}" dt="2018-08-28T18:40:40.402" v="2" actId="1076"/>
      <pc:docMkLst>
        <pc:docMk/>
      </pc:docMkLst>
      <pc:sldChg chg="delSp modSp">
        <pc:chgData name="Usuario invitado" userId="S::urn:spo:anon#eb2a7d79476950051e46bb22be043da915db42be12fcf09fa5fbcbdfd1e1932b::" providerId="AD" clId="Web-{06BA73ED-A061-6375-8FFE-D5F796DAB0DE}" dt="2018-08-28T18:40:40.402" v="2" actId="1076"/>
        <pc:sldMkLst>
          <pc:docMk/>
          <pc:sldMk cId="1957369981" sldId="262"/>
        </pc:sldMkLst>
        <pc:spChg chg="del">
          <ac:chgData name="Usuario invitado" userId="S::urn:spo:anon#eb2a7d79476950051e46bb22be043da915db42be12fcf09fa5fbcbdfd1e1932b::" providerId="AD" clId="Web-{06BA73ED-A061-6375-8FFE-D5F796DAB0DE}" dt="2018-08-28T18:39:21.057" v="1"/>
          <ac:spMkLst>
            <pc:docMk/>
            <pc:sldMk cId="1957369981" sldId="262"/>
            <ac:spMk id="7" creationId="{C85DB8C4-FFB0-4CA0-AC46-2DA3367DA6D7}"/>
          </ac:spMkLst>
        </pc:spChg>
        <pc:spChg chg="del">
          <ac:chgData name="Usuario invitado" userId="S::urn:spo:anon#eb2a7d79476950051e46bb22be043da915db42be12fcf09fa5fbcbdfd1e1932b::" providerId="AD" clId="Web-{06BA73ED-A061-6375-8FFE-D5F796DAB0DE}" dt="2018-08-28T18:39:18.916" v="0"/>
          <ac:spMkLst>
            <pc:docMk/>
            <pc:sldMk cId="1957369981" sldId="262"/>
            <ac:spMk id="11" creationId="{00000000-0000-0000-0000-000000000000}"/>
          </ac:spMkLst>
        </pc:spChg>
        <pc:picChg chg="mod">
          <ac:chgData name="Usuario invitado" userId="S::urn:spo:anon#eb2a7d79476950051e46bb22be043da915db42be12fcf09fa5fbcbdfd1e1932b::" providerId="AD" clId="Web-{06BA73ED-A061-6375-8FFE-D5F796DAB0DE}" dt="2018-08-28T18:40:40.402" v="2" actId="1076"/>
          <ac:picMkLst>
            <pc:docMk/>
            <pc:sldMk cId="1957369981" sldId="262"/>
            <ac:picMk id="10" creationId="{00000000-0000-0000-0000-00000000000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34_14ACD48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34_14ACD482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34_14ACD482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Talla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Hoja1!$A$2:$A$6</c:f>
              <c:strCache>
                <c:ptCount val="5"/>
                <c:pt idx="0">
                  <c:v>Fair</c:v>
                </c:pt>
                <c:pt idx="1">
                  <c:v>Good</c:v>
                </c:pt>
                <c:pt idx="2">
                  <c:v>Ideal</c:v>
                </c:pt>
                <c:pt idx="3">
                  <c:v>Premium</c:v>
                </c:pt>
                <c:pt idx="4">
                  <c:v>Very good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1610</c:v>
                </c:pt>
                <c:pt idx="1">
                  <c:v>4906</c:v>
                </c:pt>
                <c:pt idx="2">
                  <c:v>21551</c:v>
                </c:pt>
                <c:pt idx="3">
                  <c:v>13791</c:v>
                </c:pt>
                <c:pt idx="4">
                  <c:v>12082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55-48C3-900B-9FF58C24E2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24870736"/>
        <c:axId val="424868936"/>
      </c:barChart>
      <c:catAx>
        <c:axId val="424870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868936"/>
        <c:crosses val="autoZero"/>
        <c:auto val="1"/>
        <c:lblAlgn val="ctr"/>
        <c:lblOffset val="100"/>
        <c:noMultiLvlLbl val="0"/>
      </c:catAx>
      <c:valAx>
        <c:axId val="424868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870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Color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Hoja1!$A$2:$A$8</c:f>
              <c:strCache>
                <c:ptCount val="7"/>
                <c:pt idx="0">
                  <c:v>D</c:v>
                </c:pt>
                <c:pt idx="1">
                  <c:v>E</c:v>
                </c:pt>
                <c:pt idx="2">
                  <c:v>F</c:v>
                </c:pt>
                <c:pt idx="3">
                  <c:v>G</c:v>
                </c:pt>
                <c:pt idx="4">
                  <c:v>H</c:v>
                </c:pt>
                <c:pt idx="5">
                  <c:v>I</c:v>
                </c:pt>
                <c:pt idx="6">
                  <c:v>J</c:v>
                </c:pt>
              </c:strCache>
            </c:strRef>
          </c:cat>
          <c:val>
            <c:numRef>
              <c:f>Hoja1!$B$2:$B$8</c:f>
              <c:numCache>
                <c:formatCode>General</c:formatCode>
                <c:ptCount val="7"/>
                <c:pt idx="0">
                  <c:v>6775</c:v>
                </c:pt>
                <c:pt idx="1">
                  <c:v>9797</c:v>
                </c:pt>
                <c:pt idx="2">
                  <c:v>9542</c:v>
                </c:pt>
                <c:pt idx="3">
                  <c:v>11292</c:v>
                </c:pt>
                <c:pt idx="4">
                  <c:v>8304</c:v>
                </c:pt>
                <c:pt idx="5">
                  <c:v>5422</c:v>
                </c:pt>
                <c:pt idx="6">
                  <c:v>2808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EC-4D3F-95E8-F1AA65905C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20619944"/>
        <c:axId val="420620304"/>
      </c:barChart>
      <c:catAx>
        <c:axId val="420619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620304"/>
        <c:crosses val="autoZero"/>
        <c:auto val="1"/>
        <c:lblAlgn val="ctr"/>
        <c:lblOffset val="100"/>
        <c:noMultiLvlLbl val="0"/>
      </c:catAx>
      <c:valAx>
        <c:axId val="420620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619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Pureza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Hoja1!$A$2:$A$8</c:f>
              <c:strCache>
                <c:ptCount val="7"/>
                <c:pt idx="0">
                  <c:v>SI1</c:v>
                </c:pt>
                <c:pt idx="1">
                  <c:v>VS2</c:v>
                </c:pt>
                <c:pt idx="2">
                  <c:v>SI2</c:v>
                </c:pt>
                <c:pt idx="3">
                  <c:v>VS1</c:v>
                </c:pt>
                <c:pt idx="4">
                  <c:v>VVS2</c:v>
                </c:pt>
                <c:pt idx="5">
                  <c:v>VVS1</c:v>
                </c:pt>
                <c:pt idx="6">
                  <c:v>Otros</c:v>
                </c:pt>
              </c:strCache>
            </c:strRef>
          </c:cat>
          <c:val>
            <c:numRef>
              <c:f>Hoja1!$B$2:$B$8</c:f>
              <c:numCache>
                <c:formatCode>General</c:formatCode>
                <c:ptCount val="7"/>
                <c:pt idx="0">
                  <c:v>13065</c:v>
                </c:pt>
                <c:pt idx="1">
                  <c:v>12258</c:v>
                </c:pt>
                <c:pt idx="2">
                  <c:v>9194</c:v>
                </c:pt>
                <c:pt idx="3">
                  <c:v>8171</c:v>
                </c:pt>
                <c:pt idx="4">
                  <c:v>5066</c:v>
                </c:pt>
                <c:pt idx="5">
                  <c:v>3655</c:v>
                </c:pt>
                <c:pt idx="6">
                  <c:v>2531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38-40E3-A89C-45FA8AF71E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26790592"/>
        <c:axId val="626788072"/>
      </c:barChart>
      <c:catAx>
        <c:axId val="62679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788072"/>
        <c:crosses val="autoZero"/>
        <c:auto val="1"/>
        <c:lblAlgn val="ctr"/>
        <c:lblOffset val="100"/>
        <c:noMultiLvlLbl val="0"/>
      </c:catAx>
      <c:valAx>
        <c:axId val="626788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79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47D60-E39B-E041-B6CE-3FDC1A8BB989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D1966-643A-ED45-BFF9-B0FE18A32E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6330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70927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41253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Cambiar imágenes e iconos por equivalentes en diamantes, dinero y/o base de datos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55928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8495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5245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15270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78916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43600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4869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36221-589F-2846-B89B-D09559D774BF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442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vectors/database-diagram-data-storage-disk-29954/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ario999.deviantart.com/art/Minimalistic-Diamonds-Full-HD-406528069" TargetMode="External"/><Relationship Id="rId3" Type="http://schemas.openxmlformats.org/officeDocument/2006/relationships/image" Target="../media/image3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eepngimg.com/png/32616-transparent-loose-diamonds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lickr.com/photos/151118354@N02/46836504765" TargetMode="External"/><Relationship Id="rId5" Type="http://schemas.openxmlformats.org/officeDocument/2006/relationships/image" Target="../media/image13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69" y="2427890"/>
            <a:ext cx="1804680" cy="167841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05" b="24764"/>
          <a:stretch/>
        </p:blipFill>
        <p:spPr>
          <a:xfrm>
            <a:off x="-14013" y="0"/>
            <a:ext cx="9172026" cy="143569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46510" r="153" b="5990"/>
          <a:stretch/>
        </p:blipFill>
        <p:spPr>
          <a:xfrm>
            <a:off x="-13077" y="5486719"/>
            <a:ext cx="9172026" cy="1371281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492141" y="5858386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b="1">
                <a:solidFill>
                  <a:schemeClr val="bg1"/>
                </a:solidFill>
                <a:ea typeface="Gungsuh" charset="-127"/>
                <a:cs typeface="Gungsuh" charset="-127"/>
              </a:rPr>
              <a:t>Abril de 2024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B7C2501-8EB6-D27D-72DF-0F1AB2D056F0}"/>
              </a:ext>
            </a:extLst>
          </p:cNvPr>
          <p:cNvGrpSpPr/>
          <p:nvPr/>
        </p:nvGrpSpPr>
        <p:grpSpPr>
          <a:xfrm>
            <a:off x="6470650" y="2533672"/>
            <a:ext cx="2603500" cy="1466850"/>
            <a:chOff x="6470650" y="1498600"/>
            <a:chExt cx="2603500" cy="1466850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64EBEC2F-4E9C-CEA9-BEEA-0D35B77ABE3F}"/>
                </a:ext>
              </a:extLst>
            </p:cNvPr>
            <p:cNvSpPr/>
            <p:nvPr/>
          </p:nvSpPr>
          <p:spPr>
            <a:xfrm>
              <a:off x="6470650" y="1981200"/>
              <a:ext cx="2603500" cy="984250"/>
            </a:xfrm>
            <a:prstGeom prst="roundRect">
              <a:avLst/>
            </a:prstGeom>
            <a:solidFill>
              <a:srgbClr val="E35F65"/>
            </a:solidFill>
            <a:ln>
              <a:solidFill>
                <a:srgbClr val="E3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36D4BCED-EDFF-0E2D-9F53-F5EFBDFA88A4}"/>
                </a:ext>
              </a:extLst>
            </p:cNvPr>
            <p:cNvSpPr/>
            <p:nvPr/>
          </p:nvSpPr>
          <p:spPr>
            <a:xfrm>
              <a:off x="6470650" y="1498600"/>
              <a:ext cx="2603500" cy="37465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14869BA4-35DE-838A-83B3-AA7EE70BC889}"/>
                </a:ext>
              </a:extLst>
            </p:cNvPr>
            <p:cNvSpPr txBox="1"/>
            <p:nvPr/>
          </p:nvSpPr>
          <p:spPr>
            <a:xfrm>
              <a:off x="6470650" y="1498600"/>
              <a:ext cx="260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b="1">
                  <a:solidFill>
                    <a:schemeClr val="bg1"/>
                  </a:solidFill>
                </a:rPr>
                <a:t>Grupo 9</a:t>
              </a: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6845EEC9-F553-B1DE-C7E7-492AF50F0D92}"/>
                </a:ext>
              </a:extLst>
            </p:cNvPr>
            <p:cNvSpPr txBox="1"/>
            <p:nvPr/>
          </p:nvSpPr>
          <p:spPr>
            <a:xfrm>
              <a:off x="6470650" y="1981200"/>
              <a:ext cx="260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CL">
                  <a:solidFill>
                    <a:schemeClr val="bg1"/>
                  </a:solidFill>
                </a:rPr>
                <a:t>Ignacio Gamboa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CL">
                  <a:solidFill>
                    <a:schemeClr val="bg1"/>
                  </a:solidFill>
                </a:rPr>
                <a:t>Melany Pérez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CL">
                  <a:solidFill>
                    <a:schemeClr val="bg1"/>
                  </a:solidFill>
                </a:rPr>
                <a:t>Gonzalo Vásquez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7369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181175F-F92E-4346-BEF2-F4DEB204DBB1}"/>
              </a:ext>
            </a:extLst>
          </p:cNvPr>
          <p:cNvCxnSpPr>
            <a:cxnSpLocks/>
          </p:cNvCxnSpPr>
          <p:nvPr/>
        </p:nvCxnSpPr>
        <p:spPr>
          <a:xfrm flipV="1">
            <a:off x="1190625" y="5978980"/>
            <a:ext cx="7844653" cy="2629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7A71E6E-CEFB-4409-BE5A-DAA75229C265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144000" y="1470820"/>
            <a:ext cx="791415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2971289C-465B-442E-ACCB-3ADFA813459D}"/>
              </a:ext>
            </a:extLst>
          </p:cNvPr>
          <p:cNvSpPr/>
          <p:nvPr/>
        </p:nvSpPr>
        <p:spPr>
          <a:xfrm>
            <a:off x="0" y="1397000"/>
            <a:ext cx="144000" cy="14764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2 CuadroTexto">
            <a:extLst>
              <a:ext uri="{FF2B5EF4-FFF2-40B4-BE49-F238E27FC236}">
                <a16:creationId xmlns:a16="http://schemas.microsoft.com/office/drawing/2014/main" id="{BEC35C67-D9A9-40B5-8795-B1AD983B674D}"/>
              </a:ext>
            </a:extLst>
          </p:cNvPr>
          <p:cNvSpPr txBox="1"/>
          <p:nvPr/>
        </p:nvSpPr>
        <p:spPr>
          <a:xfrm>
            <a:off x="7188862" y="6403211"/>
            <a:ext cx="154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32">
              <a:defRPr/>
            </a:pPr>
            <a:r>
              <a:rPr lang="es-ES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 </a:t>
            </a:r>
            <a:r>
              <a:rPr lang="es-CL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27163E9-5661-4AAF-9078-F7CFD4D862FB}"/>
              </a:ext>
            </a:extLst>
          </p:cNvPr>
          <p:cNvSpPr txBox="1"/>
          <p:nvPr/>
        </p:nvSpPr>
        <p:spPr>
          <a:xfrm>
            <a:off x="328592" y="177986"/>
            <a:ext cx="522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Test </a:t>
            </a:r>
            <a:r>
              <a:rPr lang="es-ES_tradnl" sz="2400" b="1" err="1">
                <a:solidFill>
                  <a:schemeClr val="bg1"/>
                </a:solidFill>
                <a:ea typeface="Gungsuh" charset="-127"/>
                <a:cs typeface="Gungsuh" charset="-127"/>
              </a:rPr>
              <a:t>Kolmogorov</a:t>
            </a:r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–</a:t>
            </a:r>
            <a:r>
              <a:rPr lang="es-ES_tradnl" sz="2400" b="1" err="1">
                <a:solidFill>
                  <a:schemeClr val="bg1"/>
                </a:solidFill>
                <a:ea typeface="Gungsuh" charset="-127"/>
                <a:cs typeface="Gungsuh" charset="-127"/>
              </a:rPr>
              <a:t>Smirnov</a:t>
            </a:r>
            <a:endParaRPr lang="es-ES_tradnl" sz="2400" b="1">
              <a:solidFill>
                <a:schemeClr val="bg1"/>
              </a:solidFill>
              <a:ea typeface="Gungsuh" charset="-127"/>
              <a:cs typeface="Gungsuh" charset="-127"/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06F6DB3C-0030-016C-D276-7DC33ECB1382}"/>
              </a:ext>
            </a:extLst>
          </p:cNvPr>
          <p:cNvGrpSpPr/>
          <p:nvPr/>
        </p:nvGrpSpPr>
        <p:grpSpPr>
          <a:xfrm>
            <a:off x="300016" y="1619290"/>
            <a:ext cx="1885971" cy="1771643"/>
            <a:chOff x="300016" y="1619290"/>
            <a:chExt cx="1885971" cy="1771643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8FFB18C6-E252-AEA7-7546-D8E3ACC10833}"/>
                </a:ext>
              </a:extLst>
            </p:cNvPr>
            <p:cNvSpPr/>
            <p:nvPr/>
          </p:nvSpPr>
          <p:spPr>
            <a:xfrm>
              <a:off x="300016" y="1619290"/>
              <a:ext cx="1871683" cy="885821"/>
            </a:xfrm>
            <a:prstGeom prst="roundRect">
              <a:avLst/>
            </a:prstGeom>
            <a:solidFill>
              <a:srgbClr val="E35F65"/>
            </a:solidFill>
            <a:ln>
              <a:solidFill>
                <a:srgbClr val="E3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/>
                <a:t>Peso</a:t>
              </a:r>
            </a:p>
          </p:txBody>
        </p:sp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DFC250D8-D0C3-D279-0ED9-892373FEFC12}"/>
                </a:ext>
              </a:extLst>
            </p:cNvPr>
            <p:cNvSpPr/>
            <p:nvPr/>
          </p:nvSpPr>
          <p:spPr>
            <a:xfrm>
              <a:off x="314304" y="2505111"/>
              <a:ext cx="1871683" cy="88582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5462D678-0C32-84D3-A914-A87E4AC3F7F9}"/>
              </a:ext>
            </a:extLst>
          </p:cNvPr>
          <p:cNvGrpSpPr/>
          <p:nvPr/>
        </p:nvGrpSpPr>
        <p:grpSpPr>
          <a:xfrm>
            <a:off x="4470094" y="1619290"/>
            <a:ext cx="1885971" cy="1771643"/>
            <a:chOff x="4470094" y="1619290"/>
            <a:chExt cx="1885971" cy="1771643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B4FB0981-55CB-5B53-D161-1B449F87837A}"/>
                </a:ext>
              </a:extLst>
            </p:cNvPr>
            <p:cNvSpPr/>
            <p:nvPr/>
          </p:nvSpPr>
          <p:spPr>
            <a:xfrm>
              <a:off x="4470094" y="1619290"/>
              <a:ext cx="1871683" cy="885821"/>
            </a:xfrm>
            <a:prstGeom prst="roundRect">
              <a:avLst/>
            </a:prstGeom>
            <a:solidFill>
              <a:srgbClr val="E35F65"/>
            </a:solidFill>
            <a:ln>
              <a:solidFill>
                <a:srgbClr val="E3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/>
                <a:t>Ancho</a:t>
              </a:r>
            </a:p>
          </p:txBody>
        </p:sp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1F43C420-F744-BC01-29AC-F17FD212F537}"/>
                </a:ext>
              </a:extLst>
            </p:cNvPr>
            <p:cNvSpPr/>
            <p:nvPr/>
          </p:nvSpPr>
          <p:spPr>
            <a:xfrm>
              <a:off x="4484382" y="2505111"/>
              <a:ext cx="1871683" cy="88582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17D8EA0E-8C38-AC06-AB8E-9A9079087245}"/>
              </a:ext>
            </a:extLst>
          </p:cNvPr>
          <p:cNvGrpSpPr/>
          <p:nvPr/>
        </p:nvGrpSpPr>
        <p:grpSpPr>
          <a:xfrm>
            <a:off x="6569421" y="1615977"/>
            <a:ext cx="1885971" cy="1771643"/>
            <a:chOff x="6569421" y="1615977"/>
            <a:chExt cx="1885971" cy="1771643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BDB4DF92-2798-EECA-F1DC-727D236E16D6}"/>
                </a:ext>
              </a:extLst>
            </p:cNvPr>
            <p:cNvSpPr/>
            <p:nvPr/>
          </p:nvSpPr>
          <p:spPr>
            <a:xfrm>
              <a:off x="6569421" y="1615977"/>
              <a:ext cx="1871683" cy="885821"/>
            </a:xfrm>
            <a:prstGeom prst="roundRect">
              <a:avLst/>
            </a:prstGeom>
            <a:solidFill>
              <a:srgbClr val="E35F65"/>
            </a:solidFill>
            <a:ln>
              <a:solidFill>
                <a:srgbClr val="E3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/>
                <a:t>Precio</a:t>
              </a:r>
            </a:p>
          </p:txBody>
        </p:sp>
        <p:sp>
          <p:nvSpPr>
            <p:cNvPr id="20" name="Rectángulo: esquinas redondeadas 19">
              <a:extLst>
                <a:ext uri="{FF2B5EF4-FFF2-40B4-BE49-F238E27FC236}">
                  <a16:creationId xmlns:a16="http://schemas.microsoft.com/office/drawing/2014/main" id="{58A80695-BC02-A6E2-35B6-7E82ABDBD1B7}"/>
                </a:ext>
              </a:extLst>
            </p:cNvPr>
            <p:cNvSpPr/>
            <p:nvPr/>
          </p:nvSpPr>
          <p:spPr>
            <a:xfrm>
              <a:off x="6583709" y="2501798"/>
              <a:ext cx="1871683" cy="88582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&lt;2,2*10^-16</a:t>
              </a:r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904F3FA-55A8-357F-D91D-0E20DA056807}"/>
              </a:ext>
            </a:extLst>
          </p:cNvPr>
          <p:cNvGrpSpPr/>
          <p:nvPr/>
        </p:nvGrpSpPr>
        <p:grpSpPr>
          <a:xfrm>
            <a:off x="2392199" y="1615977"/>
            <a:ext cx="1880821" cy="1778268"/>
            <a:chOff x="2392199" y="1615977"/>
            <a:chExt cx="1880821" cy="1778268"/>
          </a:xfrm>
        </p:grpSpPr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687C2E96-FE35-FEF7-BA0A-5ACF023FA5BD}"/>
                </a:ext>
              </a:extLst>
            </p:cNvPr>
            <p:cNvSpPr/>
            <p:nvPr/>
          </p:nvSpPr>
          <p:spPr>
            <a:xfrm>
              <a:off x="2394193" y="1615977"/>
              <a:ext cx="1871683" cy="885821"/>
            </a:xfrm>
            <a:prstGeom prst="roundRect">
              <a:avLst/>
            </a:prstGeom>
            <a:solidFill>
              <a:srgbClr val="E35F65"/>
            </a:solidFill>
            <a:ln>
              <a:solidFill>
                <a:srgbClr val="E3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ED0C73D5-D867-8AA5-5CDD-36930A4486E8}"/>
                </a:ext>
              </a:extLst>
            </p:cNvPr>
            <p:cNvSpPr/>
            <p:nvPr/>
          </p:nvSpPr>
          <p:spPr>
            <a:xfrm>
              <a:off x="2401337" y="2505111"/>
              <a:ext cx="1871683" cy="88582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7D902329-67E8-92E9-92F7-0C3B39A25C9A}"/>
                </a:ext>
              </a:extLst>
            </p:cNvPr>
            <p:cNvSpPr/>
            <p:nvPr/>
          </p:nvSpPr>
          <p:spPr>
            <a:xfrm>
              <a:off x="2392199" y="1619289"/>
              <a:ext cx="1871683" cy="885821"/>
            </a:xfrm>
            <a:prstGeom prst="roundRect">
              <a:avLst/>
            </a:prstGeom>
            <a:solidFill>
              <a:srgbClr val="E35F65"/>
            </a:solidFill>
            <a:ln>
              <a:solidFill>
                <a:srgbClr val="E3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/>
                <a:t>Profundidad</a:t>
              </a:r>
            </a:p>
          </p:txBody>
        </p:sp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C2D2FADB-C13F-5DC1-9B86-CFB9FD33C2F3}"/>
                </a:ext>
              </a:extLst>
            </p:cNvPr>
            <p:cNvSpPr/>
            <p:nvPr/>
          </p:nvSpPr>
          <p:spPr>
            <a:xfrm>
              <a:off x="2399343" y="2508423"/>
              <a:ext cx="1871683" cy="88582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618536BF-4E51-2E18-BAB2-099DF9A8C94E}"/>
              </a:ext>
            </a:extLst>
          </p:cNvPr>
          <p:cNvGrpSpPr/>
          <p:nvPr/>
        </p:nvGrpSpPr>
        <p:grpSpPr>
          <a:xfrm>
            <a:off x="1312851" y="3773306"/>
            <a:ext cx="1885971" cy="1771643"/>
            <a:chOff x="300016" y="1619290"/>
            <a:chExt cx="1885971" cy="1771643"/>
          </a:xfrm>
        </p:grpSpPr>
        <p:sp>
          <p:nvSpPr>
            <p:cNvPr id="32" name="Rectángulo: esquinas redondeadas 31">
              <a:extLst>
                <a:ext uri="{FF2B5EF4-FFF2-40B4-BE49-F238E27FC236}">
                  <a16:creationId xmlns:a16="http://schemas.microsoft.com/office/drawing/2014/main" id="{37F5CE8D-A7FA-AC42-C131-B7B45584B63C}"/>
                </a:ext>
              </a:extLst>
            </p:cNvPr>
            <p:cNvSpPr/>
            <p:nvPr/>
          </p:nvSpPr>
          <p:spPr>
            <a:xfrm>
              <a:off x="300016" y="1619290"/>
              <a:ext cx="1871683" cy="885821"/>
            </a:xfrm>
            <a:prstGeom prst="roundRect">
              <a:avLst/>
            </a:prstGeom>
            <a:solidFill>
              <a:srgbClr val="E35F65"/>
            </a:solidFill>
            <a:ln>
              <a:solidFill>
                <a:srgbClr val="E3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/>
                <a:t>X</a:t>
              </a:r>
            </a:p>
          </p:txBody>
        </p:sp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248DACA0-1707-83A2-DFD7-E4B8CF27ECE5}"/>
                </a:ext>
              </a:extLst>
            </p:cNvPr>
            <p:cNvSpPr/>
            <p:nvPr/>
          </p:nvSpPr>
          <p:spPr>
            <a:xfrm>
              <a:off x="314304" y="2505111"/>
              <a:ext cx="1871683" cy="88582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&lt;2,2*10^-16</a:t>
              </a:r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4C606DCA-568B-919F-E36E-E93C67C4396A}"/>
              </a:ext>
            </a:extLst>
          </p:cNvPr>
          <p:cNvGrpSpPr/>
          <p:nvPr/>
        </p:nvGrpSpPr>
        <p:grpSpPr>
          <a:xfrm>
            <a:off x="3405034" y="3769993"/>
            <a:ext cx="1880821" cy="1778268"/>
            <a:chOff x="2392199" y="1615977"/>
            <a:chExt cx="1880821" cy="1778268"/>
          </a:xfrm>
        </p:grpSpPr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A7F2FD6A-68BD-9588-0D59-11428C0B9B23}"/>
                </a:ext>
              </a:extLst>
            </p:cNvPr>
            <p:cNvSpPr/>
            <p:nvPr/>
          </p:nvSpPr>
          <p:spPr>
            <a:xfrm>
              <a:off x="2394193" y="1615977"/>
              <a:ext cx="1871683" cy="885821"/>
            </a:xfrm>
            <a:prstGeom prst="roundRect">
              <a:avLst/>
            </a:prstGeom>
            <a:solidFill>
              <a:srgbClr val="E35F65"/>
            </a:solidFill>
            <a:ln>
              <a:solidFill>
                <a:srgbClr val="E3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D3A5C724-712B-C104-3929-EF0299E92EF9}"/>
                </a:ext>
              </a:extLst>
            </p:cNvPr>
            <p:cNvSpPr/>
            <p:nvPr/>
          </p:nvSpPr>
          <p:spPr>
            <a:xfrm>
              <a:off x="2401337" y="2505111"/>
              <a:ext cx="1871683" cy="88582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7" name="Rectángulo: esquinas redondeadas 36">
              <a:extLst>
                <a:ext uri="{FF2B5EF4-FFF2-40B4-BE49-F238E27FC236}">
                  <a16:creationId xmlns:a16="http://schemas.microsoft.com/office/drawing/2014/main" id="{144C30AA-FB92-C49A-C7D9-13DC80832B66}"/>
                </a:ext>
              </a:extLst>
            </p:cNvPr>
            <p:cNvSpPr/>
            <p:nvPr/>
          </p:nvSpPr>
          <p:spPr>
            <a:xfrm>
              <a:off x="2392199" y="1619289"/>
              <a:ext cx="1871683" cy="885821"/>
            </a:xfrm>
            <a:prstGeom prst="roundRect">
              <a:avLst/>
            </a:prstGeom>
            <a:solidFill>
              <a:srgbClr val="E35F65"/>
            </a:solidFill>
            <a:ln>
              <a:solidFill>
                <a:srgbClr val="E3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/>
                <a:t>Y</a:t>
              </a:r>
            </a:p>
          </p:txBody>
        </p:sp>
        <p:sp>
          <p:nvSpPr>
            <p:cNvPr id="38" name="Rectángulo: esquinas redondeadas 37">
              <a:extLst>
                <a:ext uri="{FF2B5EF4-FFF2-40B4-BE49-F238E27FC236}">
                  <a16:creationId xmlns:a16="http://schemas.microsoft.com/office/drawing/2014/main" id="{9A2E86C6-79FE-3ABE-7598-952A4F4E35AD}"/>
                </a:ext>
              </a:extLst>
            </p:cNvPr>
            <p:cNvSpPr/>
            <p:nvPr/>
          </p:nvSpPr>
          <p:spPr>
            <a:xfrm>
              <a:off x="2399343" y="2508423"/>
              <a:ext cx="1871683" cy="88582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9BAE4014-9F5E-C0C0-EB91-433737D3B68E}"/>
              </a:ext>
            </a:extLst>
          </p:cNvPr>
          <p:cNvGrpSpPr/>
          <p:nvPr/>
        </p:nvGrpSpPr>
        <p:grpSpPr>
          <a:xfrm>
            <a:off x="5490073" y="3766680"/>
            <a:ext cx="1880821" cy="1778268"/>
            <a:chOff x="2392199" y="1615977"/>
            <a:chExt cx="1880821" cy="1778268"/>
          </a:xfrm>
        </p:grpSpPr>
        <p:sp>
          <p:nvSpPr>
            <p:cNvPr id="40" name="Rectángulo: esquinas redondeadas 39">
              <a:extLst>
                <a:ext uri="{FF2B5EF4-FFF2-40B4-BE49-F238E27FC236}">
                  <a16:creationId xmlns:a16="http://schemas.microsoft.com/office/drawing/2014/main" id="{8D747AE0-A708-D0CF-C0EA-4E8DC7ADE1A1}"/>
                </a:ext>
              </a:extLst>
            </p:cNvPr>
            <p:cNvSpPr/>
            <p:nvPr/>
          </p:nvSpPr>
          <p:spPr>
            <a:xfrm>
              <a:off x="2394193" y="1615977"/>
              <a:ext cx="1871683" cy="885821"/>
            </a:xfrm>
            <a:prstGeom prst="roundRect">
              <a:avLst/>
            </a:prstGeom>
            <a:solidFill>
              <a:srgbClr val="E35F65"/>
            </a:solidFill>
            <a:ln>
              <a:solidFill>
                <a:srgbClr val="E3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AF9FB61E-A193-EFEC-42DB-3DDA989881A4}"/>
                </a:ext>
              </a:extLst>
            </p:cNvPr>
            <p:cNvSpPr/>
            <p:nvPr/>
          </p:nvSpPr>
          <p:spPr>
            <a:xfrm>
              <a:off x="2401337" y="2505111"/>
              <a:ext cx="1871683" cy="88582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2" name="Rectángulo: esquinas redondeadas 41">
              <a:extLst>
                <a:ext uri="{FF2B5EF4-FFF2-40B4-BE49-F238E27FC236}">
                  <a16:creationId xmlns:a16="http://schemas.microsoft.com/office/drawing/2014/main" id="{F6DF212A-48B7-25CE-344C-7E90469314F7}"/>
                </a:ext>
              </a:extLst>
            </p:cNvPr>
            <p:cNvSpPr/>
            <p:nvPr/>
          </p:nvSpPr>
          <p:spPr>
            <a:xfrm>
              <a:off x="2392199" y="1619289"/>
              <a:ext cx="1871683" cy="885821"/>
            </a:xfrm>
            <a:prstGeom prst="roundRect">
              <a:avLst/>
            </a:prstGeom>
            <a:solidFill>
              <a:srgbClr val="E35F65"/>
            </a:solidFill>
            <a:ln>
              <a:solidFill>
                <a:srgbClr val="E3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/>
                <a:t>Z</a:t>
              </a:r>
            </a:p>
          </p:txBody>
        </p:sp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647C86DD-6EEB-7DC1-428A-00DB5CCF69CF}"/>
                </a:ext>
              </a:extLst>
            </p:cNvPr>
            <p:cNvSpPr/>
            <p:nvPr/>
          </p:nvSpPr>
          <p:spPr>
            <a:xfrm>
              <a:off x="2399343" y="2508423"/>
              <a:ext cx="1871683" cy="88582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402607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73182A38-D6DF-453D-921E-315EFA20E2ED}"/>
              </a:ext>
            </a:extLst>
          </p:cNvPr>
          <p:cNvSpPr/>
          <p:nvPr/>
        </p:nvSpPr>
        <p:spPr>
          <a:xfrm>
            <a:off x="0" y="-1786"/>
            <a:ext cx="9149206" cy="6858000"/>
          </a:xfrm>
          <a:prstGeom prst="rect">
            <a:avLst/>
          </a:prstGeom>
          <a:solidFill>
            <a:srgbClr val="C1292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28D22C-CD2B-F23A-8E2B-C31406165D80}"/>
              </a:ext>
            </a:extLst>
          </p:cNvPr>
          <p:cNvSpPr/>
          <p:nvPr/>
        </p:nvSpPr>
        <p:spPr>
          <a:xfrm>
            <a:off x="5755344" y="3240186"/>
            <a:ext cx="2501660" cy="64698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D65C8FD-094B-8A21-061B-CD5D69DC6765}"/>
              </a:ext>
            </a:extLst>
          </p:cNvPr>
          <p:cNvSpPr/>
          <p:nvPr/>
        </p:nvSpPr>
        <p:spPr>
          <a:xfrm>
            <a:off x="723269" y="3283319"/>
            <a:ext cx="2501660" cy="64698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99E2788-EBE2-45DF-9C0B-D666080A46A9}"/>
              </a:ext>
            </a:extLst>
          </p:cNvPr>
          <p:cNvSpPr txBox="1">
            <a:spLocks/>
          </p:cNvSpPr>
          <p:nvPr/>
        </p:nvSpPr>
        <p:spPr>
          <a:xfrm>
            <a:off x="1227454" y="2714867"/>
            <a:ext cx="2484255" cy="540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2000" b="1">
                <a:solidFill>
                  <a:schemeClr val="bg1"/>
                </a:solidFill>
                <a:latin typeface="Arial Narrow"/>
              </a:rPr>
              <a:t>Supervisados</a:t>
            </a:r>
            <a:endParaRPr lang="en-US" sz="2000" b="1">
              <a:solidFill>
                <a:schemeClr val="bg1"/>
              </a:solidFill>
              <a:ea typeface="Calibri"/>
              <a:cs typeface="Calibri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CA17F75-6E6A-44AC-B88D-4A56682EC3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" t="12008" r="68885" b="-56396"/>
          <a:stretch/>
        </p:blipFill>
        <p:spPr>
          <a:xfrm>
            <a:off x="2469156" y="489607"/>
            <a:ext cx="4196231" cy="121576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C1D303F-E600-4ACE-9AB7-C6AEB05050D4}"/>
              </a:ext>
            </a:extLst>
          </p:cNvPr>
          <p:cNvSpPr txBox="1"/>
          <p:nvPr/>
        </p:nvSpPr>
        <p:spPr>
          <a:xfrm>
            <a:off x="3023477" y="636048"/>
            <a:ext cx="310109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2400" b="1">
                <a:solidFill>
                  <a:schemeClr val="bg1"/>
                </a:solidFill>
                <a:latin typeface="Arial"/>
                <a:cs typeface="Arial"/>
              </a:rPr>
              <a:t>Introducción</a:t>
            </a:r>
            <a:endParaRPr lang="en-US" sz="240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4E280EB-7A2F-4C18-150A-38B298C950B4}"/>
              </a:ext>
            </a:extLst>
          </p:cNvPr>
          <p:cNvSpPr txBox="1">
            <a:spLocks/>
          </p:cNvSpPr>
          <p:nvPr/>
        </p:nvSpPr>
        <p:spPr>
          <a:xfrm>
            <a:off x="6015113" y="2714866"/>
            <a:ext cx="2484255" cy="540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2000" b="1">
                <a:solidFill>
                  <a:schemeClr val="bg1"/>
                </a:solidFill>
                <a:latin typeface="Arial Narrow"/>
              </a:rPr>
              <a:t>No supervisados</a:t>
            </a:r>
            <a:endParaRPr lang="en-US" sz="2000" b="1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96739617-0171-F356-FA57-24597D06AC62}"/>
              </a:ext>
            </a:extLst>
          </p:cNvPr>
          <p:cNvSpPr txBox="1">
            <a:spLocks/>
          </p:cNvSpPr>
          <p:nvPr/>
        </p:nvSpPr>
        <p:spPr>
          <a:xfrm>
            <a:off x="738624" y="3433735"/>
            <a:ext cx="2484255" cy="540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1800">
                <a:solidFill>
                  <a:schemeClr val="bg1"/>
                </a:solidFill>
                <a:latin typeface="Arial Narrow"/>
              </a:rPr>
              <a:t>Regresión y clasificación</a:t>
            </a:r>
          </a:p>
          <a:p>
            <a:pPr algn="just"/>
            <a:endParaRPr lang="es-CL" sz="1800">
              <a:solidFill>
                <a:schemeClr val="bg1"/>
              </a:solidFill>
              <a:latin typeface="Arial Narrow"/>
            </a:endParaRP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121DDE4A-F080-BD75-0314-DE2CD23B7C0D}"/>
              </a:ext>
            </a:extLst>
          </p:cNvPr>
          <p:cNvSpPr txBox="1">
            <a:spLocks/>
          </p:cNvSpPr>
          <p:nvPr/>
        </p:nvSpPr>
        <p:spPr>
          <a:xfrm>
            <a:off x="6015113" y="3396354"/>
            <a:ext cx="2484255" cy="540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1800">
                <a:solidFill>
                  <a:schemeClr val="bg1"/>
                </a:solidFill>
                <a:latin typeface="Arial Narrow"/>
              </a:rPr>
              <a:t>Patrones no ocultos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FCD74C54-A2BA-C62A-8C3D-6FBB66913252}"/>
              </a:ext>
            </a:extLst>
          </p:cNvPr>
          <p:cNvSpPr txBox="1">
            <a:spLocks/>
          </p:cNvSpPr>
          <p:nvPr/>
        </p:nvSpPr>
        <p:spPr>
          <a:xfrm>
            <a:off x="724246" y="4857093"/>
            <a:ext cx="2484255" cy="54053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800">
                <a:solidFill>
                  <a:schemeClr val="bg1"/>
                </a:solidFill>
                <a:latin typeface="Arial Narrow"/>
              </a:rPr>
              <a:t>Pronostico y análisis de riesgos.</a:t>
            </a:r>
            <a:endParaRPr lang="es-CL" sz="1800">
              <a:solidFill>
                <a:schemeClr val="bg1"/>
              </a:solidFill>
              <a:latin typeface="Arial Narrow"/>
              <a:ea typeface="Calibri"/>
              <a:cs typeface="Calibri"/>
            </a:endParaRP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3E9CB07A-4474-8A61-287D-570011831083}"/>
              </a:ext>
            </a:extLst>
          </p:cNvPr>
          <p:cNvSpPr txBox="1">
            <a:spLocks/>
          </p:cNvSpPr>
          <p:nvPr/>
        </p:nvSpPr>
        <p:spPr>
          <a:xfrm>
            <a:off x="5901402" y="4801675"/>
            <a:ext cx="2484255" cy="54053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800">
                <a:solidFill>
                  <a:schemeClr val="bg1"/>
                </a:solidFill>
                <a:latin typeface="Arial Narrow"/>
              </a:rPr>
              <a:t>Segmentación, tendencias y detección de anomalías.</a:t>
            </a:r>
          </a:p>
        </p:txBody>
      </p:sp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71F5FAC3-5BF7-B3F9-A2BF-90FCBEB5A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684604" y="3963169"/>
            <a:ext cx="569344" cy="914400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208DBB9B-9953-D867-60BD-E4A1D5F4D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716679" y="3905659"/>
            <a:ext cx="569344" cy="914400"/>
          </a:xfrm>
          <a:prstGeom prst="rect">
            <a:avLst/>
          </a:prstGeom>
        </p:spPr>
      </p:pic>
      <p:pic>
        <p:nvPicPr>
          <p:cNvPr id="26" name="Picture 25" descr="A screenshot of a phone&#10;&#10;Description automatically generated">
            <a:extLst>
              <a:ext uri="{FF2B5EF4-FFF2-40B4-BE49-F238E27FC236}">
                <a16:creationId xmlns:a16="http://schemas.microsoft.com/office/drawing/2014/main" id="{E0ECE6FA-740B-8DC5-BB34-B58A16FF7C5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2" t="-767" r="-208" b="56825"/>
          <a:stretch/>
        </p:blipFill>
        <p:spPr>
          <a:xfrm>
            <a:off x="953878" y="1020898"/>
            <a:ext cx="6939325" cy="1698668"/>
          </a:xfrm>
          <a:prstGeom prst="rect">
            <a:avLst/>
          </a:prstGeom>
        </p:spPr>
      </p:pic>
      <p:pic>
        <p:nvPicPr>
          <p:cNvPr id="30" name="Picture 29" descr="A white icon with a black background&#10;&#10;Description automatically generated">
            <a:extLst>
              <a:ext uri="{FF2B5EF4-FFF2-40B4-BE49-F238E27FC236}">
                <a16:creationId xmlns:a16="http://schemas.microsoft.com/office/drawing/2014/main" id="{15400110-8BB1-8BBE-26F2-849DFE643E9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4294" t="45307" r="34981" b="-324"/>
          <a:stretch/>
        </p:blipFill>
        <p:spPr>
          <a:xfrm>
            <a:off x="3218064" y="4639950"/>
            <a:ext cx="2336990" cy="235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8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73182A38-D6DF-453D-921E-315EFA20E2ED}"/>
              </a:ext>
            </a:extLst>
          </p:cNvPr>
          <p:cNvSpPr/>
          <p:nvPr/>
        </p:nvSpPr>
        <p:spPr>
          <a:xfrm>
            <a:off x="0" y="-1786"/>
            <a:ext cx="9149206" cy="6858000"/>
          </a:xfrm>
          <a:prstGeom prst="rect">
            <a:avLst/>
          </a:prstGeom>
          <a:solidFill>
            <a:srgbClr val="C1292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99E2788-EBE2-45DF-9C0B-D666080A46A9}"/>
              </a:ext>
            </a:extLst>
          </p:cNvPr>
          <p:cNvSpPr txBox="1">
            <a:spLocks/>
          </p:cNvSpPr>
          <p:nvPr/>
        </p:nvSpPr>
        <p:spPr>
          <a:xfrm>
            <a:off x="264170" y="1377773"/>
            <a:ext cx="2484255" cy="1719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1600">
                <a:solidFill>
                  <a:schemeClr val="bg1"/>
                </a:solidFill>
                <a:latin typeface="Arial Narrow" panose="020B0606020202030204" pitchFamily="34" charset="0"/>
              </a:rPr>
              <a:t>Podemos observar que la base de datos habla de los precios y categorización de diamantes, los cuales posiblemente puedan pertenecer a una casa de empeño.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9DEC9D77-6AA7-4B6B-881C-F31DAAE1DB2A}"/>
              </a:ext>
            </a:extLst>
          </p:cNvPr>
          <p:cNvSpPr txBox="1">
            <a:spLocks/>
          </p:cNvSpPr>
          <p:nvPr/>
        </p:nvSpPr>
        <p:spPr>
          <a:xfrm>
            <a:off x="3167200" y="1381444"/>
            <a:ext cx="2961458" cy="2245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CL" sz="1600">
                <a:solidFill>
                  <a:schemeClr val="bg1"/>
                </a:solidFill>
                <a:latin typeface="Arial Narrow" panose="020B0606020202030204" pitchFamily="34" charset="0"/>
              </a:rPr>
              <a:t>Las variables que podemos encontrar son: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CL" sz="160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8E5AB793-981F-4F0C-993F-B574912D895B}"/>
              </a:ext>
            </a:extLst>
          </p:cNvPr>
          <p:cNvSpPr txBox="1">
            <a:spLocks/>
          </p:cNvSpPr>
          <p:nvPr/>
        </p:nvSpPr>
        <p:spPr>
          <a:xfrm>
            <a:off x="6291941" y="1368964"/>
            <a:ext cx="2587890" cy="16923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" sz="1600">
                <a:solidFill>
                  <a:schemeClr val="bg1"/>
                </a:solidFill>
                <a:latin typeface="Arial Narrow"/>
              </a:rPr>
              <a:t>En busca de obtener un mejor precio, debemos considerar como se cataloga un diamante.</a:t>
            </a:r>
            <a:endParaRPr lang="es-ES" sz="160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" sz="1600">
                <a:solidFill>
                  <a:schemeClr val="bg1"/>
                </a:solidFill>
                <a:latin typeface="Arial Narrow"/>
              </a:rPr>
              <a:t>Se considera su peso, talla color y pureza, mientras que podemos encontrar una correlación entre la profundidad y el ancho.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60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CA17F75-6E6A-44AC-B88D-4A56682EC3B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9" y="604112"/>
            <a:ext cx="8643257" cy="51342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C1D303F-E600-4ACE-9AB7-C6AEB05050D4}"/>
              </a:ext>
            </a:extLst>
          </p:cNvPr>
          <p:cNvSpPr txBox="1"/>
          <p:nvPr/>
        </p:nvSpPr>
        <p:spPr>
          <a:xfrm>
            <a:off x="406797" y="659052"/>
            <a:ext cx="2037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CB6F962-DADC-4482-8A69-766A19968AF5}"/>
              </a:ext>
            </a:extLst>
          </p:cNvPr>
          <p:cNvSpPr txBox="1"/>
          <p:nvPr/>
        </p:nvSpPr>
        <p:spPr>
          <a:xfrm>
            <a:off x="3138676" y="648166"/>
            <a:ext cx="298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3A365B2-B2DE-4D2C-92CE-32C0611969DB}"/>
              </a:ext>
            </a:extLst>
          </p:cNvPr>
          <p:cNvSpPr txBox="1"/>
          <p:nvPr/>
        </p:nvSpPr>
        <p:spPr>
          <a:xfrm>
            <a:off x="6437121" y="659052"/>
            <a:ext cx="2423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considerar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585265B-4E00-434F-A644-ADFF1F48468A}"/>
              </a:ext>
            </a:extLst>
          </p:cNvPr>
          <p:cNvCxnSpPr>
            <a:cxnSpLocks/>
          </p:cNvCxnSpPr>
          <p:nvPr/>
        </p:nvCxnSpPr>
        <p:spPr>
          <a:xfrm flipH="1">
            <a:off x="964012" y="4932025"/>
            <a:ext cx="22338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B64C4A8-E34F-4E93-9BA1-1925F378EC3D}"/>
              </a:ext>
            </a:extLst>
          </p:cNvPr>
          <p:cNvCxnSpPr>
            <a:cxnSpLocks/>
          </p:cNvCxnSpPr>
          <p:nvPr/>
        </p:nvCxnSpPr>
        <p:spPr>
          <a:xfrm flipV="1">
            <a:off x="964012" y="3659386"/>
            <a:ext cx="0" cy="12726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22064AE-3A3A-4F63-800C-6648A2ADA6BE}"/>
              </a:ext>
            </a:extLst>
          </p:cNvPr>
          <p:cNvCxnSpPr>
            <a:cxnSpLocks/>
          </p:cNvCxnSpPr>
          <p:nvPr/>
        </p:nvCxnSpPr>
        <p:spPr>
          <a:xfrm>
            <a:off x="6481460" y="4963335"/>
            <a:ext cx="21861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6B53EC84-3601-4293-B749-A2BC2795B17D}"/>
              </a:ext>
            </a:extLst>
          </p:cNvPr>
          <p:cNvCxnSpPr>
            <a:cxnSpLocks/>
          </p:cNvCxnSpPr>
          <p:nvPr/>
        </p:nvCxnSpPr>
        <p:spPr>
          <a:xfrm flipV="1">
            <a:off x="8667630" y="3588707"/>
            <a:ext cx="0" cy="13746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9052CB31-5E86-43F7-9E18-68D97336D3DC}"/>
              </a:ext>
            </a:extLst>
          </p:cNvPr>
          <p:cNvSpPr/>
          <p:nvPr/>
        </p:nvSpPr>
        <p:spPr>
          <a:xfrm>
            <a:off x="890192" y="3479660"/>
            <a:ext cx="147640" cy="1476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F49D49A-95BF-4D21-AE29-BD9D704FEC5F}"/>
              </a:ext>
            </a:extLst>
          </p:cNvPr>
          <p:cNvSpPr/>
          <p:nvPr/>
        </p:nvSpPr>
        <p:spPr>
          <a:xfrm>
            <a:off x="8598609" y="3446450"/>
            <a:ext cx="147640" cy="1476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A548F58-8CF8-4D0C-8871-44C1700A4D4B}"/>
              </a:ext>
            </a:extLst>
          </p:cNvPr>
          <p:cNvSpPr/>
          <p:nvPr/>
        </p:nvSpPr>
        <p:spPr>
          <a:xfrm>
            <a:off x="4769645" y="2183706"/>
            <a:ext cx="147640" cy="1476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A7DB234-E311-4E3B-AE05-EF5CB163CB48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873346" y="2280635"/>
            <a:ext cx="0" cy="1308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89F7B28D-E55B-A156-E75F-6B7FAAC53BF2}"/>
              </a:ext>
            </a:extLst>
          </p:cNvPr>
          <p:cNvSpPr txBox="1"/>
          <p:nvPr/>
        </p:nvSpPr>
        <p:spPr>
          <a:xfrm>
            <a:off x="3314840" y="1894864"/>
            <a:ext cx="1192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Peso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Talla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Pureza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475482D-7F09-DE4F-FF9A-2C7FBEF94594}"/>
              </a:ext>
            </a:extLst>
          </p:cNvPr>
          <p:cNvSpPr txBox="1"/>
          <p:nvPr/>
        </p:nvSpPr>
        <p:spPr>
          <a:xfrm>
            <a:off x="4926162" y="1893759"/>
            <a:ext cx="14647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/>
              <a:t>Profundidad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Ancho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Precio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X, Y, Z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B2A21D9-80B6-456C-A8D6-7AE3F3558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3590006" y="3588707"/>
            <a:ext cx="2566679" cy="295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3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grpSp>
        <p:nvGrpSpPr>
          <p:cNvPr id="44" name="Grupo 43">
            <a:extLst>
              <a:ext uri="{FF2B5EF4-FFF2-40B4-BE49-F238E27FC236}">
                <a16:creationId xmlns:a16="http://schemas.microsoft.com/office/drawing/2014/main" id="{3A67C27F-7C08-9A48-80CB-159557954172}"/>
              </a:ext>
            </a:extLst>
          </p:cNvPr>
          <p:cNvGrpSpPr/>
          <p:nvPr/>
        </p:nvGrpSpPr>
        <p:grpSpPr>
          <a:xfrm>
            <a:off x="104052" y="790747"/>
            <a:ext cx="5547806" cy="2165315"/>
            <a:chOff x="104052" y="790747"/>
            <a:chExt cx="5547806" cy="2165315"/>
          </a:xfrm>
        </p:grpSpPr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4FFE5FFD-8BCD-78E4-9EDB-3FE577D1221F}"/>
                </a:ext>
              </a:extLst>
            </p:cNvPr>
            <p:cNvGrpSpPr/>
            <p:nvPr/>
          </p:nvGrpSpPr>
          <p:grpSpPr>
            <a:xfrm>
              <a:off x="1049382" y="790747"/>
              <a:ext cx="3586479" cy="1121644"/>
              <a:chOff x="1049382" y="790747"/>
              <a:chExt cx="3586479" cy="1121644"/>
            </a:xfrm>
          </p:grpSpPr>
          <p:pic>
            <p:nvPicPr>
              <p:cNvPr id="13" name="Imagen 12">
                <a:extLst>
                  <a:ext uri="{FF2B5EF4-FFF2-40B4-BE49-F238E27FC236}">
                    <a16:creationId xmlns:a16="http://schemas.microsoft.com/office/drawing/2014/main" id="{D259065A-E859-445B-9FE7-062BC3C6BE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rcRect/>
              <a:stretch/>
            </p:blipFill>
            <p:spPr>
              <a:xfrm>
                <a:off x="2053144" y="790747"/>
                <a:ext cx="1629855" cy="501971"/>
              </a:xfrm>
              <a:prstGeom prst="rect">
                <a:avLst/>
              </a:prstGeom>
            </p:spPr>
          </p:pic>
          <p:sp>
            <p:nvSpPr>
              <p:cNvPr id="14" name="Rectángulo: esquinas redondeadas 13">
                <a:extLst>
                  <a:ext uri="{FF2B5EF4-FFF2-40B4-BE49-F238E27FC236}">
                    <a16:creationId xmlns:a16="http://schemas.microsoft.com/office/drawing/2014/main" id="{855FA44E-0C17-4500-A69F-6E7B6E86DD4E}"/>
                  </a:ext>
                </a:extLst>
              </p:cNvPr>
              <p:cNvSpPr/>
              <p:nvPr/>
            </p:nvSpPr>
            <p:spPr>
              <a:xfrm>
                <a:off x="1049382" y="1266933"/>
                <a:ext cx="3586479" cy="645458"/>
              </a:xfrm>
              <a:prstGeom prst="roundRect">
                <a:avLst>
                  <a:gd name="adj" fmla="val 50000"/>
                </a:avLst>
              </a:prstGeom>
              <a:solidFill>
                <a:srgbClr val="C129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sz="2000"/>
              </a:p>
            </p:txBody>
          </p:sp>
        </p:grpSp>
        <p:sp>
          <p:nvSpPr>
            <p:cNvPr id="15" name="2 CuadroTexto">
              <a:extLst>
                <a:ext uri="{FF2B5EF4-FFF2-40B4-BE49-F238E27FC236}">
                  <a16:creationId xmlns:a16="http://schemas.microsoft.com/office/drawing/2014/main" id="{B4695B2F-77DA-4672-8B2A-9A98209719AD}"/>
                </a:ext>
              </a:extLst>
            </p:cNvPr>
            <p:cNvSpPr txBox="1"/>
            <p:nvPr/>
          </p:nvSpPr>
          <p:spPr>
            <a:xfrm>
              <a:off x="1348909" y="1287412"/>
              <a:ext cx="19384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3200" b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53.940</a:t>
              </a:r>
              <a:endParaRPr kumimoji="0" lang="es-CL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79C6A198-6FA3-4552-B4F8-0241175D6D37}"/>
                </a:ext>
              </a:extLst>
            </p:cNvPr>
            <p:cNvSpPr txBox="1"/>
            <p:nvPr/>
          </p:nvSpPr>
          <p:spPr>
            <a:xfrm>
              <a:off x="3269873" y="1488072"/>
              <a:ext cx="1160900" cy="2669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s-ES" sz="1600" b="1">
                  <a:solidFill>
                    <a:schemeClr val="bg1"/>
                  </a:solidFill>
                  <a:latin typeface="Arial Narrow"/>
                  <a:cs typeface="Arial Narrow"/>
                </a:rPr>
                <a:t>Datos</a:t>
              </a:r>
            </a:p>
          </p:txBody>
        </p:sp>
        <p:sp>
          <p:nvSpPr>
            <p:cNvPr id="19" name="2 CuadroTexto">
              <a:extLst>
                <a:ext uri="{FF2B5EF4-FFF2-40B4-BE49-F238E27FC236}">
                  <a16:creationId xmlns:a16="http://schemas.microsoft.com/office/drawing/2014/main" id="{1FB40C32-9336-4D24-8223-3C61069D4751}"/>
                </a:ext>
              </a:extLst>
            </p:cNvPr>
            <p:cNvSpPr txBox="1"/>
            <p:nvPr/>
          </p:nvSpPr>
          <p:spPr>
            <a:xfrm>
              <a:off x="104052" y="2182831"/>
              <a:ext cx="17052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3200" b="1">
                  <a:solidFill>
                    <a:srgbClr val="C1292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kumimoji="0" lang="es-CL" sz="3200" b="1" i="0" u="none" strike="noStrike" kern="1200" cap="none" spc="0" normalizeH="0" baseline="0" noProof="0">
                <a:ln>
                  <a:noFill/>
                </a:ln>
                <a:solidFill>
                  <a:srgbClr val="C1292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2 CuadroTexto">
              <a:extLst>
                <a:ext uri="{FF2B5EF4-FFF2-40B4-BE49-F238E27FC236}">
                  <a16:creationId xmlns:a16="http://schemas.microsoft.com/office/drawing/2014/main" id="{CE84625E-6CA6-4EF5-ABC1-3503266AC210}"/>
                </a:ext>
              </a:extLst>
            </p:cNvPr>
            <p:cNvSpPr txBox="1"/>
            <p:nvPr/>
          </p:nvSpPr>
          <p:spPr>
            <a:xfrm>
              <a:off x="2226780" y="2182831"/>
              <a:ext cx="15177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3200" b="1">
                  <a:solidFill>
                    <a:srgbClr val="C1292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kumimoji="0" lang="es-CL" sz="3200" b="1" i="0" u="none" strike="noStrike" kern="1200" cap="none" spc="0" normalizeH="0" baseline="0" noProof="0">
                <a:ln>
                  <a:noFill/>
                </a:ln>
                <a:solidFill>
                  <a:srgbClr val="C1292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2 CuadroTexto">
              <a:extLst>
                <a:ext uri="{FF2B5EF4-FFF2-40B4-BE49-F238E27FC236}">
                  <a16:creationId xmlns:a16="http://schemas.microsoft.com/office/drawing/2014/main" id="{CE08D2EE-8AC8-45B7-B064-14D472F0E939}"/>
                </a:ext>
              </a:extLst>
            </p:cNvPr>
            <p:cNvSpPr txBox="1"/>
            <p:nvPr/>
          </p:nvSpPr>
          <p:spPr>
            <a:xfrm>
              <a:off x="3991631" y="2189194"/>
              <a:ext cx="15177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3200" b="1">
                  <a:solidFill>
                    <a:srgbClr val="C1292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0" lang="es-CL" sz="3200" b="1" i="0" u="none" strike="noStrike" kern="1200" cap="none" spc="0" normalizeH="0" baseline="0" noProof="0">
                <a:ln>
                  <a:noFill/>
                </a:ln>
                <a:solidFill>
                  <a:srgbClr val="C1292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4A184DBA-0163-4573-A60D-D11658F8557E}"/>
                </a:ext>
              </a:extLst>
            </p:cNvPr>
            <p:cNvSpPr txBox="1"/>
            <p:nvPr/>
          </p:nvSpPr>
          <p:spPr>
            <a:xfrm>
              <a:off x="104052" y="2732475"/>
              <a:ext cx="1814250" cy="2235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70000"/>
                </a:lnSpc>
              </a:pPr>
              <a:r>
                <a:rPr lang="es-E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Narrow"/>
                  <a:cs typeface="Arial Narrow"/>
                </a:rPr>
                <a:t>Variables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80256A02-BB1E-41C6-9199-FC0C1F3321C4}"/>
                </a:ext>
              </a:extLst>
            </p:cNvPr>
            <p:cNvSpPr txBox="1"/>
            <p:nvPr/>
          </p:nvSpPr>
          <p:spPr>
            <a:xfrm>
              <a:off x="2309805" y="2732475"/>
              <a:ext cx="1596207" cy="2235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s-E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Narrow"/>
                  <a:cs typeface="Arial Narrow"/>
                </a:rPr>
                <a:t>Variables cuantitativas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03E5F3D1-3221-4659-A0A9-5A15FEF6B111}"/>
                </a:ext>
              </a:extLst>
            </p:cNvPr>
            <p:cNvSpPr txBox="1"/>
            <p:nvPr/>
          </p:nvSpPr>
          <p:spPr>
            <a:xfrm>
              <a:off x="4055651" y="2715464"/>
              <a:ext cx="1596207" cy="2235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s-E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Narrow"/>
                  <a:cs typeface="Arial Narrow"/>
                </a:rPr>
                <a:t>Variables cualitativas</a:t>
              </a:r>
            </a:p>
          </p:txBody>
        </p: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B3B63103-140E-43BC-B2DA-9A367D6B6DCE}"/>
                </a:ext>
              </a:extLst>
            </p:cNvPr>
            <p:cNvCxnSpPr>
              <a:cxnSpLocks/>
            </p:cNvCxnSpPr>
            <p:nvPr/>
          </p:nvCxnSpPr>
          <p:spPr>
            <a:xfrm>
              <a:off x="3973138" y="2218499"/>
              <a:ext cx="0" cy="63631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A26D4208-B456-43B1-A30C-82E8310E7AB1}"/>
                </a:ext>
              </a:extLst>
            </p:cNvPr>
            <p:cNvCxnSpPr>
              <a:cxnSpLocks/>
            </p:cNvCxnSpPr>
            <p:nvPr/>
          </p:nvCxnSpPr>
          <p:spPr>
            <a:xfrm>
              <a:off x="2043900" y="2218499"/>
              <a:ext cx="0" cy="63631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96C56988-82CC-6DD4-1CFD-3EF765D05A57}"/>
              </a:ext>
            </a:extLst>
          </p:cNvPr>
          <p:cNvGrpSpPr/>
          <p:nvPr/>
        </p:nvGrpSpPr>
        <p:grpSpPr>
          <a:xfrm>
            <a:off x="5558415" y="1405477"/>
            <a:ext cx="3108900" cy="1063403"/>
            <a:chOff x="5558415" y="1405477"/>
            <a:chExt cx="3108900" cy="1063403"/>
          </a:xfrm>
        </p:grpSpPr>
        <p:sp>
          <p:nvSpPr>
            <p:cNvPr id="27" name="object 6">
              <a:extLst>
                <a:ext uri="{FF2B5EF4-FFF2-40B4-BE49-F238E27FC236}">
                  <a16:creationId xmlns:a16="http://schemas.microsoft.com/office/drawing/2014/main" id="{90248251-55FD-4CAF-89AB-8B894160C9EA}"/>
                </a:ext>
              </a:extLst>
            </p:cNvPr>
            <p:cNvSpPr txBox="1"/>
            <p:nvPr/>
          </p:nvSpPr>
          <p:spPr>
            <a:xfrm>
              <a:off x="6617315" y="1405477"/>
              <a:ext cx="2050000" cy="106340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>
              <a:defPPr>
                <a:defRPr lang="es-CL"/>
              </a:defPPr>
              <a:lvl1pPr marL="57784" marR="13530">
                <a:lnSpc>
                  <a:spcPts val="2565"/>
                </a:lnSpc>
                <a:spcBef>
                  <a:spcPts val="128"/>
                </a:spcBef>
                <a:defRPr spc="-4">
                  <a:latin typeface="Arial Narrow" panose="020B0606020202030204" pitchFamily="34" charset="0"/>
                  <a:cs typeface="Arial Narrow"/>
                </a:defRPr>
              </a:lvl1pPr>
            </a:lstStyle>
            <a:p>
              <a:pPr algn="ctr"/>
              <a:r>
                <a:rPr lang="es-E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Una forma de tazar diamantes implica la consideración del </a:t>
              </a:r>
              <a:r>
                <a:rPr lang="es-ES" sz="14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peso</a:t>
              </a:r>
              <a:r>
                <a:rPr lang="es-E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s-ES" sz="14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claridad</a:t>
              </a:r>
              <a:r>
                <a:rPr lang="es-E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s-ES" sz="14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color</a:t>
              </a:r>
              <a:r>
                <a:rPr lang="es-E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y </a:t>
              </a:r>
              <a:r>
                <a:rPr lang="es-ES" sz="14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corte</a:t>
              </a:r>
              <a:r>
                <a:rPr lang="es-E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  <p:pic>
          <p:nvPicPr>
            <p:cNvPr id="28" name="Gráfico 27">
              <a:extLst>
                <a:ext uri="{FF2B5EF4-FFF2-40B4-BE49-F238E27FC236}">
                  <a16:creationId xmlns:a16="http://schemas.microsoft.com/office/drawing/2014/main" id="{77795404-A2C2-4B03-8F96-7FBA7A67E7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rcRect l="14742" r="14357"/>
            <a:stretch/>
          </p:blipFill>
          <p:spPr>
            <a:xfrm>
              <a:off x="5558415" y="1540793"/>
              <a:ext cx="1012761" cy="802886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E6BB8210-0219-37B5-8BDA-944A64C4988D}"/>
              </a:ext>
            </a:extLst>
          </p:cNvPr>
          <p:cNvGrpSpPr/>
          <p:nvPr/>
        </p:nvGrpSpPr>
        <p:grpSpPr>
          <a:xfrm>
            <a:off x="549809" y="3638395"/>
            <a:ext cx="1393427" cy="859024"/>
            <a:chOff x="594727" y="4400218"/>
            <a:chExt cx="1393427" cy="859024"/>
          </a:xfrm>
        </p:grpSpPr>
        <p:sp>
          <p:nvSpPr>
            <p:cNvPr id="50" name="Rectángulo: esquinas redondeadas 49">
              <a:extLst>
                <a:ext uri="{FF2B5EF4-FFF2-40B4-BE49-F238E27FC236}">
                  <a16:creationId xmlns:a16="http://schemas.microsoft.com/office/drawing/2014/main" id="{772B87AF-0051-4221-B66B-DA8B67568362}"/>
                </a:ext>
              </a:extLst>
            </p:cNvPr>
            <p:cNvSpPr/>
            <p:nvPr/>
          </p:nvSpPr>
          <p:spPr>
            <a:xfrm>
              <a:off x="605611" y="4872822"/>
              <a:ext cx="1382543" cy="386113"/>
            </a:xfrm>
            <a:prstGeom prst="roundRect">
              <a:avLst>
                <a:gd name="adj" fmla="val 0"/>
              </a:avLst>
            </a:prstGeom>
            <a:solidFill>
              <a:srgbClr val="C1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5" name="2 CuadroTexto">
              <a:extLst>
                <a:ext uri="{FF2B5EF4-FFF2-40B4-BE49-F238E27FC236}">
                  <a16:creationId xmlns:a16="http://schemas.microsoft.com/office/drawing/2014/main" id="{FAEF8119-A2B5-4CD2-A800-26BE3BE670D3}"/>
                </a:ext>
              </a:extLst>
            </p:cNvPr>
            <p:cNvSpPr txBox="1"/>
            <p:nvPr/>
          </p:nvSpPr>
          <p:spPr>
            <a:xfrm>
              <a:off x="594727" y="4400218"/>
              <a:ext cx="1390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2400" b="1" i="0" u="none" strike="noStrike" kern="1200" cap="none" spc="0" normalizeH="0" baseline="0" noProof="0">
                  <a:ln>
                    <a:noFill/>
                  </a:ln>
                  <a:solidFill>
                    <a:srgbClr val="E5252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peso</a:t>
              </a:r>
            </a:p>
          </p:txBody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95CFFFBE-D17A-4171-A302-0411ADED93A9}"/>
                </a:ext>
              </a:extLst>
            </p:cNvPr>
            <p:cNvSpPr txBox="1"/>
            <p:nvPr/>
          </p:nvSpPr>
          <p:spPr>
            <a:xfrm>
              <a:off x="597609" y="4862980"/>
              <a:ext cx="1390544" cy="396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Variable</a:t>
              </a:r>
              <a:b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</a:b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continua</a:t>
              </a: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142B264E-02D7-FA76-9015-8DE9252C6277}"/>
              </a:ext>
            </a:extLst>
          </p:cNvPr>
          <p:cNvGrpSpPr/>
          <p:nvPr/>
        </p:nvGrpSpPr>
        <p:grpSpPr>
          <a:xfrm>
            <a:off x="2112358" y="3654770"/>
            <a:ext cx="1249111" cy="857043"/>
            <a:chOff x="2138040" y="4406966"/>
            <a:chExt cx="1249111" cy="857043"/>
          </a:xfrm>
        </p:grpSpPr>
        <p:sp>
          <p:nvSpPr>
            <p:cNvPr id="51" name="Rectángulo: esquinas redondeadas 50">
              <a:extLst>
                <a:ext uri="{FF2B5EF4-FFF2-40B4-BE49-F238E27FC236}">
                  <a16:creationId xmlns:a16="http://schemas.microsoft.com/office/drawing/2014/main" id="{745CF5DA-9249-44C0-B00F-5EB74E0E4A8F}"/>
                </a:ext>
              </a:extLst>
            </p:cNvPr>
            <p:cNvSpPr/>
            <p:nvPr/>
          </p:nvSpPr>
          <p:spPr>
            <a:xfrm>
              <a:off x="2138040" y="4863540"/>
              <a:ext cx="1249111" cy="380736"/>
            </a:xfrm>
            <a:prstGeom prst="roundRect">
              <a:avLst>
                <a:gd name="adj" fmla="val 0"/>
              </a:avLst>
            </a:prstGeom>
            <a:solidFill>
              <a:srgbClr val="C1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371F12A0-2D9A-E3D8-446E-DB196B4ED9B0}"/>
                </a:ext>
              </a:extLst>
            </p:cNvPr>
            <p:cNvGrpSpPr/>
            <p:nvPr/>
          </p:nvGrpSpPr>
          <p:grpSpPr>
            <a:xfrm>
              <a:off x="2149274" y="4406966"/>
              <a:ext cx="1237877" cy="857043"/>
              <a:chOff x="2149274" y="4406966"/>
              <a:chExt cx="1237877" cy="857043"/>
            </a:xfrm>
          </p:grpSpPr>
          <p:sp>
            <p:nvSpPr>
              <p:cNvPr id="56" name="2 CuadroTexto">
                <a:extLst>
                  <a:ext uri="{FF2B5EF4-FFF2-40B4-BE49-F238E27FC236}">
                    <a16:creationId xmlns:a16="http://schemas.microsoft.com/office/drawing/2014/main" id="{87E25C75-B8D4-4FE4-A33C-A0EFDFA19078}"/>
                  </a:ext>
                </a:extLst>
              </p:cNvPr>
              <p:cNvSpPr txBox="1"/>
              <p:nvPr/>
            </p:nvSpPr>
            <p:spPr>
              <a:xfrm>
                <a:off x="2157276" y="4406966"/>
                <a:ext cx="12298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CL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E5252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corte</a:t>
                </a:r>
                <a:endParaRPr kumimoji="0" lang="es-CL" sz="3600" b="1" i="0" u="none" strike="noStrike" kern="1200" cap="none" spc="0" normalizeH="0" baseline="0" noProof="0">
                  <a:ln>
                    <a:noFill/>
                  </a:ln>
                  <a:solidFill>
                    <a:srgbClr val="E5252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AC5054DA-53CB-4FDA-B7CA-1CF52349A477}"/>
                  </a:ext>
                </a:extLst>
              </p:cNvPr>
              <p:cNvSpPr txBox="1"/>
              <p:nvPr/>
            </p:nvSpPr>
            <p:spPr>
              <a:xfrm>
                <a:off x="2149274" y="4867747"/>
                <a:ext cx="1237877" cy="3962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s-ES" sz="1400">
                    <a:solidFill>
                      <a:schemeClr val="bg1"/>
                    </a:solidFill>
                    <a:latin typeface="Arial Narrow"/>
                    <a:cs typeface="Arial Narrow"/>
                  </a:rPr>
                  <a:t>Variable</a:t>
                </a:r>
                <a:br>
                  <a:rPr lang="es-ES" sz="1400">
                    <a:solidFill>
                      <a:schemeClr val="bg1"/>
                    </a:solidFill>
                    <a:latin typeface="Arial Narrow"/>
                    <a:cs typeface="Arial Narrow"/>
                  </a:rPr>
                </a:br>
                <a:r>
                  <a:rPr lang="es-ES" sz="1400">
                    <a:solidFill>
                      <a:schemeClr val="bg1"/>
                    </a:solidFill>
                    <a:latin typeface="Arial Narrow"/>
                    <a:cs typeface="Arial Narrow"/>
                  </a:rPr>
                  <a:t>ordinal</a:t>
                </a:r>
              </a:p>
            </p:txBody>
          </p:sp>
        </p:grp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077245B4-8564-E95C-57FC-E31445405B36}"/>
              </a:ext>
            </a:extLst>
          </p:cNvPr>
          <p:cNvGrpSpPr/>
          <p:nvPr/>
        </p:nvGrpSpPr>
        <p:grpSpPr>
          <a:xfrm>
            <a:off x="3524353" y="3658353"/>
            <a:ext cx="1334200" cy="861582"/>
            <a:chOff x="3483130" y="4411157"/>
            <a:chExt cx="1334200" cy="861582"/>
          </a:xfrm>
        </p:grpSpPr>
        <p:sp>
          <p:nvSpPr>
            <p:cNvPr id="52" name="Rectángulo: esquinas redondeadas 51">
              <a:extLst>
                <a:ext uri="{FF2B5EF4-FFF2-40B4-BE49-F238E27FC236}">
                  <a16:creationId xmlns:a16="http://schemas.microsoft.com/office/drawing/2014/main" id="{001FA613-5460-4EDE-8DAB-DE3C2E732763}"/>
                </a:ext>
              </a:extLst>
            </p:cNvPr>
            <p:cNvSpPr/>
            <p:nvPr/>
          </p:nvSpPr>
          <p:spPr>
            <a:xfrm>
              <a:off x="3483130" y="4863539"/>
              <a:ext cx="1326198" cy="380737"/>
            </a:xfrm>
            <a:prstGeom prst="roundRect">
              <a:avLst>
                <a:gd name="adj" fmla="val 0"/>
              </a:avLst>
            </a:prstGeom>
            <a:solidFill>
              <a:srgbClr val="C1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7" name="2 CuadroTexto">
              <a:extLst>
                <a:ext uri="{FF2B5EF4-FFF2-40B4-BE49-F238E27FC236}">
                  <a16:creationId xmlns:a16="http://schemas.microsoft.com/office/drawing/2014/main" id="{554E029C-D7DF-4704-88D5-B9777913D3B9}"/>
                </a:ext>
              </a:extLst>
            </p:cNvPr>
            <p:cNvSpPr txBox="1"/>
            <p:nvPr/>
          </p:nvSpPr>
          <p:spPr>
            <a:xfrm>
              <a:off x="3499723" y="4411157"/>
              <a:ext cx="13096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2400" b="1" i="0" u="none" strike="noStrike" kern="1200" cap="none" spc="0" normalizeH="0" baseline="0" noProof="0">
                  <a:ln>
                    <a:noFill/>
                  </a:ln>
                  <a:solidFill>
                    <a:srgbClr val="E5252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color</a:t>
              </a:r>
              <a:endParaRPr kumimoji="0" lang="es-CL" sz="3600" b="1" i="0" u="none" strike="noStrike" kern="1200" cap="none" spc="0" normalizeH="0" baseline="0" noProof="0">
                <a:ln>
                  <a:noFill/>
                </a:ln>
                <a:solidFill>
                  <a:srgbClr val="E5252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38F04139-9B1E-4A21-911C-823D4BBF6976}"/>
                </a:ext>
              </a:extLst>
            </p:cNvPr>
            <p:cNvSpPr txBox="1"/>
            <p:nvPr/>
          </p:nvSpPr>
          <p:spPr>
            <a:xfrm>
              <a:off x="3491132" y="4876477"/>
              <a:ext cx="1326198" cy="396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Variable</a:t>
              </a:r>
              <a:b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</a:b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nominal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2F7F38BB-AB73-60A3-1071-509AB1235058}"/>
              </a:ext>
            </a:extLst>
          </p:cNvPr>
          <p:cNvGrpSpPr/>
          <p:nvPr/>
        </p:nvGrpSpPr>
        <p:grpSpPr>
          <a:xfrm>
            <a:off x="568255" y="4536171"/>
            <a:ext cx="1386833" cy="814132"/>
            <a:chOff x="605611" y="5509238"/>
            <a:chExt cx="1386833" cy="814132"/>
          </a:xfrm>
        </p:grpSpPr>
        <p:sp>
          <p:nvSpPr>
            <p:cNvPr id="53" name="Rectángulo: esquinas redondeadas 52">
              <a:extLst>
                <a:ext uri="{FF2B5EF4-FFF2-40B4-BE49-F238E27FC236}">
                  <a16:creationId xmlns:a16="http://schemas.microsoft.com/office/drawing/2014/main" id="{D2299DF6-A873-4A6D-8B3C-136293651AFD}"/>
                </a:ext>
              </a:extLst>
            </p:cNvPr>
            <p:cNvSpPr/>
            <p:nvPr/>
          </p:nvSpPr>
          <p:spPr>
            <a:xfrm>
              <a:off x="609901" y="5922322"/>
              <a:ext cx="1382543" cy="386113"/>
            </a:xfrm>
            <a:prstGeom prst="roundRect">
              <a:avLst>
                <a:gd name="adj" fmla="val 0"/>
              </a:avLst>
            </a:prstGeom>
            <a:solidFill>
              <a:srgbClr val="C1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8" name="2 CuadroTexto">
              <a:extLst>
                <a:ext uri="{FF2B5EF4-FFF2-40B4-BE49-F238E27FC236}">
                  <a16:creationId xmlns:a16="http://schemas.microsoft.com/office/drawing/2014/main" id="{214727C3-0AFC-45BD-B00C-47A83C014410}"/>
                </a:ext>
              </a:extLst>
            </p:cNvPr>
            <p:cNvSpPr txBox="1"/>
            <p:nvPr/>
          </p:nvSpPr>
          <p:spPr>
            <a:xfrm>
              <a:off x="609901" y="5509238"/>
              <a:ext cx="13825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2000" b="1">
                  <a:solidFill>
                    <a:srgbClr val="E5252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claridad</a:t>
              </a:r>
              <a:endParaRPr kumimoji="0" lang="es-CL" sz="3600" b="1" i="0" u="none" strike="noStrike" kern="1200" cap="none" spc="0" normalizeH="0" baseline="0" noProof="0">
                <a:ln>
                  <a:noFill/>
                </a:ln>
                <a:solidFill>
                  <a:srgbClr val="E5252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9E34250B-360E-4D14-B90F-65672F2D16FC}"/>
                </a:ext>
              </a:extLst>
            </p:cNvPr>
            <p:cNvSpPr txBox="1"/>
            <p:nvPr/>
          </p:nvSpPr>
          <p:spPr>
            <a:xfrm>
              <a:off x="605611" y="5927108"/>
              <a:ext cx="1382542" cy="396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Variable</a:t>
              </a:r>
              <a:b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</a:b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ordinal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C23B4E8B-8EA4-7688-7BE4-7ACFE67454F2}"/>
              </a:ext>
            </a:extLst>
          </p:cNvPr>
          <p:cNvGrpSpPr/>
          <p:nvPr/>
        </p:nvGrpSpPr>
        <p:grpSpPr>
          <a:xfrm>
            <a:off x="2117975" y="4574227"/>
            <a:ext cx="1237876" cy="776076"/>
            <a:chOff x="2148130" y="5562495"/>
            <a:chExt cx="1237876" cy="776076"/>
          </a:xfrm>
        </p:grpSpPr>
        <p:sp>
          <p:nvSpPr>
            <p:cNvPr id="54" name="Rectángulo: esquinas redondeadas 53">
              <a:extLst>
                <a:ext uri="{FF2B5EF4-FFF2-40B4-BE49-F238E27FC236}">
                  <a16:creationId xmlns:a16="http://schemas.microsoft.com/office/drawing/2014/main" id="{7BF087FF-E2DE-41C4-9556-1FCAF488EB61}"/>
                </a:ext>
              </a:extLst>
            </p:cNvPr>
            <p:cNvSpPr/>
            <p:nvPr/>
          </p:nvSpPr>
          <p:spPr>
            <a:xfrm>
              <a:off x="2148130" y="5931827"/>
              <a:ext cx="1237876" cy="376607"/>
            </a:xfrm>
            <a:prstGeom prst="roundRect">
              <a:avLst>
                <a:gd name="adj" fmla="val 0"/>
              </a:avLst>
            </a:prstGeom>
            <a:solidFill>
              <a:srgbClr val="C1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9" name="2 CuadroTexto">
              <a:extLst>
                <a:ext uri="{FF2B5EF4-FFF2-40B4-BE49-F238E27FC236}">
                  <a16:creationId xmlns:a16="http://schemas.microsoft.com/office/drawing/2014/main" id="{D58086D5-CEE3-4BF9-AFA3-4D1AD22F6E59}"/>
                </a:ext>
              </a:extLst>
            </p:cNvPr>
            <p:cNvSpPr txBox="1"/>
            <p:nvPr/>
          </p:nvSpPr>
          <p:spPr>
            <a:xfrm>
              <a:off x="2153237" y="5562495"/>
              <a:ext cx="12327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1400" b="1">
                  <a:solidFill>
                    <a:srgbClr val="E5252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profundidad</a:t>
              </a:r>
              <a:endParaRPr kumimoji="0" lang="es-CL" sz="3600" b="1" i="0" u="none" strike="noStrike" kern="1200" cap="none" spc="0" normalizeH="0" baseline="0" noProof="0">
                <a:ln>
                  <a:noFill/>
                </a:ln>
                <a:solidFill>
                  <a:srgbClr val="E5252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7160281E-E5E8-4779-BADF-9A0FBCB56D16}"/>
                </a:ext>
              </a:extLst>
            </p:cNvPr>
            <p:cNvSpPr txBox="1"/>
            <p:nvPr/>
          </p:nvSpPr>
          <p:spPr>
            <a:xfrm>
              <a:off x="2148130" y="5942309"/>
              <a:ext cx="1237876" cy="396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Variable</a:t>
              </a:r>
              <a:b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</a:b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continua</a:t>
              </a: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A0C0B90B-ACC7-98A0-58E7-D85D79D4256E}"/>
              </a:ext>
            </a:extLst>
          </p:cNvPr>
          <p:cNvGrpSpPr/>
          <p:nvPr/>
        </p:nvGrpSpPr>
        <p:grpSpPr>
          <a:xfrm>
            <a:off x="263601" y="3003112"/>
            <a:ext cx="5029200" cy="3707876"/>
            <a:chOff x="293915" y="3535978"/>
            <a:chExt cx="5029200" cy="3155661"/>
          </a:xfrm>
        </p:grpSpPr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16CE36D1-D4E6-4FAC-BC26-BE0236BAFE9E}"/>
                </a:ext>
              </a:extLst>
            </p:cNvPr>
            <p:cNvSpPr/>
            <p:nvPr/>
          </p:nvSpPr>
          <p:spPr>
            <a:xfrm>
              <a:off x="293915" y="3795495"/>
              <a:ext cx="5029200" cy="289614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4E1AFE95-EB35-BCAF-2353-132E17F7E46E}"/>
                </a:ext>
              </a:extLst>
            </p:cNvPr>
            <p:cNvGrpSpPr/>
            <p:nvPr/>
          </p:nvGrpSpPr>
          <p:grpSpPr>
            <a:xfrm>
              <a:off x="963160" y="3535978"/>
              <a:ext cx="3651644" cy="460618"/>
              <a:chOff x="963160" y="3535978"/>
              <a:chExt cx="3651644" cy="460618"/>
            </a:xfrm>
          </p:grpSpPr>
          <p:sp>
            <p:nvSpPr>
              <p:cNvPr id="66" name="Rectángulo: esquinas redondeadas 65">
                <a:extLst>
                  <a:ext uri="{FF2B5EF4-FFF2-40B4-BE49-F238E27FC236}">
                    <a16:creationId xmlns:a16="http://schemas.microsoft.com/office/drawing/2014/main" id="{4B493A0F-43B3-4D8A-AE47-A075C2FDCA48}"/>
                  </a:ext>
                </a:extLst>
              </p:cNvPr>
              <p:cNvSpPr/>
              <p:nvPr/>
            </p:nvSpPr>
            <p:spPr>
              <a:xfrm>
                <a:off x="1276592" y="3535978"/>
                <a:ext cx="3230634" cy="46061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C4731DD5-BDA9-491E-B168-40260D3F59D2}"/>
                  </a:ext>
                </a:extLst>
              </p:cNvPr>
              <p:cNvSpPr txBox="1"/>
              <p:nvPr/>
            </p:nvSpPr>
            <p:spPr>
              <a:xfrm>
                <a:off x="963160" y="3678331"/>
                <a:ext cx="3651644" cy="2682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s-ES" sz="1600" b="1">
                    <a:solidFill>
                      <a:schemeClr val="bg1"/>
                    </a:solidFill>
                    <a:latin typeface="Arial "/>
                    <a:cs typeface="Arial Narrow"/>
                  </a:rPr>
                  <a:t>Variables	</a:t>
                </a:r>
              </a:p>
            </p:txBody>
          </p:sp>
        </p:grpSp>
      </p:grpSp>
      <p:sp>
        <p:nvSpPr>
          <p:cNvPr id="70" name="2 CuadroTexto">
            <a:extLst>
              <a:ext uri="{FF2B5EF4-FFF2-40B4-BE49-F238E27FC236}">
                <a16:creationId xmlns:a16="http://schemas.microsoft.com/office/drawing/2014/main" id="{C56EE33A-0F11-480C-8F3D-2A375798C6C3}"/>
              </a:ext>
            </a:extLst>
          </p:cNvPr>
          <p:cNvSpPr txBox="1"/>
          <p:nvPr/>
        </p:nvSpPr>
        <p:spPr>
          <a:xfrm>
            <a:off x="7188862" y="6403211"/>
            <a:ext cx="154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32">
              <a:defRPr/>
            </a:pPr>
            <a:r>
              <a:rPr lang="es-ES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 2024</a:t>
            </a:r>
            <a:endParaRPr lang="es-CL" sz="1400" i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3100BAD1-E448-44FC-A564-E3D9A4AE5330}"/>
              </a:ext>
            </a:extLst>
          </p:cNvPr>
          <p:cNvSpPr txBox="1"/>
          <p:nvPr/>
        </p:nvSpPr>
        <p:spPr>
          <a:xfrm>
            <a:off x="328592" y="177986"/>
            <a:ext cx="4974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¿Qué podemos observar?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39E7FE5-2B52-FFFC-E7CE-DEF637E38747}"/>
              </a:ext>
            </a:extLst>
          </p:cNvPr>
          <p:cNvGrpSpPr/>
          <p:nvPr/>
        </p:nvGrpSpPr>
        <p:grpSpPr>
          <a:xfrm>
            <a:off x="3532354" y="4572400"/>
            <a:ext cx="1318197" cy="767421"/>
            <a:chOff x="2148129" y="5562495"/>
            <a:chExt cx="1318197" cy="767421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0D25449D-5693-D9A5-F444-AF44067C2720}"/>
                </a:ext>
              </a:extLst>
            </p:cNvPr>
            <p:cNvSpPr/>
            <p:nvPr/>
          </p:nvSpPr>
          <p:spPr>
            <a:xfrm>
              <a:off x="2148129" y="5934506"/>
              <a:ext cx="1318197" cy="383434"/>
            </a:xfrm>
            <a:prstGeom prst="roundRect">
              <a:avLst>
                <a:gd name="adj" fmla="val 0"/>
              </a:avLst>
            </a:prstGeom>
            <a:solidFill>
              <a:srgbClr val="C1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" name="2 CuadroTexto">
              <a:extLst>
                <a:ext uri="{FF2B5EF4-FFF2-40B4-BE49-F238E27FC236}">
                  <a16:creationId xmlns:a16="http://schemas.microsoft.com/office/drawing/2014/main" id="{867291DA-A207-F6CD-DAEF-ED456734FB50}"/>
                </a:ext>
              </a:extLst>
            </p:cNvPr>
            <p:cNvSpPr txBox="1"/>
            <p:nvPr/>
          </p:nvSpPr>
          <p:spPr>
            <a:xfrm>
              <a:off x="2153237" y="5562495"/>
              <a:ext cx="12327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1400" b="1">
                  <a:solidFill>
                    <a:srgbClr val="E5252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ancho</a:t>
              </a:r>
              <a:endParaRPr kumimoji="0" lang="es-CL" sz="3600" b="1" i="0" u="none" strike="noStrike" kern="1200" cap="none" spc="0" normalizeH="0" baseline="0" noProof="0">
                <a:ln>
                  <a:noFill/>
                </a:ln>
                <a:solidFill>
                  <a:srgbClr val="E5252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76E1D1CC-FE52-51C0-EA5E-4BAF7E2E18D1}"/>
                </a:ext>
              </a:extLst>
            </p:cNvPr>
            <p:cNvSpPr txBox="1"/>
            <p:nvPr/>
          </p:nvSpPr>
          <p:spPr>
            <a:xfrm>
              <a:off x="2148130" y="5933654"/>
              <a:ext cx="1318196" cy="396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Variable</a:t>
              </a:r>
              <a:b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</a:b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continua</a:t>
              </a:r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BA8D9CFD-F52E-81D6-2388-5CC8E10E3845}"/>
              </a:ext>
            </a:extLst>
          </p:cNvPr>
          <p:cNvGrpSpPr/>
          <p:nvPr/>
        </p:nvGrpSpPr>
        <p:grpSpPr>
          <a:xfrm>
            <a:off x="555637" y="5492264"/>
            <a:ext cx="1390543" cy="766123"/>
            <a:chOff x="2145279" y="5562495"/>
            <a:chExt cx="1390543" cy="766123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AD2C2D86-B972-457D-F152-AAAD0C9CA4FE}"/>
                </a:ext>
              </a:extLst>
            </p:cNvPr>
            <p:cNvSpPr/>
            <p:nvPr/>
          </p:nvSpPr>
          <p:spPr>
            <a:xfrm>
              <a:off x="2148130" y="5931827"/>
              <a:ext cx="1386833" cy="376607"/>
            </a:xfrm>
            <a:prstGeom prst="roundRect">
              <a:avLst>
                <a:gd name="adj" fmla="val 0"/>
              </a:avLst>
            </a:prstGeom>
            <a:solidFill>
              <a:srgbClr val="C1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4" name="2 CuadroTexto">
              <a:extLst>
                <a:ext uri="{FF2B5EF4-FFF2-40B4-BE49-F238E27FC236}">
                  <a16:creationId xmlns:a16="http://schemas.microsoft.com/office/drawing/2014/main" id="{F708EEA0-5141-604F-E597-472D3FA8A2F3}"/>
                </a:ext>
              </a:extLst>
            </p:cNvPr>
            <p:cNvSpPr txBox="1"/>
            <p:nvPr/>
          </p:nvSpPr>
          <p:spPr>
            <a:xfrm>
              <a:off x="2153237" y="5562495"/>
              <a:ext cx="12327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1400" b="1">
                  <a:solidFill>
                    <a:srgbClr val="E5252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Precio</a:t>
              </a:r>
              <a:endParaRPr kumimoji="0" lang="es-CL" sz="3600" b="1" i="0" u="none" strike="noStrike" kern="1200" cap="none" spc="0" normalizeH="0" baseline="0" noProof="0">
                <a:ln>
                  <a:noFill/>
                </a:ln>
                <a:solidFill>
                  <a:srgbClr val="E5252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CBE74673-45F5-9919-126E-1CA2F66CF9D2}"/>
                </a:ext>
              </a:extLst>
            </p:cNvPr>
            <p:cNvSpPr txBox="1"/>
            <p:nvPr/>
          </p:nvSpPr>
          <p:spPr>
            <a:xfrm>
              <a:off x="2145279" y="5932356"/>
              <a:ext cx="1390543" cy="396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Variable</a:t>
              </a:r>
              <a:b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</a:b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discreta</a:t>
              </a:r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8AB8CF64-2E06-7867-BC08-8D8E82502D0B}"/>
              </a:ext>
            </a:extLst>
          </p:cNvPr>
          <p:cNvGrpSpPr/>
          <p:nvPr/>
        </p:nvGrpSpPr>
        <p:grpSpPr>
          <a:xfrm>
            <a:off x="2117900" y="5496921"/>
            <a:ext cx="1240726" cy="766123"/>
            <a:chOff x="2145280" y="5562495"/>
            <a:chExt cx="1240726" cy="766123"/>
          </a:xfrm>
        </p:grpSpPr>
        <p:sp>
          <p:nvSpPr>
            <p:cNvPr id="74" name="Rectángulo: esquinas redondeadas 73">
              <a:extLst>
                <a:ext uri="{FF2B5EF4-FFF2-40B4-BE49-F238E27FC236}">
                  <a16:creationId xmlns:a16="http://schemas.microsoft.com/office/drawing/2014/main" id="{99C4D0CA-E61A-AD48-2961-5472FA04AC5E}"/>
                </a:ext>
              </a:extLst>
            </p:cNvPr>
            <p:cNvSpPr/>
            <p:nvPr/>
          </p:nvSpPr>
          <p:spPr>
            <a:xfrm>
              <a:off x="2148131" y="5931827"/>
              <a:ext cx="1229920" cy="376607"/>
            </a:xfrm>
            <a:prstGeom prst="roundRect">
              <a:avLst>
                <a:gd name="adj" fmla="val 0"/>
              </a:avLst>
            </a:prstGeom>
            <a:solidFill>
              <a:srgbClr val="C1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2 CuadroTexto">
              <a:extLst>
                <a:ext uri="{FF2B5EF4-FFF2-40B4-BE49-F238E27FC236}">
                  <a16:creationId xmlns:a16="http://schemas.microsoft.com/office/drawing/2014/main" id="{D32F4DB1-4D78-CD89-7108-305F57895DFB}"/>
                </a:ext>
              </a:extLst>
            </p:cNvPr>
            <p:cNvSpPr txBox="1"/>
            <p:nvPr/>
          </p:nvSpPr>
          <p:spPr>
            <a:xfrm>
              <a:off x="2153237" y="5562495"/>
              <a:ext cx="12327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1400" b="1">
                  <a:solidFill>
                    <a:srgbClr val="E5252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X, Y, Z</a:t>
              </a:r>
              <a:endParaRPr kumimoji="0" lang="es-CL" sz="3600" b="1" i="0" u="none" strike="noStrike" kern="1200" cap="none" spc="0" normalizeH="0" baseline="0" noProof="0">
                <a:ln>
                  <a:noFill/>
                </a:ln>
                <a:solidFill>
                  <a:srgbClr val="E5252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CuadroTexto 75">
              <a:extLst>
                <a:ext uri="{FF2B5EF4-FFF2-40B4-BE49-F238E27FC236}">
                  <a16:creationId xmlns:a16="http://schemas.microsoft.com/office/drawing/2014/main" id="{D0F705A1-FD5A-EDDB-9259-21C4A8DD5D8E}"/>
                </a:ext>
              </a:extLst>
            </p:cNvPr>
            <p:cNvSpPr txBox="1"/>
            <p:nvPr/>
          </p:nvSpPr>
          <p:spPr>
            <a:xfrm>
              <a:off x="2145280" y="5932356"/>
              <a:ext cx="1232770" cy="396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Variables</a:t>
              </a:r>
              <a:b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</a:b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continua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968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C910E6B8-46DC-46C4-875E-8B3FFF0F49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21661" r="21661"/>
          <a:stretch/>
        </p:blipFill>
        <p:spPr>
          <a:xfrm>
            <a:off x="-14013" y="802886"/>
            <a:ext cx="4796960" cy="6055113"/>
          </a:xfrm>
          <a:prstGeom prst="rect">
            <a:avLst/>
          </a:prstGeom>
        </p:spPr>
      </p:pic>
      <p:sp>
        <p:nvSpPr>
          <p:cNvPr id="44" name="object 6">
            <a:extLst>
              <a:ext uri="{FF2B5EF4-FFF2-40B4-BE49-F238E27FC236}">
                <a16:creationId xmlns:a16="http://schemas.microsoft.com/office/drawing/2014/main" id="{426D55FC-DD63-4C00-8593-8ECEC36FC200}"/>
              </a:ext>
            </a:extLst>
          </p:cNvPr>
          <p:cNvSpPr txBox="1"/>
          <p:nvPr/>
        </p:nvSpPr>
        <p:spPr>
          <a:xfrm>
            <a:off x="4768204" y="800768"/>
            <a:ext cx="4085578" cy="104821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marL="57150" marR="13335" defTabSz="914400">
              <a:lnSpc>
                <a:spcPts val="2565"/>
              </a:lnSpc>
              <a:spcBef>
                <a:spcPts val="128"/>
              </a:spcBef>
            </a:pPr>
            <a:r>
              <a:rPr lang="es-CL" sz="150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cs typeface="Arial Narrow"/>
              </a:rPr>
              <a:t>Los datos presentados corresponden a un listado de precios y catalogación de diamantes en un mercado en particular.</a:t>
            </a:r>
            <a:endParaRPr lang="en-US" sz="1500">
              <a:solidFill>
                <a:schemeClr val="tx1">
                  <a:lumMod val="75000"/>
                  <a:lumOff val="25000"/>
                </a:schemeClr>
              </a:solidFill>
              <a:latin typeface="Arial Narrow"/>
              <a:cs typeface="Arial Narrow"/>
            </a:endParaRPr>
          </a:p>
        </p:txBody>
      </p:sp>
      <p:sp>
        <p:nvSpPr>
          <p:cNvPr id="45" name="object 5">
            <a:extLst>
              <a:ext uri="{FF2B5EF4-FFF2-40B4-BE49-F238E27FC236}">
                <a16:creationId xmlns:a16="http://schemas.microsoft.com/office/drawing/2014/main" id="{8D54D22B-9D56-4A2F-84A4-70372A67D809}"/>
              </a:ext>
            </a:extLst>
          </p:cNvPr>
          <p:cNvSpPr txBox="1"/>
          <p:nvPr/>
        </p:nvSpPr>
        <p:spPr>
          <a:xfrm>
            <a:off x="4811336" y="1716908"/>
            <a:ext cx="3984938" cy="690041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>
            <a:defPPr>
              <a:defRPr lang="es-CL"/>
            </a:defPPr>
            <a:lvl1pPr marL="57784" marR="13530">
              <a:lnSpc>
                <a:spcPts val="2565"/>
              </a:lnSpc>
              <a:spcBef>
                <a:spcPts val="128"/>
              </a:spcBef>
              <a:defRPr>
                <a:latin typeface="Arial Narrow" panose="020B0606020202030204" pitchFamily="34" charset="0"/>
                <a:cs typeface="Arial Narrow"/>
              </a:defRPr>
            </a:lvl1pPr>
          </a:lstStyle>
          <a:p>
            <a:pPr marL="57150" marR="13335"/>
            <a:r>
              <a:rPr lang="es-ES" sz="150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</a:rPr>
              <a:t>Objetivo general: Extraer </a:t>
            </a:r>
            <a:r>
              <a:rPr lang="es-ES" sz="150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</a:rPr>
              <a:t>informacion</a:t>
            </a:r>
            <a:r>
              <a:rPr lang="es-ES" sz="150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</a:rPr>
              <a:t> significativa sobre la </a:t>
            </a:r>
            <a:r>
              <a:rPr lang="es-ES" sz="150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</a:rPr>
              <a:t>produccion</a:t>
            </a:r>
            <a:r>
              <a:rPr lang="es-ES" sz="150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</a:rPr>
              <a:t> de diamantes para poder generar decisiones </a:t>
            </a:r>
            <a:r>
              <a:rPr lang="es-ES" sz="150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</a:rPr>
              <a:t>estrategicas</a:t>
            </a:r>
            <a:r>
              <a:rPr lang="es-ES" sz="150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</a:rPr>
              <a:t> que nos ayuden a determinar el mejor precio posible para cada diamante.</a:t>
            </a:r>
            <a:endParaRPr lang="en-US" sz="1500">
              <a:solidFill>
                <a:schemeClr val="tx1">
                  <a:lumMod val="75000"/>
                  <a:lumOff val="25000"/>
                </a:schemeClr>
              </a:solidFill>
              <a:latin typeface="Arial Narrow"/>
            </a:endParaRPr>
          </a:p>
        </p:txBody>
      </p:sp>
      <p:sp>
        <p:nvSpPr>
          <p:cNvPr id="46" name="object 6">
            <a:extLst>
              <a:ext uri="{FF2B5EF4-FFF2-40B4-BE49-F238E27FC236}">
                <a16:creationId xmlns:a16="http://schemas.microsoft.com/office/drawing/2014/main" id="{407ACAF3-9F46-4590-BB27-0A76A5E37EF0}"/>
              </a:ext>
            </a:extLst>
          </p:cNvPr>
          <p:cNvSpPr txBox="1"/>
          <p:nvPr/>
        </p:nvSpPr>
        <p:spPr>
          <a:xfrm>
            <a:off x="4790024" y="3312689"/>
            <a:ext cx="4077750" cy="1430661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marL="57150" marR="13335" defTabSz="914400">
              <a:lnSpc>
                <a:spcPts val="2565"/>
              </a:lnSpc>
              <a:spcBef>
                <a:spcPts val="128"/>
              </a:spcBef>
            </a:pPr>
            <a:r>
              <a:rPr lang="es-ES" sz="1600" spc="-4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cs typeface="Arial Narrow"/>
              </a:rPr>
              <a:t>Objetivos específicos: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Arial Narrow"/>
            </a:endParaRPr>
          </a:p>
          <a:p>
            <a:pPr marL="342900" marR="13335" indent="-285750">
              <a:lnSpc>
                <a:spcPts val="2565"/>
              </a:lnSpc>
              <a:spcBef>
                <a:spcPts val="128"/>
              </a:spcBef>
              <a:buFont typeface="Arial" panose="020B0604020202020204" pitchFamily="34" charset="0"/>
              <a:buChar char="•"/>
            </a:pPr>
            <a:r>
              <a:rPr lang="es-ES" sz="1200" spc="-4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cs typeface="Arial Narrow"/>
              </a:rPr>
              <a:t>Separar las características con análisis descriptivo de las variables individuales. </a:t>
            </a:r>
            <a:endParaRPr lang="es-ES" sz="1200" spc="-4">
              <a:solidFill>
                <a:schemeClr val="tx1">
                  <a:lumMod val="75000"/>
                  <a:lumOff val="25000"/>
                </a:schemeClr>
              </a:solidFill>
              <a:latin typeface="Arial Narrow"/>
              <a:ea typeface="Calibri" panose="020F0502020204030204"/>
              <a:cs typeface="Calibri" panose="020F0502020204030204"/>
            </a:endParaRPr>
          </a:p>
          <a:p>
            <a:pPr marL="342900" marR="13335" indent="-285750" defTabSz="914400">
              <a:lnSpc>
                <a:spcPts val="2565"/>
              </a:lnSpc>
              <a:spcBef>
                <a:spcPts val="128"/>
              </a:spcBef>
              <a:buFont typeface="Arial" panose="020B0604020202020204" pitchFamily="34" charset="0"/>
              <a:buChar char="•"/>
            </a:pPr>
            <a:r>
              <a:rPr lang="es-ES" sz="1200" spc="-4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cs typeface="Arial Narrow"/>
              </a:rPr>
              <a:t>Obtener correlación de variables para predecir el precio</a:t>
            </a:r>
          </a:p>
          <a:p>
            <a:pPr marL="342900" marR="13335" indent="-285750" defTabSz="914400">
              <a:lnSpc>
                <a:spcPts val="2565"/>
              </a:lnSpc>
              <a:spcBef>
                <a:spcPts val="128"/>
              </a:spcBef>
              <a:buFont typeface="Arial" panose="020B0604020202020204" pitchFamily="34" charset="0"/>
              <a:buChar char="•"/>
            </a:pPr>
            <a:r>
              <a:rPr lang="es-ES" sz="1200" spc="-4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cs typeface="Arial Narrow"/>
              </a:rPr>
              <a:t>Detección y tratamiento de los datos atípicos.</a:t>
            </a:r>
          </a:p>
        </p:txBody>
      </p:sp>
      <p:sp>
        <p:nvSpPr>
          <p:cNvPr id="78" name="object 6">
            <a:extLst>
              <a:ext uri="{FF2B5EF4-FFF2-40B4-BE49-F238E27FC236}">
                <a16:creationId xmlns:a16="http://schemas.microsoft.com/office/drawing/2014/main" id="{01A187E2-50D2-4CF9-BEC4-99ED7D9D1517}"/>
              </a:ext>
            </a:extLst>
          </p:cNvPr>
          <p:cNvSpPr txBox="1"/>
          <p:nvPr/>
        </p:nvSpPr>
        <p:spPr>
          <a:xfrm>
            <a:off x="4810680" y="5072346"/>
            <a:ext cx="4043373" cy="1753557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>
            <a:defPPr>
              <a:defRPr lang="es-CL"/>
            </a:defPPr>
            <a:lvl1pPr marL="57784" marR="13530">
              <a:lnSpc>
                <a:spcPts val="2565"/>
              </a:lnSpc>
              <a:spcBef>
                <a:spcPts val="128"/>
              </a:spcBef>
              <a:defRPr spc="-4">
                <a:latin typeface="Arial Narrow" panose="020B0606020202030204" pitchFamily="34" charset="0"/>
                <a:cs typeface="Arial Narrow"/>
              </a:defRPr>
            </a:lvl1pPr>
          </a:lstStyle>
          <a:p>
            <a:pPr marL="342900" marR="13335" indent="-285750">
              <a:buFont typeface="Arial,Sans-Serif" panose="020B0604020202020204" pitchFamily="34" charset="0"/>
              <a:buChar char="•"/>
            </a:pP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</a:rPr>
              <a:t>Encontrar combinación de aspectos que nos dé el mejor precio.</a:t>
            </a:r>
            <a:endParaRPr lang="es-ES" sz="1200">
              <a:solidFill>
                <a:srgbClr val="000000"/>
              </a:solidFill>
              <a:latin typeface="Arial Narrow"/>
            </a:endParaRPr>
          </a:p>
          <a:p>
            <a:pPr marL="342900" marR="13335" indent="-285750">
              <a:buFont typeface="Arial,Sans-Serif" panose="020B0604020202020204" pitchFamily="34" charset="0"/>
              <a:buChar char="•"/>
            </a:pP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</a:rPr>
              <a:t>Obtener correlación de variables para predecir el precio</a:t>
            </a:r>
            <a:endParaRPr lang="en-US" sz="1200">
              <a:solidFill>
                <a:srgbClr val="000000"/>
              </a:solidFill>
            </a:endParaRPr>
          </a:p>
          <a:p>
            <a:pPr marL="342900" marR="13335" indent="-285750">
              <a:buFont typeface="Arial,Sans-Serif" panose="020B0604020202020204" pitchFamily="34" charset="0"/>
              <a:buChar char="•"/>
            </a:pP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</a:rPr>
              <a:t>Detección y tratamiento de los datos atípicos.</a:t>
            </a:r>
            <a:endParaRPr lang="en-US" sz="1200">
              <a:solidFill>
                <a:srgbClr val="000000"/>
              </a:solidFill>
            </a:endParaRPr>
          </a:p>
          <a:p>
            <a:pPr marL="342900" marR="13335" indent="-285750">
              <a:buFont typeface="Arial" panose="020B0604020202020204" pitchFamily="34" charset="0"/>
              <a:buChar char="•"/>
            </a:pPr>
            <a:endParaRPr lang="es-E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7B1A732E-38FE-4458-A1D9-9A97AF0440E6}"/>
              </a:ext>
            </a:extLst>
          </p:cNvPr>
          <p:cNvSpPr/>
          <p:nvPr/>
        </p:nvSpPr>
        <p:spPr>
          <a:xfrm flipV="1">
            <a:off x="4768570" y="1548167"/>
            <a:ext cx="3988008" cy="45719"/>
          </a:xfrm>
          <a:prstGeom prst="rect">
            <a:avLst/>
          </a:prstGeom>
          <a:solidFill>
            <a:srgbClr val="AA0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FD0998A1-7FB0-4B0D-B632-48E4377F580C}"/>
              </a:ext>
            </a:extLst>
          </p:cNvPr>
          <p:cNvSpPr/>
          <p:nvPr/>
        </p:nvSpPr>
        <p:spPr>
          <a:xfrm flipV="1">
            <a:off x="4782947" y="5026626"/>
            <a:ext cx="3988005" cy="45719"/>
          </a:xfrm>
          <a:prstGeom prst="rect">
            <a:avLst/>
          </a:prstGeom>
          <a:solidFill>
            <a:srgbClr val="AA0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9643106E-B78F-462C-B172-9657EC03DCAA}"/>
              </a:ext>
            </a:extLst>
          </p:cNvPr>
          <p:cNvSpPr/>
          <p:nvPr/>
        </p:nvSpPr>
        <p:spPr>
          <a:xfrm flipV="1">
            <a:off x="4768570" y="2533740"/>
            <a:ext cx="3988006" cy="45719"/>
          </a:xfrm>
          <a:prstGeom prst="rect">
            <a:avLst/>
          </a:prstGeom>
          <a:solidFill>
            <a:srgbClr val="AA0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0C8F923-8D7D-42ED-A6A4-AF68F49A5F74}"/>
              </a:ext>
            </a:extLst>
          </p:cNvPr>
          <p:cNvSpPr txBox="1"/>
          <p:nvPr/>
        </p:nvSpPr>
        <p:spPr>
          <a:xfrm>
            <a:off x="328591" y="177986"/>
            <a:ext cx="4506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¿Qué podemos intuir?</a:t>
            </a:r>
          </a:p>
        </p:txBody>
      </p:sp>
    </p:spTree>
    <p:extLst>
      <p:ext uri="{BB962C8B-B14F-4D97-AF65-F5344CB8AC3E}">
        <p14:creationId xmlns:p14="http://schemas.microsoft.com/office/powerpoint/2010/main" val="400280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181175F-F92E-4346-BEF2-F4DEB204DBB1}"/>
              </a:ext>
            </a:extLst>
          </p:cNvPr>
          <p:cNvCxnSpPr>
            <a:cxnSpLocks/>
          </p:cNvCxnSpPr>
          <p:nvPr/>
        </p:nvCxnSpPr>
        <p:spPr>
          <a:xfrm flipV="1">
            <a:off x="1190625" y="5978980"/>
            <a:ext cx="7844653" cy="2629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7A71E6E-CEFB-4409-BE5A-DAA75229C265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144000" y="1470820"/>
            <a:ext cx="791415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2971289C-465B-442E-ACCB-3ADFA813459D}"/>
              </a:ext>
            </a:extLst>
          </p:cNvPr>
          <p:cNvSpPr/>
          <p:nvPr/>
        </p:nvSpPr>
        <p:spPr>
          <a:xfrm>
            <a:off x="0" y="1397000"/>
            <a:ext cx="144000" cy="14764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2 CuadroTexto">
            <a:extLst>
              <a:ext uri="{FF2B5EF4-FFF2-40B4-BE49-F238E27FC236}">
                <a16:creationId xmlns:a16="http://schemas.microsoft.com/office/drawing/2014/main" id="{BEC35C67-D9A9-40B5-8795-B1AD983B674D}"/>
              </a:ext>
            </a:extLst>
          </p:cNvPr>
          <p:cNvSpPr txBox="1"/>
          <p:nvPr/>
        </p:nvSpPr>
        <p:spPr>
          <a:xfrm>
            <a:off x="7188862" y="6403211"/>
            <a:ext cx="154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32">
              <a:defRPr/>
            </a:pPr>
            <a:r>
              <a:rPr lang="es-ES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 </a:t>
            </a:r>
            <a:r>
              <a:rPr lang="es-CL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27163E9-5661-4AAF-9078-F7CFD4D862FB}"/>
              </a:ext>
            </a:extLst>
          </p:cNvPr>
          <p:cNvSpPr txBox="1"/>
          <p:nvPr/>
        </p:nvSpPr>
        <p:spPr>
          <a:xfrm>
            <a:off x="328592" y="177986"/>
            <a:ext cx="4708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Mediadas estadísticas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5F0AE777-074A-62EB-7FE2-8A4CBA7AC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061815"/>
              </p:ext>
            </p:extLst>
          </p:nvPr>
        </p:nvGraphicFramePr>
        <p:xfrm>
          <a:off x="412291" y="1546852"/>
          <a:ext cx="7830448" cy="44805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30173">
                  <a:extLst>
                    <a:ext uri="{9D8B030D-6E8A-4147-A177-3AD203B41FA5}">
                      <a16:colId xmlns:a16="http://schemas.microsoft.com/office/drawing/2014/main" val="507858594"/>
                    </a:ext>
                  </a:extLst>
                </a:gridCol>
                <a:gridCol w="835224">
                  <a:extLst>
                    <a:ext uri="{9D8B030D-6E8A-4147-A177-3AD203B41FA5}">
                      <a16:colId xmlns:a16="http://schemas.microsoft.com/office/drawing/2014/main" val="1153677936"/>
                    </a:ext>
                  </a:extLst>
                </a:gridCol>
                <a:gridCol w="1522448">
                  <a:extLst>
                    <a:ext uri="{9D8B030D-6E8A-4147-A177-3AD203B41FA5}">
                      <a16:colId xmlns:a16="http://schemas.microsoft.com/office/drawing/2014/main" val="1060670784"/>
                    </a:ext>
                  </a:extLst>
                </a:gridCol>
                <a:gridCol w="901707">
                  <a:extLst>
                    <a:ext uri="{9D8B030D-6E8A-4147-A177-3AD203B41FA5}">
                      <a16:colId xmlns:a16="http://schemas.microsoft.com/office/drawing/2014/main" val="3826625443"/>
                    </a:ext>
                  </a:extLst>
                </a:gridCol>
                <a:gridCol w="835224">
                  <a:extLst>
                    <a:ext uri="{9D8B030D-6E8A-4147-A177-3AD203B41FA5}">
                      <a16:colId xmlns:a16="http://schemas.microsoft.com/office/drawing/2014/main" val="880404081"/>
                    </a:ext>
                  </a:extLst>
                </a:gridCol>
                <a:gridCol w="835224">
                  <a:extLst>
                    <a:ext uri="{9D8B030D-6E8A-4147-A177-3AD203B41FA5}">
                      <a16:colId xmlns:a16="http://schemas.microsoft.com/office/drawing/2014/main" val="2139132422"/>
                    </a:ext>
                  </a:extLst>
                </a:gridCol>
                <a:gridCol w="835224">
                  <a:extLst>
                    <a:ext uri="{9D8B030D-6E8A-4147-A177-3AD203B41FA5}">
                      <a16:colId xmlns:a16="http://schemas.microsoft.com/office/drawing/2014/main" val="916846032"/>
                    </a:ext>
                  </a:extLst>
                </a:gridCol>
                <a:gridCol w="835224">
                  <a:extLst>
                    <a:ext uri="{9D8B030D-6E8A-4147-A177-3AD203B41FA5}">
                      <a16:colId xmlns:a16="http://schemas.microsoft.com/office/drawing/2014/main" val="278038720"/>
                    </a:ext>
                  </a:extLst>
                </a:gridCol>
              </a:tblGrid>
              <a:tr h="361784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rgbClr val="E35F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Peso</a:t>
                      </a:r>
                    </a:p>
                  </a:txBody>
                  <a:tcPr>
                    <a:solidFill>
                      <a:srgbClr val="E35F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Profundidad</a:t>
                      </a:r>
                    </a:p>
                  </a:txBody>
                  <a:tcPr>
                    <a:solidFill>
                      <a:srgbClr val="E35F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Ancho</a:t>
                      </a:r>
                    </a:p>
                  </a:txBody>
                  <a:tcPr>
                    <a:solidFill>
                      <a:srgbClr val="E35F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Precio</a:t>
                      </a:r>
                    </a:p>
                  </a:txBody>
                  <a:tcPr>
                    <a:solidFill>
                      <a:srgbClr val="E35F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X</a:t>
                      </a:r>
                    </a:p>
                  </a:txBody>
                  <a:tcPr>
                    <a:solidFill>
                      <a:srgbClr val="E35F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Y</a:t>
                      </a:r>
                    </a:p>
                  </a:txBody>
                  <a:tcPr>
                    <a:solidFill>
                      <a:srgbClr val="E35F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Z</a:t>
                      </a:r>
                    </a:p>
                  </a:txBody>
                  <a:tcPr>
                    <a:solidFill>
                      <a:srgbClr val="E35F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491894"/>
                  </a:ext>
                </a:extLst>
              </a:tr>
              <a:tr h="361784">
                <a:tc>
                  <a:txBody>
                    <a:bodyPr/>
                    <a:lstStyle/>
                    <a:p>
                      <a:r>
                        <a:rPr lang="es-CL"/>
                        <a:t>Min.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43,0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43,0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99545"/>
                  </a:ext>
                </a:extLst>
              </a:tr>
              <a:tr h="361784">
                <a:tc>
                  <a:txBody>
                    <a:bodyPr/>
                    <a:lstStyle/>
                    <a:p>
                      <a:r>
                        <a:rPr lang="es-CL"/>
                        <a:t>1 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61,0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56,0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4,71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4,72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2,91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453515"/>
                  </a:ext>
                </a:extLst>
              </a:tr>
              <a:tr h="361784">
                <a:tc>
                  <a:txBody>
                    <a:bodyPr/>
                    <a:lstStyle/>
                    <a:p>
                      <a:r>
                        <a:rPr lang="es-CL"/>
                        <a:t>Mediana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61,8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57,0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2401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5,70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5,71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3,53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536246"/>
                  </a:ext>
                </a:extLst>
              </a:tr>
              <a:tr h="361784">
                <a:tc>
                  <a:txBody>
                    <a:bodyPr/>
                    <a:lstStyle/>
                    <a:p>
                      <a:r>
                        <a:rPr lang="es-CL"/>
                        <a:t>Promedio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61,75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56,46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3933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5,73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3,54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487069"/>
                  </a:ext>
                </a:extLst>
              </a:tr>
              <a:tr h="361784">
                <a:tc>
                  <a:txBody>
                    <a:bodyPr/>
                    <a:lstStyle/>
                    <a:p>
                      <a:r>
                        <a:rPr lang="es-CL"/>
                        <a:t>3 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62,50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59,0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6,54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6,54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4,04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763735"/>
                  </a:ext>
                </a:extLst>
              </a:tr>
              <a:tr h="361784">
                <a:tc>
                  <a:txBody>
                    <a:bodyPr/>
                    <a:lstStyle/>
                    <a:p>
                      <a:r>
                        <a:rPr lang="es-CL"/>
                        <a:t>Max.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5,01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79,0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95,0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18823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10,74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58,90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31,80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787976"/>
                  </a:ext>
                </a:extLst>
              </a:tr>
              <a:tr h="624449">
                <a:tc>
                  <a:txBody>
                    <a:bodyPr/>
                    <a:lstStyle/>
                    <a:p>
                      <a:r>
                        <a:rPr lang="es-CL"/>
                        <a:t>Des. Estándar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1,432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2,234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3989,4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1,122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1,142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0,706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938064"/>
                  </a:ext>
                </a:extLst>
              </a:tr>
              <a:tr h="624449">
                <a:tc>
                  <a:txBody>
                    <a:bodyPr/>
                    <a:lstStyle/>
                    <a:p>
                      <a:r>
                        <a:rPr lang="es-CL" err="1"/>
                        <a:t>Coef</a:t>
                      </a:r>
                      <a:r>
                        <a:rPr lang="es-CL"/>
                        <a:t>. Variación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0,0232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0,0389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1,014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859325"/>
                  </a:ext>
                </a:extLst>
              </a:tr>
              <a:tr h="624449">
                <a:tc>
                  <a:txBody>
                    <a:bodyPr/>
                    <a:lstStyle/>
                    <a:p>
                      <a:r>
                        <a:rPr lang="es-CL" err="1"/>
                        <a:t>Coef</a:t>
                      </a:r>
                      <a:r>
                        <a:rPr lang="es-CL"/>
                        <a:t>. Asimetría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1,117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-0.0822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0,7969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1,61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2,434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1,522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205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32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181175F-F92E-4346-BEF2-F4DEB204DBB1}"/>
              </a:ext>
            </a:extLst>
          </p:cNvPr>
          <p:cNvCxnSpPr>
            <a:cxnSpLocks/>
          </p:cNvCxnSpPr>
          <p:nvPr/>
        </p:nvCxnSpPr>
        <p:spPr>
          <a:xfrm flipV="1">
            <a:off x="1190625" y="5978980"/>
            <a:ext cx="7844653" cy="2629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7A71E6E-CEFB-4409-BE5A-DAA75229C265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144000" y="1470820"/>
            <a:ext cx="791415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2971289C-465B-442E-ACCB-3ADFA813459D}"/>
              </a:ext>
            </a:extLst>
          </p:cNvPr>
          <p:cNvSpPr/>
          <p:nvPr/>
        </p:nvSpPr>
        <p:spPr>
          <a:xfrm>
            <a:off x="0" y="1397000"/>
            <a:ext cx="144000" cy="14764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2 CuadroTexto">
            <a:extLst>
              <a:ext uri="{FF2B5EF4-FFF2-40B4-BE49-F238E27FC236}">
                <a16:creationId xmlns:a16="http://schemas.microsoft.com/office/drawing/2014/main" id="{BEC35C67-D9A9-40B5-8795-B1AD983B674D}"/>
              </a:ext>
            </a:extLst>
          </p:cNvPr>
          <p:cNvSpPr txBox="1"/>
          <p:nvPr/>
        </p:nvSpPr>
        <p:spPr>
          <a:xfrm>
            <a:off x="7188862" y="6403211"/>
            <a:ext cx="154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32">
              <a:defRPr/>
            </a:pPr>
            <a:r>
              <a:rPr lang="es-ES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 </a:t>
            </a:r>
            <a:r>
              <a:rPr lang="es-CL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27163E9-5661-4AAF-9078-F7CFD4D862FB}"/>
              </a:ext>
            </a:extLst>
          </p:cNvPr>
          <p:cNvSpPr txBox="1"/>
          <p:nvPr/>
        </p:nvSpPr>
        <p:spPr>
          <a:xfrm>
            <a:off x="328592" y="177986"/>
            <a:ext cx="4708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Mediadas estadísticas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269C6C19-E328-625B-B858-A717D3E815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1219232"/>
              </p:ext>
            </p:extLst>
          </p:nvPr>
        </p:nvGraphicFramePr>
        <p:xfrm>
          <a:off x="1524000" y="162305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9B434635-BC88-B301-15AF-ABC8B74506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5734287"/>
              </p:ext>
            </p:extLst>
          </p:nvPr>
        </p:nvGraphicFramePr>
        <p:xfrm>
          <a:off x="1524000" y="161330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17B822AF-5979-4C16-F89A-3EB7BEC21F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1397824"/>
              </p:ext>
            </p:extLst>
          </p:nvPr>
        </p:nvGraphicFramePr>
        <p:xfrm>
          <a:off x="1524000" y="162305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4687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6" grpId="1">
        <p:bldAsOne/>
      </p:bldGraphic>
      <p:bldGraphic spid="10" grpId="0">
        <p:bldAsOne/>
      </p:bldGraphic>
      <p:bldGraphic spid="10" grpId="1">
        <p:bldAsOne/>
      </p:bldGraphic>
      <p:bldGraphic spid="13" grpId="0">
        <p:bldAsOne/>
      </p:bldGraphic>
      <p:bldGraphic spid="13" grpId="1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181175F-F92E-4346-BEF2-F4DEB204DBB1}"/>
              </a:ext>
            </a:extLst>
          </p:cNvPr>
          <p:cNvCxnSpPr>
            <a:cxnSpLocks/>
          </p:cNvCxnSpPr>
          <p:nvPr/>
        </p:nvCxnSpPr>
        <p:spPr>
          <a:xfrm flipV="1">
            <a:off x="1190625" y="5978980"/>
            <a:ext cx="7844653" cy="2629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7A71E6E-CEFB-4409-BE5A-DAA75229C265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144000" y="1470820"/>
            <a:ext cx="791415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2971289C-465B-442E-ACCB-3ADFA813459D}"/>
              </a:ext>
            </a:extLst>
          </p:cNvPr>
          <p:cNvSpPr/>
          <p:nvPr/>
        </p:nvSpPr>
        <p:spPr>
          <a:xfrm>
            <a:off x="0" y="1397000"/>
            <a:ext cx="144000" cy="14764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2 CuadroTexto">
            <a:extLst>
              <a:ext uri="{FF2B5EF4-FFF2-40B4-BE49-F238E27FC236}">
                <a16:creationId xmlns:a16="http://schemas.microsoft.com/office/drawing/2014/main" id="{BEC35C67-D9A9-40B5-8795-B1AD983B674D}"/>
              </a:ext>
            </a:extLst>
          </p:cNvPr>
          <p:cNvSpPr txBox="1"/>
          <p:nvPr/>
        </p:nvSpPr>
        <p:spPr>
          <a:xfrm>
            <a:off x="7188862" y="6403211"/>
            <a:ext cx="154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32">
              <a:defRPr/>
            </a:pPr>
            <a:r>
              <a:rPr lang="es-ES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 </a:t>
            </a:r>
            <a:r>
              <a:rPr lang="es-CL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27163E9-5661-4AAF-9078-F7CFD4D862FB}"/>
              </a:ext>
            </a:extLst>
          </p:cNvPr>
          <p:cNvSpPr txBox="1"/>
          <p:nvPr/>
        </p:nvSpPr>
        <p:spPr>
          <a:xfrm>
            <a:off x="328592" y="177986"/>
            <a:ext cx="4708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Histogramas</a:t>
            </a:r>
          </a:p>
        </p:txBody>
      </p:sp>
      <p:pic>
        <p:nvPicPr>
          <p:cNvPr id="16" name="Imagen 15" descr="Gráfico, Histograma&#10;&#10;Descripción generada automáticamente">
            <a:extLst>
              <a:ext uri="{FF2B5EF4-FFF2-40B4-BE49-F238E27FC236}">
                <a16:creationId xmlns:a16="http://schemas.microsoft.com/office/drawing/2014/main" id="{8A211E43-15EC-23E8-E49E-52DCE8F2A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840" y="1609574"/>
            <a:ext cx="5890320" cy="4170436"/>
          </a:xfrm>
          <a:prstGeom prst="rect">
            <a:avLst/>
          </a:prstGeom>
        </p:spPr>
      </p:pic>
      <p:pic>
        <p:nvPicPr>
          <p:cNvPr id="20" name="Imagen 19" descr="Gráfico, Histograma&#10;&#10;Descripción generada automáticamente">
            <a:extLst>
              <a:ext uri="{FF2B5EF4-FFF2-40B4-BE49-F238E27FC236}">
                <a16:creationId xmlns:a16="http://schemas.microsoft.com/office/drawing/2014/main" id="{6E1F2951-A415-67A8-8C78-74351F011D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6840" y="1609574"/>
            <a:ext cx="5890320" cy="4170436"/>
          </a:xfrm>
          <a:prstGeom prst="rect">
            <a:avLst/>
          </a:prstGeom>
        </p:spPr>
      </p:pic>
      <p:pic>
        <p:nvPicPr>
          <p:cNvPr id="22" name="Imagen 21" descr="Gráfico, Histograma&#10;&#10;Descripción generada automáticamente">
            <a:extLst>
              <a:ext uri="{FF2B5EF4-FFF2-40B4-BE49-F238E27FC236}">
                <a16:creationId xmlns:a16="http://schemas.microsoft.com/office/drawing/2014/main" id="{74FAFD3F-D263-27E7-4B19-D900740D57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6840" y="1609574"/>
            <a:ext cx="5890320" cy="4170436"/>
          </a:xfrm>
          <a:prstGeom prst="rect">
            <a:avLst/>
          </a:prstGeom>
        </p:spPr>
      </p:pic>
      <p:pic>
        <p:nvPicPr>
          <p:cNvPr id="24" name="Imagen 23" descr="Gráfico, Histograma&#10;&#10;Descripción generada automáticamente">
            <a:extLst>
              <a:ext uri="{FF2B5EF4-FFF2-40B4-BE49-F238E27FC236}">
                <a16:creationId xmlns:a16="http://schemas.microsoft.com/office/drawing/2014/main" id="{6B86970F-C7C2-7806-ED81-39B7B0233D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6840" y="1609574"/>
            <a:ext cx="5890320" cy="4170436"/>
          </a:xfrm>
          <a:prstGeom prst="rect">
            <a:avLst/>
          </a:prstGeom>
        </p:spPr>
      </p:pic>
      <p:pic>
        <p:nvPicPr>
          <p:cNvPr id="26" name="Imagen 25" descr="Gráfico, Histograma&#10;&#10;Descripción generada automáticamente">
            <a:extLst>
              <a:ext uri="{FF2B5EF4-FFF2-40B4-BE49-F238E27FC236}">
                <a16:creationId xmlns:a16="http://schemas.microsoft.com/office/drawing/2014/main" id="{8A52C2C1-7251-5BD9-9E4F-A1600903F7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6840" y="1669791"/>
            <a:ext cx="5856597" cy="4170436"/>
          </a:xfrm>
          <a:prstGeom prst="rect">
            <a:avLst/>
          </a:prstGeom>
        </p:spPr>
      </p:pic>
      <p:pic>
        <p:nvPicPr>
          <p:cNvPr id="28" name="Imagen 27" descr="Gráfico, Histograma&#10;&#10;Descripción generada automáticamente">
            <a:extLst>
              <a:ext uri="{FF2B5EF4-FFF2-40B4-BE49-F238E27FC236}">
                <a16:creationId xmlns:a16="http://schemas.microsoft.com/office/drawing/2014/main" id="{4C844CF5-A3B7-7C1F-7534-A1D4B1E63C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26840" y="1609574"/>
            <a:ext cx="5890320" cy="4170436"/>
          </a:xfrm>
          <a:prstGeom prst="rect">
            <a:avLst/>
          </a:prstGeom>
        </p:spPr>
      </p:pic>
      <p:pic>
        <p:nvPicPr>
          <p:cNvPr id="30" name="Imagen 29" descr="Gráfico, Histograma&#10;&#10;Descripción generada automáticamente">
            <a:extLst>
              <a:ext uri="{FF2B5EF4-FFF2-40B4-BE49-F238E27FC236}">
                <a16:creationId xmlns:a16="http://schemas.microsoft.com/office/drawing/2014/main" id="{B485ADEB-05E8-36ED-D24E-97CD837DF2A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26840" y="1645308"/>
            <a:ext cx="5890320" cy="417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9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181175F-F92E-4346-BEF2-F4DEB204DBB1}"/>
              </a:ext>
            </a:extLst>
          </p:cNvPr>
          <p:cNvCxnSpPr>
            <a:cxnSpLocks/>
          </p:cNvCxnSpPr>
          <p:nvPr/>
        </p:nvCxnSpPr>
        <p:spPr>
          <a:xfrm flipV="1">
            <a:off x="1190625" y="5978980"/>
            <a:ext cx="7844653" cy="2629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7A71E6E-CEFB-4409-BE5A-DAA75229C265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144000" y="1470820"/>
            <a:ext cx="791415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2971289C-465B-442E-ACCB-3ADFA813459D}"/>
              </a:ext>
            </a:extLst>
          </p:cNvPr>
          <p:cNvSpPr/>
          <p:nvPr/>
        </p:nvSpPr>
        <p:spPr>
          <a:xfrm>
            <a:off x="0" y="1397000"/>
            <a:ext cx="144000" cy="14764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2 CuadroTexto">
            <a:extLst>
              <a:ext uri="{FF2B5EF4-FFF2-40B4-BE49-F238E27FC236}">
                <a16:creationId xmlns:a16="http://schemas.microsoft.com/office/drawing/2014/main" id="{BEC35C67-D9A9-40B5-8795-B1AD983B674D}"/>
              </a:ext>
            </a:extLst>
          </p:cNvPr>
          <p:cNvSpPr txBox="1"/>
          <p:nvPr/>
        </p:nvSpPr>
        <p:spPr>
          <a:xfrm>
            <a:off x="7188862" y="6403211"/>
            <a:ext cx="154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32">
              <a:defRPr/>
            </a:pPr>
            <a:r>
              <a:rPr lang="es-ES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 </a:t>
            </a:r>
            <a:r>
              <a:rPr lang="es-CL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27163E9-5661-4AAF-9078-F7CFD4D862FB}"/>
              </a:ext>
            </a:extLst>
          </p:cNvPr>
          <p:cNvSpPr txBox="1"/>
          <p:nvPr/>
        </p:nvSpPr>
        <p:spPr>
          <a:xfrm>
            <a:off x="328592" y="177986"/>
            <a:ext cx="4708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Gráficos Q-Q</a:t>
            </a:r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EDCE075-42E5-E83C-31CE-3E4AEAFC7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840" y="1473090"/>
            <a:ext cx="5890320" cy="4170436"/>
          </a:xfrm>
          <a:prstGeom prst="rect">
            <a:avLst/>
          </a:prstGeom>
        </p:spPr>
      </p:pic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F240646-FC4C-C3C5-42DC-A5F386F8A2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6840" y="1473090"/>
            <a:ext cx="5890320" cy="4170436"/>
          </a:xfrm>
          <a:prstGeom prst="rect">
            <a:avLst/>
          </a:prstGeom>
        </p:spPr>
      </p:pic>
      <p:pic>
        <p:nvPicPr>
          <p:cNvPr id="9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3BA6C39A-8D1D-88A4-3759-CBC876CFCB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6840" y="1473090"/>
            <a:ext cx="5890320" cy="4170436"/>
          </a:xfrm>
          <a:prstGeom prst="rect">
            <a:avLst/>
          </a:prstGeom>
        </p:spPr>
      </p:pic>
      <p:pic>
        <p:nvPicPr>
          <p:cNvPr id="11" name="Imagen 1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46B010E-4009-4DFA-988A-0E320B226D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6840" y="1473090"/>
            <a:ext cx="5890320" cy="4170436"/>
          </a:xfrm>
          <a:prstGeom prst="rect">
            <a:avLst/>
          </a:prstGeom>
        </p:spPr>
      </p:pic>
      <p:pic>
        <p:nvPicPr>
          <p:cNvPr id="13" name="Imagen 1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36380DEF-BDCC-58D6-29ED-D587D13099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6840" y="1473090"/>
            <a:ext cx="5890320" cy="4170436"/>
          </a:xfrm>
          <a:prstGeom prst="rect">
            <a:avLst/>
          </a:prstGeom>
        </p:spPr>
      </p:pic>
      <p:pic>
        <p:nvPicPr>
          <p:cNvPr id="15" name="Imagen 1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47B7768-CC06-2D79-53D9-0F1A2ED1BF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26840" y="1473090"/>
            <a:ext cx="5890320" cy="4170436"/>
          </a:xfrm>
          <a:prstGeom prst="rect">
            <a:avLst/>
          </a:prstGeom>
        </p:spPr>
      </p:pic>
      <p:pic>
        <p:nvPicPr>
          <p:cNvPr id="17" name="Imagen 1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6C870D0-8D72-A076-1CF6-E698E7399F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26840" y="1473090"/>
            <a:ext cx="5890320" cy="417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3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Letter Paper (8.5x11 in)</PresentationFormat>
  <Slides>10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revision>1</cp:revision>
  <dcterms:created xsi:type="dcterms:W3CDTF">2018-06-26T20:44:09Z</dcterms:created>
  <dcterms:modified xsi:type="dcterms:W3CDTF">2024-04-19T02:36:51Z</dcterms:modified>
</cp:coreProperties>
</file>