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07" r:id="rId3"/>
    <p:sldId id="312" r:id="rId4"/>
    <p:sldId id="306" r:id="rId5"/>
    <p:sldId id="305" r:id="rId6"/>
    <p:sldId id="304" r:id="rId7"/>
    <p:sldId id="308" r:id="rId8"/>
    <p:sldId id="309" r:id="rId9"/>
    <p:sldId id="311" r:id="rId10"/>
    <p:sldId id="310" r:id="rId11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E7819-0617-47C0-93DE-DFAD272935D7}" v="26" dt="2024-04-19T00:22:49.854"/>
    <p1510:client id="{3A7F9412-3488-4BA4-8AB4-0FB30BEA8B99}" v="39" dt="2024-04-19T02:05:59.585"/>
    <p1510:client id="{512BB393-AFC8-321A-CA6F-0FE68B77EE34}" v="793" vWet="910" dt="2024-04-19T01:59:01.618"/>
    <p1510:client id="{5B4D70C6-83A3-41C3-8256-4EC1A969E359}" v="332" dt="2024-04-19T02:34:15.727"/>
    <p1510:client id="{6ACD99B5-93F1-D704-0CFC-093CEABA2219}" v="25" dt="2024-04-19T02:37:23.361"/>
    <p1510:client id="{CCE71196-D9EA-5FF5-3E05-183E6D1705FC}" v="8" dt="2024-04-19T02:33:0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ÁSQUEZ CARVAJAL GONZALO A" userId="fdf6c519-ebfd-465d-b4fa-917b5c704028" providerId="ADAL" clId="{3A7F9412-3488-4BA4-8AB4-0FB30BEA8B99}"/>
    <pc:docChg chg="undo custSel modSld">
      <pc:chgData name="VÁSQUEZ CARVAJAL GONZALO A" userId="fdf6c519-ebfd-465d-b4fa-917b5c704028" providerId="ADAL" clId="{3A7F9412-3488-4BA4-8AB4-0FB30BEA8B99}" dt="2024-04-19T02:05:59.585" v="37" actId="20577"/>
      <pc:docMkLst>
        <pc:docMk/>
      </pc:docMkLst>
      <pc:sldChg chg="modSp mod">
        <pc:chgData name="VÁSQUEZ CARVAJAL GONZALO A" userId="fdf6c519-ebfd-465d-b4fa-917b5c704028" providerId="ADAL" clId="{3A7F9412-3488-4BA4-8AB4-0FB30BEA8B99}" dt="2024-04-19T01:19:50.609" v="3" actId="1076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  <pc:picChg chg="mod">
          <ac:chgData name="VÁSQUEZ CARVAJAL GONZALO A" userId="fdf6c519-ebfd-465d-b4fa-917b5c704028" providerId="ADAL" clId="{3A7F9412-3488-4BA4-8AB4-0FB30BEA8B99}" dt="2024-04-19T01:19:50.609" v="3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mod">
        <pc:chgData name="VÁSQUEZ CARVAJAL GONZALO A" userId="fdf6c519-ebfd-465d-b4fa-917b5c704028" providerId="ADAL" clId="{3A7F9412-3488-4BA4-8AB4-0FB30BEA8B99}" dt="2024-04-19T02:05:59.585" v="37" actId="20577"/>
        <pc:sldMkLst>
          <pc:docMk/>
          <pc:sldMk cId="4026079951" sldId="310"/>
        </pc:sldMkLst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5" creationId="{DB1B59E7-61CF-B407-0796-138C7888D58D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6" creationId="{839A29D8-5FBA-790C-E8EB-D2433956C9EA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8" creationId="{2D1F271B-E9E4-DE9E-E76D-D0B31A68C4C7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9" creationId="{C201BFEB-A2A0-521F-C1FF-F73CD92DB45C}"/>
          </ac:spMkLst>
        </pc:spChg>
        <pc:spChg chg="add mod">
          <ac:chgData name="VÁSQUEZ CARVAJAL GONZALO A" userId="fdf6c519-ebfd-465d-b4fa-917b5c704028" providerId="ADAL" clId="{3A7F9412-3488-4BA4-8AB4-0FB30BEA8B99}" dt="2024-04-19T02:03:15.361" v="11" actId="1076"/>
          <ac:spMkLst>
            <pc:docMk/>
            <pc:sldMk cId="4026079951" sldId="310"/>
            <ac:spMk id="11" creationId="{F7C4C1AA-CBA9-86E8-0AA3-94399BFC4857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3" creationId="{8A244E7C-2810-E35A-255B-85C357D73F6E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4" creationId="{A7CDE95B-9F52-6F8D-F894-F397ACEEE879}"/>
          </ac:spMkLst>
        </pc:spChg>
        <pc:spChg chg="add mod">
          <ac:chgData name="VÁSQUEZ CARVAJAL GONZALO A" userId="fdf6c519-ebfd-465d-b4fa-917b5c704028" providerId="ADAL" clId="{3A7F9412-3488-4BA4-8AB4-0FB30BEA8B99}" dt="2024-04-19T02:04:32.385" v="22" actId="1076"/>
          <ac:spMkLst>
            <pc:docMk/>
            <pc:sldMk cId="4026079951" sldId="310"/>
            <ac:spMk id="15" creationId="{687C2E96-FE35-FEF7-BA0A-5ACF023FA5BD}"/>
          </ac:spMkLst>
        </pc:spChg>
        <pc:spChg chg="add mod">
          <ac:chgData name="VÁSQUEZ CARVAJAL GONZALO A" userId="fdf6c519-ebfd-465d-b4fa-917b5c704028" providerId="ADAL" clId="{3A7F9412-3488-4BA4-8AB4-0FB30BEA8B99}" dt="2024-04-19T02:04:07.952" v="15" actId="1076"/>
          <ac:spMkLst>
            <pc:docMk/>
            <pc:sldMk cId="4026079951" sldId="310"/>
            <ac:spMk id="16" creationId="{ED0C73D5-D867-8AA5-5CDD-36930A4486E8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7" creationId="{B4FB0981-55CB-5B53-D161-1B449F87837A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8" creationId="{1F43C420-F744-BC01-29AC-F17FD212F537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19" creationId="{BDB4DF92-2798-EECA-F1DC-727D236E16D6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1" creationId="{23642D39-7AEC-3F47-61C3-6114598B6AB1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2" creationId="{95F0BB0A-DA3E-DE26-7D3B-73A7BA1D847E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3" creationId="{2305F3C9-1698-F50F-E557-68071E7B4E76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4" creationId="{047AEBB8-E33C-23A9-E577-971EAB522FF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5" creationId="{B87593CC-9216-DF4E-121E-00242A1F6EA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6" creationId="{4B03DD76-C7F5-2DBD-B4E3-61EE0652055A}"/>
          </ac:spMkLst>
        </pc:spChg>
        <pc:spChg chg="add mod">
          <ac:chgData name="VÁSQUEZ CARVAJAL GONZALO A" userId="fdf6c519-ebfd-465d-b4fa-917b5c704028" providerId="ADAL" clId="{3A7F9412-3488-4BA4-8AB4-0FB30BEA8B99}" dt="2024-04-19T02:05:59.585" v="37" actId="20577"/>
          <ac:spMkLst>
            <pc:docMk/>
            <pc:sldMk cId="4026079951" sldId="310"/>
            <ac:spMk id="27" creationId="{7D902329-67E8-92E9-92F7-0C3B39A25C9A}"/>
          </ac:spMkLst>
        </pc:spChg>
        <pc:spChg chg="add mod">
          <ac:chgData name="VÁSQUEZ CARVAJAL GONZALO A" userId="fdf6c519-ebfd-465d-b4fa-917b5c704028" providerId="ADAL" clId="{3A7F9412-3488-4BA4-8AB4-0FB30BEA8B99}" dt="2024-04-19T02:04:36.297" v="26" actId="1076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5" creationId="{A7F2FD6A-68BD-9588-0D59-11428C0B9B2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6" creationId="{D3A5C724-712B-C104-3929-EF0299E92EF9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8" creationId="{9A2E86C6-79FE-3ABE-7598-952A4F4E35AD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0" creationId="{8D747AE0-A708-D0CF-C0EA-4E8DC7ADE1A1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1" creationId="{AF9FB61E-A193-EFEC-42DB-3DDA989881A4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4" creationId="{647C86DD-6EEB-7DC1-428A-00DB5CCF69CF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6" creationId="{3D2BA7C5-B634-174E-9E00-5BAF3765F5A2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9" creationId="{3B301982-42C4-708E-9C44-6E0EB9DB693A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1" creationId="{024792D9-8FB8-9032-B131-49B587AFD913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2" creationId="{D5CD0018-7244-03E4-DC0B-779DEE1A8027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3" creationId="{1D92CD14-3704-368C-8993-9FAA966F6B4B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4" creationId="{B8E53B93-B508-04E5-32B3-987D1D12B699}"/>
          </ac:spMkLst>
        </pc:spChg>
        <pc:grpChg chg="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6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4:53.419" v="31" actId="1076"/>
          <ac:grpSpMkLst>
            <pc:docMk/>
            <pc:sldMk cId="4026079951" sldId="310"/>
            <ac:grpSpMk id="31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4" creationId="{4C606DCA-568B-919F-E36E-E93C67C4396A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9" creationId="{9BAE4014-9F5E-C0C0-EB91-433737D3B68E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45" creationId="{C6FCEC88-21E8-AB9F-3C9E-D708F1541912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50" creationId="{1D57259E-3987-20E9-01EF-5AC6E5B0798A}"/>
          </ac:grpSpMkLst>
        </pc:grpChg>
      </pc:sldChg>
    </pc:docChg>
  </pc:docChgLst>
  <pc:docChgLst>
    <pc:chgData name="PEREZ VERGARA MELANY" userId="S::m.perezvergara@uandresbello.edu::d95698a7-632e-4c03-ab0f-564477513d69" providerId="AD" clId="Web-{6ACD99B5-93F1-D704-0CFC-093CEABA2219}"/>
    <pc:docChg chg="delSld modSld">
      <pc:chgData name="PEREZ VERGARA MELANY" userId="S::m.perezvergara@uandresbello.edu::d95698a7-632e-4c03-ab0f-564477513d69" providerId="AD" clId="Web-{6ACD99B5-93F1-D704-0CFC-093CEABA2219}" dt="2024-04-19T02:37:23.361" v="23" actId="20577"/>
      <pc:docMkLst>
        <pc:docMk/>
      </pc:docMkLst>
      <pc:sldChg chg="modSp">
        <pc:chgData name="PEREZ VERGARA MELANY" userId="S::m.perezvergara@uandresbello.edu::d95698a7-632e-4c03-ab0f-564477513d69" providerId="AD" clId="Web-{6ACD99B5-93F1-D704-0CFC-093CEABA2219}" dt="2024-04-19T02:37:23.361" v="23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6ACD99B5-93F1-D704-0CFC-093CEABA2219}" dt="2024-04-19T02:33:48.714" v="3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7:23.361" v="23" actId="20577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3:53.574" v="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6:03.750" v="10" actId="1076"/>
          <ac:spMkLst>
            <pc:docMk/>
            <pc:sldMk cId="4002806811" sldId="305"/>
            <ac:spMk id="89" creationId="{9643106E-B78F-462C-B172-9657EC03DCAA}"/>
          </ac:spMkLst>
        </pc:spChg>
      </pc:sldChg>
      <pc:sldChg chg="del">
        <pc:chgData name="PEREZ VERGARA MELANY" userId="S::m.perezvergara@uandresbello.edu::d95698a7-632e-4c03-ab0f-564477513d69" providerId="AD" clId="Web-{6ACD99B5-93F1-D704-0CFC-093CEABA2219}" dt="2024-04-19T02:16:51.807" v="0"/>
        <pc:sldMkLst>
          <pc:docMk/>
          <pc:sldMk cId="319540435" sldId="313"/>
        </pc:sldMkLst>
      </pc:sldChg>
    </pc:docChg>
  </pc:docChgLst>
  <pc:docChgLst>
    <pc:chgData name="VÁSQUEZ CARVAJAL GONZALO A" userId="S::g.vsquezcarvajal@uandresbello.edu::fdf6c519-ebfd-465d-b4fa-917b5c704028" providerId="AD" clId="Web-{CCE71196-D9EA-5FF5-3E05-183E6D1705FC}"/>
    <pc:docChg chg="modSld">
      <pc:chgData name="VÁSQUEZ CARVAJAL GONZALO A" userId="S::g.vsquezcarvajal@uandresbello.edu::fdf6c519-ebfd-465d-b4fa-917b5c704028" providerId="AD" clId="Web-{CCE71196-D9EA-5FF5-3E05-183E6D1705FC}" dt="2024-04-19T02:33:07.451" v="6" actId="1076"/>
      <pc:docMkLst>
        <pc:docMk/>
      </pc:docMkLst>
      <pc:sldChg chg="addSp modSp">
        <pc:chgData name="VÁSQUEZ CARVAJAL GONZALO A" userId="S::g.vsquezcarvajal@uandresbello.edu::fdf6c519-ebfd-465d-b4fa-917b5c704028" providerId="AD" clId="Web-{CCE71196-D9EA-5FF5-3E05-183E6D1705FC}" dt="2024-04-19T02:33:07.451" v="6" actId="1076"/>
        <pc:sldMkLst>
          <pc:docMk/>
          <pc:sldMk cId="2779685119" sldId="306"/>
        </pc:sldMkLst>
        <pc:picChg chg="add mod">
          <ac:chgData name="VÁSQUEZ CARVAJAL GONZALO A" userId="S::g.vsquezcarvajal@uandresbello.edu::fdf6c519-ebfd-465d-b4fa-917b5c704028" providerId="AD" clId="Web-{CCE71196-D9EA-5FF5-3E05-183E6D1705FC}" dt="2024-04-19T02:33:07.451" v="6" actId="1076"/>
          <ac:picMkLst>
            <pc:docMk/>
            <pc:sldMk cId="2779685119" sldId="306"/>
            <ac:picMk id="31" creationId="{637CF5E8-ABB0-22A1-D946-FDFCE8232FD1}"/>
          </ac:picMkLst>
        </pc:pic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19T02:34:13.568" v="3299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GAMBOA ALVARADO IGNACIO G" userId="d3d0d4b5-30dd-46e6-93bb-837ddea6ad49" providerId="ADAL" clId="{5B4D70C6-83A3-41C3-8256-4EC1A969E359}" dt="2024-04-18T23:05:09.875" v="2907" actId="20577"/>
        <pc:sldMkLst>
          <pc:docMk/>
          <pc:sldMk cId="3105322462" sldId="304"/>
        </pc:sldMkLst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9T02:28:47.659" v="3297" actId="1076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8T02:29:06.242" v="1752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8T02:29:38.594" v="1755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9T02:28:37.716" v="3296" actId="31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8T02:39:06.390" v="2112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9T02:28:47.659" v="3297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19T02:34:13.568" v="3299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18T02:41:01.861" v="2121" actId="164"/>
          <ac:spMkLst>
            <pc:docMk/>
            <pc:sldMk cId="2779685119" sldId="306"/>
            <ac:spMk id="14" creationId="{855FA44E-0C17-4500-A69F-6E7B6E86DD4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5" creationId="{B4695B2F-77DA-4672-8B2A-9A98209719AD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19" creationId="{1FB40C32-9336-4D24-8223-3C61069D4751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0" creationId="{CE84625E-6CA6-4EF5-ABC1-3503266AC210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1" creationId="{CE08D2EE-8AC8-45B7-B064-14D472F0E939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GAMBOA ALVARADO IGNACIO G" userId="d3d0d4b5-30dd-46e6-93bb-837ddea6ad49" providerId="ADAL" clId="{5B4D70C6-83A3-41C3-8256-4EC1A969E359}" dt="2024-04-18T02:41:10.947" v="2122" actId="16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GAMBOA ALVARADO IGNACIO G" userId="d3d0d4b5-30dd-46e6-93bb-837ddea6ad49" providerId="ADAL" clId="{5B4D70C6-83A3-41C3-8256-4EC1A969E359}" dt="2024-04-18T02:40:34.459" v="2118" actId="164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17T11:47:52.663" v="1245" actId="122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mod">
          <ac:chgData name="GAMBOA ALVARADO IGNACIO G" userId="d3d0d4b5-30dd-46e6-93bb-837ddea6ad49" providerId="ADAL" clId="{5B4D70C6-83A3-41C3-8256-4EC1A969E359}" dt="2024-04-18T02:40:34.459" v="2118" actId="164"/>
          <ac:grpSpMkLst>
            <pc:docMk/>
            <pc:sldMk cId="2779685119" sldId="306"/>
            <ac:grpSpMk id="41" creationId="{96C56988-82CC-6DD4-1CFD-3EF765D05A57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mod">
          <ac:chgData name="GAMBOA ALVARADO IGNACIO G" userId="d3d0d4b5-30dd-46e6-93bb-837ddea6ad49" providerId="ADAL" clId="{5B4D70C6-83A3-41C3-8256-4EC1A969E359}" dt="2024-04-18T02:41:10.947" v="2122" actId="164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18T02:41:01.861" v="2121" actId="164"/>
          <ac:picMkLst>
            <pc:docMk/>
            <pc:sldMk cId="2779685119" sldId="306"/>
            <ac:picMk id="13" creationId="{D259065A-E859-445B-9FE7-062BC3C6BE3C}"/>
          </ac:picMkLst>
        </pc:picChg>
        <pc:picChg chg="mod modCrop">
          <ac:chgData name="GAMBOA ALVARADO IGNACIO G" userId="d3d0d4b5-30dd-46e6-93bb-837ddea6ad49" providerId="ADAL" clId="{5B4D70C6-83A3-41C3-8256-4EC1A969E359}" dt="2024-04-18T02:40:34.459" v="2118" actId="164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9T02:34:07.139" v="3298" actId="21"/>
          <ac:picMkLst>
            <pc:docMk/>
            <pc:sldMk cId="2779685119" sldId="306"/>
            <ac:picMk id="31" creationId="{637CF5E8-ABB0-22A1-D946-FDFCE8232FD1}"/>
          </ac:picMkLst>
        </pc:picChg>
        <pc:picChg chg="add">
          <ac:chgData name="GAMBOA ALVARADO IGNACIO G" userId="d3d0d4b5-30dd-46e6-93bb-837ddea6ad49" providerId="ADAL" clId="{5B4D70C6-83A3-41C3-8256-4EC1A969E359}" dt="2024-04-19T02:34:13.568" v="3299"/>
          <ac:picMkLst>
            <pc:docMk/>
            <pc:sldMk cId="2779685119" sldId="306"/>
            <ac:picMk id="32" creationId="{B6E54D26-C92E-3819-3840-BB1F962D64C7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5" creationId="{B3B63103-140E-43BC-B2DA-9A367D6B6DCE}"/>
          </ac:cxnSpMkLst>
        </pc:cxnChg>
        <pc:cxnChg chg="mod">
          <ac:chgData name="GAMBOA ALVARADO IGNACIO G" userId="d3d0d4b5-30dd-46e6-93bb-837ddea6ad49" providerId="ADAL" clId="{5B4D70C6-83A3-41C3-8256-4EC1A969E359}" dt="2024-04-18T02:41:10.947" v="2122" actId="164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19T00:20:14.949" v="3119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add mod">
        <pc:chgData name="GAMBOA ALVARADO IGNACIO G" userId="d3d0d4b5-30dd-46e6-93bb-837ddea6ad49" providerId="ADAL" clId="{5B4D70C6-83A3-41C3-8256-4EC1A969E359}" dt="2024-04-19T02:08:19.472" v="3294" actId="207"/>
        <pc:sldMkLst>
          <pc:docMk/>
          <pc:sldMk cId="4026079951" sldId="310"/>
        </pc:sldMkLst>
        <pc:spChg chg="add mod topLvl">
          <ac:chgData name="GAMBOA ALVARADO IGNACIO G" userId="d3d0d4b5-30dd-46e6-93bb-837ddea6ad49" providerId="ADAL" clId="{5B4D70C6-83A3-41C3-8256-4EC1A969E359}" dt="2024-04-19T02:05:09.654" v="3229" actId="20577"/>
          <ac:spMkLst>
            <pc:docMk/>
            <pc:sldMk cId="4026079951" sldId="310"/>
            <ac:spMk id="3" creationId="{8FFB18C6-E252-AEA7-7546-D8E3ACC10833}"/>
          </ac:spMkLst>
        </pc:spChg>
        <pc:spChg chg="add mod topLvl">
          <ac:chgData name="GAMBOA ALVARADO IGNACIO G" userId="d3d0d4b5-30dd-46e6-93bb-837ddea6ad49" providerId="ADAL" clId="{5B4D70C6-83A3-41C3-8256-4EC1A969E359}" dt="2024-04-19T02:04:35.397" v="3222" actId="164"/>
          <ac:spMkLst>
            <pc:docMk/>
            <pc:sldMk cId="4026079951" sldId="310"/>
            <ac:spMk id="4" creationId="{DFC250D8-D0C3-D279-0ED9-892373FEFC12}"/>
          </ac:spMkLst>
        </pc:spChg>
        <pc:spChg chg="add mod">
          <ac:chgData name="GAMBOA ALVARADO IGNACIO G" userId="d3d0d4b5-30dd-46e6-93bb-837ddea6ad49" providerId="ADAL" clId="{5B4D70C6-83A3-41C3-8256-4EC1A969E359}" dt="2024-04-19T02:02:11.245" v="3203" actId="767"/>
          <ac:spMkLst>
            <pc:docMk/>
            <pc:sldMk cId="4026079951" sldId="310"/>
            <ac:spMk id="8" creationId="{3B958F62-B544-8606-70D7-9FC08BE7DEF8}"/>
          </ac:spMkLst>
        </pc:spChg>
        <pc:spChg chg="del">
          <ac:chgData name="GAMBOA ALVARADO IGNACIO G" userId="d3d0d4b5-30dd-46e6-93bb-837ddea6ad49" providerId="ADAL" clId="{5B4D70C6-83A3-41C3-8256-4EC1A969E359}" dt="2024-04-19T02:02:23.203" v="3206"/>
          <ac:spMkLst>
            <pc:docMk/>
            <pc:sldMk cId="4026079951" sldId="310"/>
            <ac:spMk id="10" creationId="{3B958F62-B544-8606-70D7-9FC08BE7DEF8}"/>
          </ac:spMkLst>
        </pc:spChg>
        <pc:spChg chg="add del mod">
          <ac:chgData name="GAMBOA ALVARADO IGNACIO G" userId="d3d0d4b5-30dd-46e6-93bb-837ddea6ad49" providerId="ADAL" clId="{5B4D70C6-83A3-41C3-8256-4EC1A969E359}" dt="2024-04-19T02:02:23.206" v="3208"/>
          <ac:spMkLst>
            <pc:docMk/>
            <pc:sldMk cId="4026079951" sldId="310"/>
            <ac:spMk id="11" creationId="{5A30E48D-ED63-0F98-76D9-5AEF476C753E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5" creationId="{687C2E96-FE35-FEF7-BA0A-5ACF023FA5BD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6" creationId="{ED0C73D5-D867-8AA5-5CDD-36930A4486E8}"/>
          </ac:spMkLst>
        </pc:spChg>
        <pc:spChg chg="mod">
          <ac:chgData name="GAMBOA ALVARADO IGNACIO G" userId="d3d0d4b5-30dd-46e6-93bb-837ddea6ad49" providerId="ADAL" clId="{5B4D70C6-83A3-41C3-8256-4EC1A969E359}" dt="2024-04-19T02:05:18.977" v="3244" actId="20577"/>
          <ac:spMkLst>
            <pc:docMk/>
            <pc:sldMk cId="4026079951" sldId="310"/>
            <ac:spMk id="17" creationId="{B4FB0981-55CB-5B53-D161-1B449F87837A}"/>
          </ac:spMkLst>
        </pc:spChg>
        <pc:spChg chg="mod">
          <ac:chgData name="GAMBOA ALVARADO IGNACIO G" userId="d3d0d4b5-30dd-46e6-93bb-837ddea6ad49" providerId="ADAL" clId="{5B4D70C6-83A3-41C3-8256-4EC1A969E359}" dt="2024-04-19T02:04:46.819" v="3224" actId="164"/>
          <ac:spMkLst>
            <pc:docMk/>
            <pc:sldMk cId="4026079951" sldId="310"/>
            <ac:spMk id="18" creationId="{1F43C420-F744-BC01-29AC-F17FD212F537}"/>
          </ac:spMkLst>
        </pc:spChg>
        <pc:spChg chg="mod">
          <ac:chgData name="GAMBOA ALVARADO IGNACIO G" userId="d3d0d4b5-30dd-46e6-93bb-837ddea6ad49" providerId="ADAL" clId="{5B4D70C6-83A3-41C3-8256-4EC1A969E359}" dt="2024-04-19T02:05:22.963" v="3250" actId="20577"/>
          <ac:spMkLst>
            <pc:docMk/>
            <pc:sldMk cId="4026079951" sldId="310"/>
            <ac:spMk id="19" creationId="{BDB4DF92-2798-EECA-F1DC-727D236E16D6}"/>
          </ac:spMkLst>
        </pc:spChg>
        <pc:spChg chg="mod">
          <ac:chgData name="GAMBOA ALVARADO IGNACIO G" userId="d3d0d4b5-30dd-46e6-93bb-837ddea6ad49" providerId="ADAL" clId="{5B4D70C6-83A3-41C3-8256-4EC1A969E359}" dt="2024-04-19T02:07:10.727" v="3274" actId="21"/>
          <ac:spMkLst>
            <pc:docMk/>
            <pc:sldMk cId="4026079951" sldId="310"/>
            <ac:spMk id="20" creationId="{58A80695-BC02-A6E2-35B6-7E82ABDBD1B7}"/>
          </ac:spMkLst>
        </pc:spChg>
        <pc:spChg chg="mod">
          <ac:chgData name="GAMBOA ALVARADO IGNACIO G" userId="d3d0d4b5-30dd-46e6-93bb-837ddea6ad49" providerId="ADAL" clId="{5B4D70C6-83A3-41C3-8256-4EC1A969E359}" dt="2024-04-19T02:05:14.557" v="3239" actId="20577"/>
          <ac:spMkLst>
            <pc:docMk/>
            <pc:sldMk cId="4026079951" sldId="310"/>
            <ac:spMk id="27" creationId="{7D902329-67E8-92E9-92F7-0C3B39A25C9A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GAMBOA ALVARADO IGNACIO G" userId="d3d0d4b5-30dd-46e6-93bb-837ddea6ad49" providerId="ADAL" clId="{5B4D70C6-83A3-41C3-8256-4EC1A969E359}" dt="2024-04-19T02:05:25.854" v="3251" actId="20577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GAMBOA ALVARADO IGNACIO G" userId="d3d0d4b5-30dd-46e6-93bb-837ddea6ad49" providerId="ADAL" clId="{5B4D70C6-83A3-41C3-8256-4EC1A969E359}" dt="2024-04-19T02:08:19.472" v="3294" actId="207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GAMBOA ALVARADO IGNACIO G" userId="d3d0d4b5-30dd-46e6-93bb-837ddea6ad49" providerId="ADAL" clId="{5B4D70C6-83A3-41C3-8256-4EC1A969E359}" dt="2024-04-19T02:05:27.423" v="3252" actId="20577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GAMBOA ALVARADO IGNACIO G" userId="d3d0d4b5-30dd-46e6-93bb-837ddea6ad49" providerId="ADAL" clId="{5B4D70C6-83A3-41C3-8256-4EC1A969E359}" dt="2024-04-19T02:05:29.986" v="3253" actId="20577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GAMBOA ALVARADO IGNACIO G" userId="d3d0d4b5-30dd-46e6-93bb-837ddea6ad49" providerId="ADAL" clId="{5B4D70C6-83A3-41C3-8256-4EC1A969E359}" dt="2024-04-19T01:21:23.968" v="3191" actId="14100"/>
          <ac:spMkLst>
            <pc:docMk/>
            <pc:sldMk cId="4026079951" sldId="310"/>
            <ac:spMk id="43" creationId="{227163E9-5661-4AAF-9078-F7CFD4D862FB}"/>
          </ac:spMkLst>
        </pc:spChg>
        <pc:spChg chg="add del">
          <ac:chgData name="GAMBOA ALVARADO IGNACIO G" userId="d3d0d4b5-30dd-46e6-93bb-837ddea6ad49" providerId="ADAL" clId="{5B4D70C6-83A3-41C3-8256-4EC1A969E359}" dt="2024-04-19T02:07:09.349" v="3273" actId="22"/>
          <ac:spMkLst>
            <pc:docMk/>
            <pc:sldMk cId="4026079951" sldId="310"/>
            <ac:spMk id="46" creationId="{2A090067-0B0A-6045-43F2-8B5BE84234BF}"/>
          </ac:spMkLst>
        </pc:spChg>
        <pc:grpChg chg="add del mod">
          <ac:chgData name="GAMBOA ALVARADO IGNACIO G" userId="d3d0d4b5-30dd-46e6-93bb-837ddea6ad49" providerId="ADAL" clId="{5B4D70C6-83A3-41C3-8256-4EC1A969E359}" dt="2024-04-19T02:02:51.443" v="3210" actId="165"/>
          <ac:grpSpMkLst>
            <pc:docMk/>
            <pc:sldMk cId="4026079951" sldId="310"/>
            <ac:grpSpMk id="12" creationId="{C1924760-07FE-76C6-FBA0-1BA2F2E95381}"/>
          </ac:grpSpMkLst>
        </pc:grpChg>
        <pc:grpChg chg="add mod">
          <ac:chgData name="GAMBOA ALVARADO IGNACIO G" userId="d3d0d4b5-30dd-46e6-93bb-837ddea6ad49" providerId="ADAL" clId="{5B4D70C6-83A3-41C3-8256-4EC1A969E359}" dt="2024-04-19T02:04:35.397" v="3222" actId="164"/>
          <ac:grpSpMkLst>
            <pc:docMk/>
            <pc:sldMk cId="4026079951" sldId="310"/>
            <ac:grpSpMk id="29" creationId="{06F6DB3C-0030-016C-D276-7DC33ECB1382}"/>
          </ac:grpSpMkLst>
        </pc:grpChg>
        <pc:grpChg chg="add mod">
          <ac:chgData name="GAMBOA ALVARADO IGNACIO G" userId="d3d0d4b5-30dd-46e6-93bb-837ddea6ad49" providerId="ADAL" clId="{5B4D70C6-83A3-41C3-8256-4EC1A969E359}" dt="2024-04-19T02:04:40.525" v="3223" actId="164"/>
          <ac:grpSpMkLst>
            <pc:docMk/>
            <pc:sldMk cId="4026079951" sldId="310"/>
            <ac:grpSpMk id="30" creationId="{F904F3FA-55A8-357F-D91D-0E20DA056807}"/>
          </ac:grpSpMkLst>
        </pc:grpChg>
        <pc:grpChg chg="add mod">
          <ac:chgData name="GAMBOA ALVARADO IGNACIO G" userId="d3d0d4b5-30dd-46e6-93bb-837ddea6ad49" providerId="ADAL" clId="{5B4D70C6-83A3-41C3-8256-4EC1A969E359}" dt="2024-04-19T02:04:46.819" v="3224" actId="164"/>
          <ac:grpSpMkLst>
            <pc:docMk/>
            <pc:sldMk cId="4026079951" sldId="310"/>
            <ac:grpSpMk id="31" creationId="{5462D678-0C32-84D3-A914-A87E4AC3F7F9}"/>
          </ac:grpSpMkLst>
        </pc:grpChg>
        <pc:grpChg chg="add mod">
          <ac:chgData name="GAMBOA ALVARADO IGNACIO G" userId="d3d0d4b5-30dd-46e6-93bb-837ddea6ad49" providerId="ADAL" clId="{5B4D70C6-83A3-41C3-8256-4EC1A969E359}" dt="2024-04-19T02:04:53.337" v="3225" actId="164"/>
          <ac:grpSpMkLst>
            <pc:docMk/>
            <pc:sldMk cId="4026079951" sldId="310"/>
            <ac:grpSpMk id="32" creationId="{17D8EA0E-8C38-AC06-AB8E-9A9079087245}"/>
          </ac:grpSpMkLst>
        </pc:grpChg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  <pc:sldChg chg="modSp mod">
        <pc:chgData name="GAMBOA ALVARADO IGNACIO G" userId="d3d0d4b5-30dd-46e6-93bb-837ddea6ad49" providerId="ADAL" clId="{5B4D70C6-83A3-41C3-8256-4EC1A969E359}" dt="2024-04-19T01:45:12.843" v="3193" actId="1076"/>
        <pc:sldMkLst>
          <pc:docMk/>
          <pc:sldMk cId="319540435" sldId="313"/>
        </pc:sldMkLst>
        <pc:spChg chg="mod">
          <ac:chgData name="GAMBOA ALVARADO IGNACIO G" userId="d3d0d4b5-30dd-46e6-93bb-837ddea6ad49" providerId="ADAL" clId="{5B4D70C6-83A3-41C3-8256-4EC1A969E359}" dt="2024-04-19T01:45:12.843" v="3193" actId="1076"/>
          <ac:spMkLst>
            <pc:docMk/>
            <pc:sldMk cId="319540435" sldId="313"/>
            <ac:spMk id="23" creationId="{73182A38-D6DF-453D-921E-315EFA20E2ED}"/>
          </ac:spMkLst>
        </pc:spChg>
        <pc:spChg chg="mod">
          <ac:chgData name="GAMBOA ALVARADO IGNACIO G" userId="d3d0d4b5-30dd-46e6-93bb-837ddea6ad49" providerId="ADAL" clId="{5B4D70C6-83A3-41C3-8256-4EC1A969E359}" dt="2024-04-19T01:41:24.187" v="3192" actId="14100"/>
          <ac:spMkLst>
            <pc:docMk/>
            <pc:sldMk cId="319540435" sldId="313"/>
            <ac:spMk id="24" creationId="{BA18F6DF-CBB0-C049-F795-5FBA7BFF080B}"/>
          </ac:spMkLst>
        </pc:sp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55:38.091" v="766" actId="20577"/>
      <pc:docMkLst>
        <pc:docMk/>
      </pc:docMkLst>
      <pc:sldChg chg="modSp">
        <pc:chgData name="PEREZ VERGARA MELANY" userId="S::m.perezvergara@uandresbello.edu::d95698a7-632e-4c03-ab0f-564477513d69" providerId="AD" clId="Web-{512BB393-AFC8-321A-CA6F-0FE68B77EE34}" dt="2024-04-19T01:55:38.091" v="766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512BB393-AFC8-321A-CA6F-0FE68B77EE34}" dt="2024-04-19T01:55:38.091" v="766" actId="20577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54:55.167" v="758" actId="20577"/>
          <ac:spMkLst>
            <pc:docMk/>
            <pc:sldMk cId="4002806811" sldId="305"/>
            <ac:spMk id="78" creationId="{01A187E2-50D2-4CF9-BEC4-99ED7D9D1517}"/>
          </ac:spMkLst>
        </pc:spChg>
      </pc:sldChg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46:43.063" v="740" actId="20577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8:23.076" v="709" actId="1076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0:03.830" v="483" actId="20577"/>
          <ac:spMkLst>
            <pc:docMk/>
            <pc:sldMk cId="319540435" sldId="313"/>
            <ac:spMk id="17" creationId="{1FCC3FBF-86B2-0BB3-B8FA-40966166562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38:28.873" v="711" actId="1076"/>
          <ac:spMkLst>
            <pc:docMk/>
            <pc:sldMk cId="319540435" sldId="31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46:43.063" v="740" actId="20577"/>
          <ac:spMkLst>
            <pc:docMk/>
            <pc:sldMk cId="319540435" sldId="313"/>
            <ac:spMk id="24" creationId="{BA18F6DF-CBB0-C049-F795-5FBA7BFF080B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18/04/2024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io999.deviantart.com/art/Minimalistic-Diamonds-Full-HD-406528069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Test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Kolmogorov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–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Smirnov</a:t>
            </a:r>
            <a:endParaRPr lang="es-ES_tradnl" sz="2400" b="1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6F6DB3C-0030-016C-D276-7DC33ECB1382}"/>
              </a:ext>
            </a:extLst>
          </p:cNvPr>
          <p:cNvGrpSpPr/>
          <p:nvPr/>
        </p:nvGrpSpPr>
        <p:grpSpPr>
          <a:xfrm>
            <a:off x="300016" y="1619290"/>
            <a:ext cx="1885971" cy="1771643"/>
            <a:chOff x="300016" y="1619290"/>
            <a:chExt cx="1885971" cy="1771643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8FFB18C6-E252-AEA7-7546-D8E3ACC10833}"/>
                </a:ext>
              </a:extLst>
            </p:cNvPr>
            <p:cNvSpPr/>
            <p:nvPr/>
          </p:nvSpPr>
          <p:spPr>
            <a:xfrm>
              <a:off x="300016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Peso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DFC250D8-D0C3-D279-0ED9-892373FEFC12}"/>
                </a:ext>
              </a:extLst>
            </p:cNvPr>
            <p:cNvSpPr/>
            <p:nvPr/>
          </p:nvSpPr>
          <p:spPr>
            <a:xfrm>
              <a:off x="314304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462D678-0C32-84D3-A914-A87E4AC3F7F9}"/>
              </a:ext>
            </a:extLst>
          </p:cNvPr>
          <p:cNvGrpSpPr/>
          <p:nvPr/>
        </p:nvGrpSpPr>
        <p:grpSpPr>
          <a:xfrm>
            <a:off x="4470094" y="1619290"/>
            <a:ext cx="1885971" cy="1771643"/>
            <a:chOff x="4470094" y="1619290"/>
            <a:chExt cx="1885971" cy="1771643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B4FB0981-55CB-5B53-D161-1B449F87837A}"/>
                </a:ext>
              </a:extLst>
            </p:cNvPr>
            <p:cNvSpPr/>
            <p:nvPr/>
          </p:nvSpPr>
          <p:spPr>
            <a:xfrm>
              <a:off x="4470094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Ancho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1F43C420-F744-BC01-29AC-F17FD212F537}"/>
                </a:ext>
              </a:extLst>
            </p:cNvPr>
            <p:cNvSpPr/>
            <p:nvPr/>
          </p:nvSpPr>
          <p:spPr>
            <a:xfrm>
              <a:off x="4484382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7D8EA0E-8C38-AC06-AB8E-9A9079087245}"/>
              </a:ext>
            </a:extLst>
          </p:cNvPr>
          <p:cNvGrpSpPr/>
          <p:nvPr/>
        </p:nvGrpSpPr>
        <p:grpSpPr>
          <a:xfrm>
            <a:off x="6569421" y="1615977"/>
            <a:ext cx="1885971" cy="1771643"/>
            <a:chOff x="6569421" y="1615977"/>
            <a:chExt cx="1885971" cy="1771643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DB4DF92-2798-EECA-F1DC-727D236E16D6}"/>
                </a:ext>
              </a:extLst>
            </p:cNvPr>
            <p:cNvSpPr/>
            <p:nvPr/>
          </p:nvSpPr>
          <p:spPr>
            <a:xfrm>
              <a:off x="6569421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Precio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58A80695-BC02-A6E2-35B6-7E82ABDBD1B7}"/>
                </a:ext>
              </a:extLst>
            </p:cNvPr>
            <p:cNvSpPr/>
            <p:nvPr/>
          </p:nvSpPr>
          <p:spPr>
            <a:xfrm>
              <a:off x="6583709" y="2501798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&lt;2,2*10^-16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904F3FA-55A8-357F-D91D-0E20DA056807}"/>
              </a:ext>
            </a:extLst>
          </p:cNvPr>
          <p:cNvGrpSpPr/>
          <p:nvPr/>
        </p:nvGrpSpPr>
        <p:grpSpPr>
          <a:xfrm>
            <a:off x="2392199" y="1615977"/>
            <a:ext cx="1880821" cy="1778268"/>
            <a:chOff x="2392199" y="1615977"/>
            <a:chExt cx="1880821" cy="1778268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87C2E96-FE35-FEF7-BA0A-5ACF023FA5BD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ED0C73D5-D867-8AA5-5CDD-36930A4486E8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7D902329-67E8-92E9-92F7-0C3B39A25C9A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Profundidad</a:t>
              </a: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C2D2FADB-C13F-5DC1-9B86-CFB9FD33C2F3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618536BF-4E51-2E18-BAB2-099DF9A8C94E}"/>
              </a:ext>
            </a:extLst>
          </p:cNvPr>
          <p:cNvGrpSpPr/>
          <p:nvPr/>
        </p:nvGrpSpPr>
        <p:grpSpPr>
          <a:xfrm>
            <a:off x="1312851" y="3773306"/>
            <a:ext cx="1885971" cy="1771643"/>
            <a:chOff x="300016" y="1619290"/>
            <a:chExt cx="1885971" cy="1771643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37F5CE8D-A7FA-AC42-C131-B7B45584B63C}"/>
                </a:ext>
              </a:extLst>
            </p:cNvPr>
            <p:cNvSpPr/>
            <p:nvPr/>
          </p:nvSpPr>
          <p:spPr>
            <a:xfrm>
              <a:off x="300016" y="1619290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X</a:t>
              </a:r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248DACA0-1707-83A2-DFD7-E4B8CF27ECE5}"/>
                </a:ext>
              </a:extLst>
            </p:cNvPr>
            <p:cNvSpPr/>
            <p:nvPr/>
          </p:nvSpPr>
          <p:spPr>
            <a:xfrm>
              <a:off x="314304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&lt;2,2*10^-16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C606DCA-568B-919F-E36E-E93C67C4396A}"/>
              </a:ext>
            </a:extLst>
          </p:cNvPr>
          <p:cNvGrpSpPr/>
          <p:nvPr/>
        </p:nvGrpSpPr>
        <p:grpSpPr>
          <a:xfrm>
            <a:off x="3405034" y="3769993"/>
            <a:ext cx="1880821" cy="1778268"/>
            <a:chOff x="2392199" y="1615977"/>
            <a:chExt cx="1880821" cy="1778268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A7F2FD6A-68BD-9588-0D59-11428C0B9B23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D3A5C724-712B-C104-3929-EF0299E92EF9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144C30AA-FB92-C49A-C7D9-13DC80832B66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Y</a:t>
              </a:r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9A2E86C6-79FE-3ABE-7598-952A4F4E35AD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BAE4014-9F5E-C0C0-EB91-433737D3B68E}"/>
              </a:ext>
            </a:extLst>
          </p:cNvPr>
          <p:cNvGrpSpPr/>
          <p:nvPr/>
        </p:nvGrpSpPr>
        <p:grpSpPr>
          <a:xfrm>
            <a:off x="5490073" y="3766680"/>
            <a:ext cx="1880821" cy="1778268"/>
            <a:chOff x="2392199" y="1615977"/>
            <a:chExt cx="1880821" cy="1778268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8D747AE0-A708-D0CF-C0EA-4E8DC7ADE1A1}"/>
                </a:ext>
              </a:extLst>
            </p:cNvPr>
            <p:cNvSpPr/>
            <p:nvPr/>
          </p:nvSpPr>
          <p:spPr>
            <a:xfrm>
              <a:off x="2394193" y="1615977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AF9FB61E-A193-EFEC-42DB-3DDA989881A4}"/>
                </a:ext>
              </a:extLst>
            </p:cNvPr>
            <p:cNvSpPr/>
            <p:nvPr/>
          </p:nvSpPr>
          <p:spPr>
            <a:xfrm>
              <a:off x="2401337" y="2505111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F6DF212A-48B7-25CE-344C-7E90469314F7}"/>
                </a:ext>
              </a:extLst>
            </p:cNvPr>
            <p:cNvSpPr/>
            <p:nvPr/>
          </p:nvSpPr>
          <p:spPr>
            <a:xfrm>
              <a:off x="2392199" y="1619289"/>
              <a:ext cx="1871683" cy="885821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/>
                <a:t>Z</a:t>
              </a: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647C86DD-6EEB-7DC1-428A-00DB5CCF69CF}"/>
                </a:ext>
              </a:extLst>
            </p:cNvPr>
            <p:cNvSpPr/>
            <p:nvPr/>
          </p:nvSpPr>
          <p:spPr>
            <a:xfrm>
              <a:off x="2399343" y="2508423"/>
              <a:ext cx="1871683" cy="8858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738624" y="343373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6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6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400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3A67C27F-7C08-9A48-80CB-159557954172}"/>
              </a:ext>
            </a:extLst>
          </p:cNvPr>
          <p:cNvGrpSpPr/>
          <p:nvPr/>
        </p:nvGrpSpPr>
        <p:grpSpPr>
          <a:xfrm>
            <a:off x="104052" y="790747"/>
            <a:ext cx="5547806" cy="2165315"/>
            <a:chOff x="104052" y="790747"/>
            <a:chExt cx="5547806" cy="216531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4FFE5FFD-8BCD-78E4-9EDB-3FE577D1221F}"/>
                </a:ext>
              </a:extLst>
            </p:cNvPr>
            <p:cNvGrpSpPr/>
            <p:nvPr/>
          </p:nvGrpSpPr>
          <p:grpSpPr>
            <a:xfrm>
              <a:off x="1049382" y="790747"/>
              <a:ext cx="3586479" cy="1121644"/>
              <a:chOff x="1049382" y="790747"/>
              <a:chExt cx="3586479" cy="1121644"/>
            </a:xfrm>
          </p:grpSpPr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D259065A-E859-445B-9FE7-062BC3C6B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/>
            </p:blipFill>
            <p:spPr>
              <a:xfrm>
                <a:off x="2053144" y="790747"/>
                <a:ext cx="1629855" cy="501971"/>
              </a:xfrm>
              <a:prstGeom prst="rect">
                <a:avLst/>
              </a:prstGeom>
            </p:spPr>
          </p:pic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855FA44E-0C17-4500-A69F-6E7B6E86DD4E}"/>
                  </a:ext>
                </a:extLst>
              </p:cNvPr>
              <p:cNvSpPr/>
              <p:nvPr/>
            </p:nvSpPr>
            <p:spPr>
              <a:xfrm>
                <a:off x="1049382" y="1266933"/>
                <a:ext cx="3586479" cy="645458"/>
              </a:xfrm>
              <a:prstGeom prst="roundRect">
                <a:avLst>
                  <a:gd name="adj" fmla="val 50000"/>
                </a:avLst>
              </a:prstGeom>
              <a:solidFill>
                <a:srgbClr val="C129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</p:grpSp>
        <p:sp>
          <p:nvSpPr>
            <p:cNvPr id="15" name="2 CuadroTexto">
              <a:extLst>
                <a:ext uri="{FF2B5EF4-FFF2-40B4-BE49-F238E27FC236}">
                  <a16:creationId xmlns:a16="http://schemas.microsoft.com/office/drawing/2014/main" id="{B4695B2F-77DA-4672-8B2A-9A98209719AD}"/>
                </a:ext>
              </a:extLst>
            </p:cNvPr>
            <p:cNvSpPr txBox="1"/>
            <p:nvPr/>
          </p:nvSpPr>
          <p:spPr>
            <a:xfrm>
              <a:off x="1348909" y="1287412"/>
              <a:ext cx="1938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53.940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C6A198-6FA3-4552-B4F8-0241175D6D37}"/>
                </a:ext>
              </a:extLst>
            </p:cNvPr>
            <p:cNvSpPr txBox="1"/>
            <p:nvPr/>
          </p:nvSpPr>
          <p:spPr>
            <a:xfrm>
              <a:off x="3269873" y="1488072"/>
              <a:ext cx="1160900" cy="266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600" b="1">
                  <a:solidFill>
                    <a:schemeClr val="bg1"/>
                  </a:solidFill>
                  <a:latin typeface="Arial Narrow"/>
                  <a:cs typeface="Arial Narrow"/>
                </a:rPr>
                <a:t>Datos</a:t>
              </a:r>
            </a:p>
          </p:txBody>
        </p:sp>
        <p:sp>
          <p:nvSpPr>
            <p:cNvPr id="19" name="2 CuadroTexto">
              <a:extLst>
                <a:ext uri="{FF2B5EF4-FFF2-40B4-BE49-F238E27FC236}">
                  <a16:creationId xmlns:a16="http://schemas.microsoft.com/office/drawing/2014/main" id="{1FB40C32-9336-4D24-8223-3C61069D4751}"/>
                </a:ext>
              </a:extLst>
            </p:cNvPr>
            <p:cNvSpPr txBox="1"/>
            <p:nvPr/>
          </p:nvSpPr>
          <p:spPr>
            <a:xfrm>
              <a:off x="104052" y="2182831"/>
              <a:ext cx="17052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2 CuadroTexto">
              <a:extLst>
                <a:ext uri="{FF2B5EF4-FFF2-40B4-BE49-F238E27FC236}">
                  <a16:creationId xmlns:a16="http://schemas.microsoft.com/office/drawing/2014/main" id="{CE84625E-6CA6-4EF5-ABC1-3503266AC210}"/>
                </a:ext>
              </a:extLst>
            </p:cNvPr>
            <p:cNvSpPr txBox="1"/>
            <p:nvPr/>
          </p:nvSpPr>
          <p:spPr>
            <a:xfrm>
              <a:off x="2226780" y="2182831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 CuadroTexto">
              <a:extLst>
                <a:ext uri="{FF2B5EF4-FFF2-40B4-BE49-F238E27FC236}">
                  <a16:creationId xmlns:a16="http://schemas.microsoft.com/office/drawing/2014/main" id="{CE08D2EE-8AC8-45B7-B064-14D472F0E939}"/>
                </a:ext>
              </a:extLst>
            </p:cNvPr>
            <p:cNvSpPr txBox="1"/>
            <p:nvPr/>
          </p:nvSpPr>
          <p:spPr>
            <a:xfrm>
              <a:off x="3991631" y="2189194"/>
              <a:ext cx="1517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3200" b="1">
                  <a:solidFill>
                    <a:srgbClr val="C1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s-CL" sz="3200" b="1" i="0" u="none" strike="noStrike" kern="1200" cap="none" spc="0" normalizeH="0" baseline="0" noProof="0">
                <a:ln>
                  <a:noFill/>
                </a:ln>
                <a:solidFill>
                  <a:srgbClr val="C1292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A184DBA-0163-4573-A60D-D11658F8557E}"/>
                </a:ext>
              </a:extLst>
            </p:cNvPr>
            <p:cNvSpPr txBox="1"/>
            <p:nvPr/>
          </p:nvSpPr>
          <p:spPr>
            <a:xfrm>
              <a:off x="104052" y="2732475"/>
              <a:ext cx="1814250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0256A02-BB1E-41C6-9199-FC0C1F3321C4}"/>
                </a:ext>
              </a:extLst>
            </p:cNvPr>
            <p:cNvSpPr txBox="1"/>
            <p:nvPr/>
          </p:nvSpPr>
          <p:spPr>
            <a:xfrm>
              <a:off x="2309805" y="2732475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cuantitativas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3E5F3D1-3221-4659-A0A9-5A15FEF6B111}"/>
                </a:ext>
              </a:extLst>
            </p:cNvPr>
            <p:cNvSpPr txBox="1"/>
            <p:nvPr/>
          </p:nvSpPr>
          <p:spPr>
            <a:xfrm>
              <a:off x="4055651" y="2715464"/>
              <a:ext cx="1596207" cy="223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s-E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/>
                  <a:cs typeface="Arial Narrow"/>
                </a:rPr>
                <a:t>Variables cualitativas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B3B63103-140E-43BC-B2DA-9A367D6B6DCE}"/>
                </a:ext>
              </a:extLst>
            </p:cNvPr>
            <p:cNvCxnSpPr>
              <a:cxnSpLocks/>
            </p:cNvCxnSpPr>
            <p:nvPr/>
          </p:nvCxnSpPr>
          <p:spPr>
            <a:xfrm>
              <a:off x="3973138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A26D4208-B456-43B1-A30C-82E8310E7AB1}"/>
                </a:ext>
              </a:extLst>
            </p:cNvPr>
            <p:cNvCxnSpPr>
              <a:cxnSpLocks/>
            </p:cNvCxnSpPr>
            <p:nvPr/>
          </p:nvCxnSpPr>
          <p:spPr>
            <a:xfrm>
              <a:off x="2043900" y="2218499"/>
              <a:ext cx="0" cy="6363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6C56988-82CC-6DD4-1CFD-3EF765D05A57}"/>
              </a:ext>
            </a:extLst>
          </p:cNvPr>
          <p:cNvGrpSpPr/>
          <p:nvPr/>
        </p:nvGrpSpPr>
        <p:grpSpPr>
          <a:xfrm>
            <a:off x="5558415" y="1405477"/>
            <a:ext cx="3108900" cy="1063403"/>
            <a:chOff x="5558415" y="1405477"/>
            <a:chExt cx="3108900" cy="1063403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90248251-55FD-4CAF-89AB-8B894160C9EA}"/>
                </a:ext>
              </a:extLst>
            </p:cNvPr>
            <p:cNvSpPr txBox="1"/>
            <p:nvPr/>
          </p:nvSpPr>
          <p:spPr>
            <a:xfrm>
              <a:off x="6617315" y="1405477"/>
              <a:ext cx="2050000" cy="10634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s-CL"/>
              </a:defPPr>
              <a:lvl1pPr marL="57784" marR="13530">
                <a:lnSpc>
                  <a:spcPts val="2565"/>
                </a:lnSpc>
                <a:spcBef>
                  <a:spcPts val="128"/>
                </a:spcBef>
                <a:defRPr spc="-4">
                  <a:latin typeface="Arial Narrow" panose="020B0606020202030204" pitchFamily="34" charset="0"/>
                  <a:cs typeface="Arial Narrow"/>
                </a:defRPr>
              </a:lvl1pPr>
            </a:lstStyle>
            <a:p>
              <a:pPr algn="ctr"/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Una forma de tazar diamantes implica la consideración del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peso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claridad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color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 </a:t>
              </a:r>
              <a:r>
                <a:rPr lang="es-ES" sz="1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corte</a:t>
              </a:r>
              <a:r>
                <a:rPr lang="es-E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77795404-A2C2-4B03-8F96-7FBA7A67E7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 l="14742" r="14357"/>
            <a:stretch/>
          </p:blipFill>
          <p:spPr>
            <a:xfrm>
              <a:off x="5558415" y="1540793"/>
              <a:ext cx="1012761" cy="802886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859024"/>
            <a:chOff x="594727" y="4400218"/>
            <a:chExt cx="1393427" cy="85902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peso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857043"/>
            <a:chOff x="2138040" y="4406966"/>
            <a:chExt cx="1249111" cy="85704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857043"/>
              <a:chOff x="2149274" y="4406966"/>
              <a:chExt cx="1237877" cy="85704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L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E5252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corte</a:t>
                </a:r>
                <a:endParaRPr kumimoji="0" lang="es-CL" sz="3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396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4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861582"/>
            <a:chOff x="3483130" y="4411157"/>
            <a:chExt cx="1334200" cy="86158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24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color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8255" y="4536171"/>
            <a:ext cx="1386833" cy="814132"/>
            <a:chOff x="605611" y="5509238"/>
            <a:chExt cx="1386833" cy="81413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609901" y="5509238"/>
              <a:ext cx="1382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20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claridad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7975" y="4574227"/>
            <a:ext cx="1237876" cy="776076"/>
            <a:chOff x="2148130" y="5562495"/>
            <a:chExt cx="1237876" cy="776076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profundidad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963160" y="3535978"/>
              <a:ext cx="3651644" cy="460618"/>
              <a:chOff x="963160" y="3535978"/>
              <a:chExt cx="3651644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963160" y="3678331"/>
                <a:ext cx="3651644" cy="26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767421"/>
            <a:chOff x="2148129" y="5562495"/>
            <a:chExt cx="1318197" cy="76742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ancho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766123"/>
            <a:chOff x="2145279" y="5562495"/>
            <a:chExt cx="1390543" cy="76612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766123"/>
            <a:chOff x="2145280" y="5562495"/>
            <a:chExt cx="1240726" cy="76612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4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3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3962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4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68204" y="800768"/>
            <a:ext cx="4085578" cy="1048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811336" y="1716908"/>
            <a:ext cx="3984938" cy="690041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pPr marL="57150" marR="13335"/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Objetivo general: Extraer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informacion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sobre la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produccion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de diamantes para poder generar decisiones </a:t>
            </a:r>
            <a:r>
              <a:rPr lang="es-ES" sz="150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estrategicas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que nos ayuden a determinar el mejor precio posible para cada diamante.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90024" y="3312689"/>
            <a:ext cx="4077750" cy="1430661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Objetivos específicos: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  <a:p>
            <a:pPr marL="342900" marR="13335" indent="-28575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Separar las características con análisis descriptivo de las variables individuales. </a:t>
            </a:r>
            <a:endParaRPr lang="es-ES" sz="1200" spc="-4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Calibri" panose="020F0502020204030204"/>
              <a:cs typeface="Calibri" panose="020F0502020204030204"/>
            </a:endParaRPr>
          </a:p>
          <a:p>
            <a:pPr marL="342900" marR="13335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Obtener correlación de variables para predecir el precio</a:t>
            </a:r>
          </a:p>
          <a:p>
            <a:pPr marL="342900" marR="13335" indent="-285750" defTabSz="914400">
              <a:lnSpc>
                <a:spcPts val="2565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Detección y tratamiento de los datos atípicos.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810680" y="5072346"/>
            <a:ext cx="4043373" cy="1753557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Encontrar combinación de aspectos que nos dé el mejor precio.</a:t>
            </a:r>
            <a:endParaRPr lang="es-ES" sz="1200">
              <a:solidFill>
                <a:srgbClr val="000000"/>
              </a:solidFill>
              <a:latin typeface="Arial Narrow"/>
            </a:endParaRPr>
          </a:p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Obtener correlación de variables para predecir el precio</a:t>
            </a:r>
            <a:endParaRPr lang="en-US" sz="1200">
              <a:solidFill>
                <a:srgbClr val="000000"/>
              </a:solidFill>
            </a:endParaRPr>
          </a:p>
          <a:p>
            <a:pPr marL="342900" marR="13335" indent="-285750"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Detección y tratamiento de los datos atípicos.</a:t>
            </a:r>
            <a:endParaRPr lang="en-US" sz="1200">
              <a:solidFill>
                <a:srgbClr val="000000"/>
              </a:solidFill>
            </a:endParaRPr>
          </a:p>
          <a:p>
            <a:pPr marL="342900" marR="13335" indent="-285750">
              <a:buFont typeface="Arial" panose="020B0604020202020204" pitchFamily="34" charset="0"/>
              <a:buChar char="•"/>
            </a:pP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68570" y="1548167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82947" y="5026626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68570" y="2533740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Mediadas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1</cp:revision>
  <dcterms:created xsi:type="dcterms:W3CDTF">2018-06-26T20:44:09Z</dcterms:created>
  <dcterms:modified xsi:type="dcterms:W3CDTF">2024-04-19T02:37:38Z</dcterms:modified>
</cp:coreProperties>
</file>