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2" r:id="rId2"/>
    <p:sldId id="307" r:id="rId3"/>
    <p:sldId id="312" r:id="rId4"/>
    <p:sldId id="306" r:id="rId5"/>
    <p:sldId id="305" r:id="rId6"/>
    <p:sldId id="304" r:id="rId7"/>
    <p:sldId id="308" r:id="rId8"/>
    <p:sldId id="309" r:id="rId9"/>
    <p:sldId id="311" r:id="rId10"/>
    <p:sldId id="310" r:id="rId11"/>
    <p:sldId id="313" r:id="rId12"/>
    <p:sldId id="314" r:id="rId13"/>
    <p:sldId id="315" r:id="rId14"/>
    <p:sldId id="316" r:id="rId15"/>
    <p:sldId id="317" r:id="rId16"/>
    <p:sldId id="318" r:id="rId17"/>
    <p:sldId id="319" r:id="rId18"/>
    <p:sldId id="320" r:id="rId19"/>
    <p:sldId id="323" r:id="rId20"/>
    <p:sldId id="325" r:id="rId21"/>
    <p:sldId id="326" r:id="rId22"/>
    <p:sldId id="324" r:id="rId23"/>
  </p:sldIdLst>
  <p:sldSz cx="9144000" cy="6858000" type="letter"/>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2E"/>
    <a:srgbClr val="E30000"/>
    <a:srgbClr val="E35F65"/>
    <a:srgbClr val="E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F9412-3488-4BA4-8AB4-0FB30BEA8B99}" v="328" dt="2024-04-20T13:19:35.378"/>
    <p1510:client id="{5B4D70C6-83A3-41C3-8256-4EC1A969E359}" v="1600" dt="2024-04-20T14:48:09.722"/>
    <p1510:client id="{69272609-9CD6-E199-76B3-AC35A60DA004}" v="21" dt="2024-04-20T13:43:24.892"/>
    <p1510:client id="{7445F970-8BA9-EE1E-3E0A-E0D8FB319514}" v="5" vWet="6" dt="2024-04-20T01:56:14.310"/>
    <p1510:client id="{987AD8C0-1D3C-D0A0-4B20-11FF2112F1DE}" v="1877" dt="2024-04-20T14:08:06.41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EZ VERGARA MELANY" userId="S::m.perezvergara@uandresbello.edu::d95698a7-632e-4c03-ab0f-564477513d69" providerId="AD" clId="Web-{6ACD99B5-93F1-D704-0CFC-093CEABA2219}"/>
    <pc:docChg chg="delSld modSld">
      <pc:chgData name="PEREZ VERGARA MELANY" userId="S::m.perezvergara@uandresbello.edu::d95698a7-632e-4c03-ab0f-564477513d69" providerId="AD" clId="Web-{6ACD99B5-93F1-D704-0CFC-093CEABA2219}" dt="2024-04-19T03:09:11.315" v="316" actId="1076"/>
      <pc:docMkLst>
        <pc:docMk/>
      </pc:docMkLst>
      <pc:sldChg chg="modSp">
        <pc:chgData name="PEREZ VERGARA MELANY" userId="S::m.perezvergara@uandresbello.edu::d95698a7-632e-4c03-ab0f-564477513d69" providerId="AD" clId="Web-{6ACD99B5-93F1-D704-0CFC-093CEABA2219}" dt="2024-04-19T03:09:11.315" v="316" actId="1076"/>
        <pc:sldMkLst>
          <pc:docMk/>
          <pc:sldMk cId="4002806811" sldId="305"/>
        </pc:sldMkLst>
        <pc:spChg chg="mod">
          <ac:chgData name="PEREZ VERGARA MELANY" userId="S::m.perezvergara@uandresbello.edu::d95698a7-632e-4c03-ab0f-564477513d69" providerId="AD" clId="Web-{6ACD99B5-93F1-D704-0CFC-093CEABA2219}" dt="2024-04-19T02:33:48.714" v="3" actId="1076"/>
          <ac:spMkLst>
            <pc:docMk/>
            <pc:sldMk cId="4002806811" sldId="305"/>
            <ac:spMk id="44" creationId="{426D55FC-DD63-4C00-8593-8ECEC36FC200}"/>
          </ac:spMkLst>
        </pc:spChg>
        <pc:spChg chg="mod">
          <ac:chgData name="PEREZ VERGARA MELANY" userId="S::m.perezvergara@uandresbello.edu::d95698a7-632e-4c03-ab0f-564477513d69" providerId="AD" clId="Web-{6ACD99B5-93F1-D704-0CFC-093CEABA2219}" dt="2024-04-19T03:08:41.064" v="308" actId="1076"/>
          <ac:spMkLst>
            <pc:docMk/>
            <pc:sldMk cId="4002806811" sldId="305"/>
            <ac:spMk id="45" creationId="{8D54D22B-9D56-4A2F-84A4-70372A67D809}"/>
          </ac:spMkLst>
        </pc:spChg>
        <pc:spChg chg="mod">
          <ac:chgData name="PEREZ VERGARA MELANY" userId="S::m.perezvergara@uandresbello.edu::d95698a7-632e-4c03-ab0f-564477513d69" providerId="AD" clId="Web-{6ACD99B5-93F1-D704-0CFC-093CEABA2219}" dt="2024-04-19T03:08:59.909" v="313" actId="14100"/>
          <ac:spMkLst>
            <pc:docMk/>
            <pc:sldMk cId="4002806811" sldId="305"/>
            <ac:spMk id="46" creationId="{407ACAF3-9F46-4590-BB27-0A76A5E37EF0}"/>
          </ac:spMkLst>
        </pc:spChg>
        <pc:spChg chg="mod">
          <ac:chgData name="PEREZ VERGARA MELANY" userId="S::m.perezvergara@uandresbello.edu::d95698a7-632e-4c03-ab0f-564477513d69" providerId="AD" clId="Web-{6ACD99B5-93F1-D704-0CFC-093CEABA2219}" dt="2024-04-19T03:09:08.940" v="315" actId="1076"/>
          <ac:spMkLst>
            <pc:docMk/>
            <pc:sldMk cId="4002806811" sldId="305"/>
            <ac:spMk id="78" creationId="{01A187E2-50D2-4CF9-BEC4-99ED7D9D1517}"/>
          </ac:spMkLst>
        </pc:spChg>
        <pc:spChg chg="mod">
          <ac:chgData name="PEREZ VERGARA MELANY" userId="S::m.perezvergara@uandresbello.edu::d95698a7-632e-4c03-ab0f-564477513d69" providerId="AD" clId="Web-{6ACD99B5-93F1-D704-0CFC-093CEABA2219}" dt="2024-04-19T02:33:53.574" v="4" actId="1076"/>
          <ac:spMkLst>
            <pc:docMk/>
            <pc:sldMk cId="4002806811" sldId="305"/>
            <ac:spMk id="79" creationId="{7B1A732E-38FE-4458-A1D9-9A97AF0440E6}"/>
          </ac:spMkLst>
        </pc:spChg>
        <pc:spChg chg="mod">
          <ac:chgData name="PEREZ VERGARA MELANY" userId="S::m.perezvergara@uandresbello.edu::d95698a7-632e-4c03-ab0f-564477513d69" providerId="AD" clId="Web-{6ACD99B5-93F1-D704-0CFC-093CEABA2219}" dt="2024-04-19T03:09:11.315" v="316" actId="1076"/>
          <ac:spMkLst>
            <pc:docMk/>
            <pc:sldMk cId="4002806811" sldId="305"/>
            <ac:spMk id="88" creationId="{FD0998A1-7FB0-4B0D-B632-48E4377F580C}"/>
          </ac:spMkLst>
        </pc:spChg>
        <pc:spChg chg="mod">
          <ac:chgData name="PEREZ VERGARA MELANY" userId="S::m.perezvergara@uandresbello.edu::d95698a7-632e-4c03-ab0f-564477513d69" providerId="AD" clId="Web-{6ACD99B5-93F1-D704-0CFC-093CEABA2219}" dt="2024-04-19T03:08:44.033" v="309" actId="1076"/>
          <ac:spMkLst>
            <pc:docMk/>
            <pc:sldMk cId="4002806811" sldId="305"/>
            <ac:spMk id="89" creationId="{9643106E-B78F-462C-B172-9657EC03DCAA}"/>
          </ac:spMkLst>
        </pc:spChg>
      </pc:sldChg>
      <pc:sldChg chg="del">
        <pc:chgData name="PEREZ VERGARA MELANY" userId="S::m.perezvergara@uandresbello.edu::d95698a7-632e-4c03-ab0f-564477513d69" providerId="AD" clId="Web-{6ACD99B5-93F1-D704-0CFC-093CEABA2219}" dt="2024-04-19T02:16:51.807" v="0"/>
        <pc:sldMkLst>
          <pc:docMk/>
          <pc:sldMk cId="319540435" sldId="313"/>
        </pc:sldMkLst>
      </pc:sldChg>
    </pc:docChg>
  </pc:docChgLst>
  <pc:docChgLst>
    <pc:chgData name="PEREZ VERGARA MELANY" userId="S::m.perezvergara@uandresbello.edu::d95698a7-632e-4c03-ab0f-564477513d69" providerId="AD" clId="Web-{512BB393-AFC8-321A-CA6F-0FE68B77EE34}"/>
    <pc:docChg chg="addSld modSld">
      <pc:chgData name="PEREZ VERGARA MELANY" userId="S::m.perezvergara@uandresbello.edu::d95698a7-632e-4c03-ab0f-564477513d69" providerId="AD" clId="Web-{512BB393-AFC8-321A-CA6F-0FE68B77EE34}" dt="2024-04-19T01:55:38.091" v="766" actId="20577"/>
      <pc:docMkLst>
        <pc:docMk/>
      </pc:docMkLst>
      <pc:sldChg chg="modSp">
        <pc:chgData name="PEREZ VERGARA MELANY" userId="S::m.perezvergara@uandresbello.edu::d95698a7-632e-4c03-ab0f-564477513d69" providerId="AD" clId="Web-{512BB393-AFC8-321A-CA6F-0FE68B77EE34}" dt="2024-04-19T01:55:38.091" v="766" actId="20577"/>
        <pc:sldMkLst>
          <pc:docMk/>
          <pc:sldMk cId="4002806811" sldId="305"/>
        </pc:sldMkLst>
        <pc:spChg chg="mod">
          <ac:chgData name="PEREZ VERGARA MELANY" userId="S::m.perezvergara@uandresbello.edu::d95698a7-632e-4c03-ab0f-564477513d69" providerId="AD" clId="Web-{512BB393-AFC8-321A-CA6F-0FE68B77EE34}" dt="2024-04-19T01:55:38.091" v="766" actId="20577"/>
          <ac:spMkLst>
            <pc:docMk/>
            <pc:sldMk cId="4002806811" sldId="305"/>
            <ac:spMk id="46" creationId="{407ACAF3-9F46-4590-BB27-0A76A5E37EF0}"/>
          </ac:spMkLst>
        </pc:spChg>
        <pc:spChg chg="mod">
          <ac:chgData name="PEREZ VERGARA MELANY" userId="S::m.perezvergara@uandresbello.edu::d95698a7-632e-4c03-ab0f-564477513d69" providerId="AD" clId="Web-{512BB393-AFC8-321A-CA6F-0FE68B77EE34}" dt="2024-04-19T01:54:55.167" v="758" actId="20577"/>
          <ac:spMkLst>
            <pc:docMk/>
            <pc:sldMk cId="4002806811" sldId="305"/>
            <ac:spMk id="78" creationId="{01A187E2-50D2-4CF9-BEC4-99ED7D9D1517}"/>
          </ac:spMkLst>
        </pc:spChg>
      </pc:sldChg>
      <pc:sldChg chg="addSp delSp modSp">
        <pc:chgData name="PEREZ VERGARA MELANY" userId="S::m.perezvergara@uandresbello.edu::d95698a7-632e-4c03-ab0f-564477513d69" providerId="AD" clId="Web-{512BB393-AFC8-321A-CA6F-0FE68B77EE34}" dt="2024-04-19T01:07:30.976" v="279" actId="1076"/>
        <pc:sldMkLst>
          <pc:docMk/>
          <pc:sldMk cId="1677787951" sldId="307"/>
        </pc:sldMkLst>
        <pc:spChg chg="del">
          <ac:chgData name="PEREZ VERGARA MELANY" userId="S::m.perezvergara@uandresbello.edu::d95698a7-632e-4c03-ab0f-564477513d69" providerId="AD" clId="Web-{512BB393-AFC8-321A-CA6F-0FE68B77EE34}" dt="2024-04-19T00:42:44.457" v="26"/>
          <ac:spMkLst>
            <pc:docMk/>
            <pc:sldMk cId="1677787951" sldId="307"/>
            <ac:spMk id="2" creationId="{89F7B28D-E55B-A156-E75F-6B7FAAC53BF2}"/>
          </ac:spMkLst>
        </pc:spChg>
        <pc:spChg chg="del">
          <ac:chgData name="PEREZ VERGARA MELANY" userId="S::m.perezvergara@uandresbello.edu::d95698a7-632e-4c03-ab0f-564477513d69" providerId="AD" clId="Web-{512BB393-AFC8-321A-CA6F-0FE68B77EE34}" dt="2024-04-19T00:42:41.363" v="25"/>
          <ac:spMkLst>
            <pc:docMk/>
            <pc:sldMk cId="1677787951" sldId="307"/>
            <ac:spMk id="3" creationId="{D475482D-7F09-DE4F-FF9A-2C7FBEF94594}"/>
          </ac:spMkLst>
        </pc:spChg>
        <pc:spChg chg="add mod">
          <ac:chgData name="PEREZ VERGARA MELANY" userId="S::m.perezvergara@uandresbello.edu::d95698a7-632e-4c03-ab0f-564477513d69" providerId="AD" clId="Web-{512BB393-AFC8-321A-CA6F-0FE68B77EE34}" dt="2024-04-19T01:01:44.676" v="244" actId="1076"/>
          <ac:spMkLst>
            <pc:docMk/>
            <pc:sldMk cId="1677787951" sldId="307"/>
            <ac:spMk id="4" creationId="{D4E280EB-7A2F-4C18-150A-38B298C950B4}"/>
          </ac:spMkLst>
        </pc:spChg>
        <pc:spChg chg="mod">
          <ac:chgData name="PEREZ VERGARA MELANY" userId="S::m.perezvergara@uandresbello.edu::d95698a7-632e-4c03-ab0f-564477513d69" providerId="AD" clId="Web-{512BB393-AFC8-321A-CA6F-0FE68B77EE34}" dt="2024-04-19T01:01:38.676" v="243"/>
          <ac:spMkLst>
            <pc:docMk/>
            <pc:sldMk cId="1677787951" sldId="307"/>
            <ac:spMk id="5" creationId="{699E2788-EBE2-45DF-9C0B-D666080A46A9}"/>
          </ac:spMkLst>
        </pc:spChg>
        <pc:spChg chg="del mod">
          <ac:chgData name="PEREZ VERGARA MELANY" userId="S::m.perezvergara@uandresbello.edu::d95698a7-632e-4c03-ab0f-564477513d69" providerId="AD" clId="Web-{512BB393-AFC8-321A-CA6F-0FE68B77EE34}" dt="2024-04-19T00:42:36.879" v="24"/>
          <ac:spMkLst>
            <pc:docMk/>
            <pc:sldMk cId="1677787951" sldId="307"/>
            <ac:spMk id="6" creationId="{9DEC9D77-6AA7-4B6B-881C-F31DAAE1DB2A}"/>
          </ac:spMkLst>
        </pc:spChg>
        <pc:spChg chg="add mod">
          <ac:chgData name="PEREZ VERGARA MELANY" userId="S::m.perezvergara@uandresbello.edu::d95698a7-632e-4c03-ab0f-564477513d69" providerId="AD" clId="Web-{512BB393-AFC8-321A-CA6F-0FE68B77EE34}" dt="2024-04-19T01:03:49.292" v="264" actId="1076"/>
          <ac:spMkLst>
            <pc:docMk/>
            <pc:sldMk cId="1677787951" sldId="307"/>
            <ac:spMk id="7" creationId="{96739617-0171-F356-FA57-24597D06AC62}"/>
          </ac:spMkLst>
        </pc:spChg>
        <pc:spChg chg="del">
          <ac:chgData name="PEREZ VERGARA MELANY" userId="S::m.perezvergara@uandresbello.edu::d95698a7-632e-4c03-ab0f-564477513d69" providerId="AD" clId="Web-{512BB393-AFC8-321A-CA6F-0FE68B77EE34}" dt="2024-04-19T00:45:59.907" v="31"/>
          <ac:spMkLst>
            <pc:docMk/>
            <pc:sldMk cId="1677787951" sldId="307"/>
            <ac:spMk id="8" creationId="{8E5AB793-981F-4F0C-993F-B574912D895B}"/>
          </ac:spMkLst>
        </pc:spChg>
        <pc:spChg chg="mod">
          <ac:chgData name="PEREZ VERGARA MELANY" userId="S::m.perezvergara@uandresbello.edu::d95698a7-632e-4c03-ab0f-564477513d69" providerId="AD" clId="Web-{512BB393-AFC8-321A-CA6F-0FE68B77EE34}" dt="2024-04-19T01:07:30.976" v="279" actId="1076"/>
          <ac:spMkLst>
            <pc:docMk/>
            <pc:sldMk cId="1677787951" sldId="307"/>
            <ac:spMk id="10" creationId="{DC1D303F-E600-4ACE-9AB7-C6AEB05050D4}"/>
          </ac:spMkLst>
        </pc:spChg>
        <pc:spChg chg="add mod">
          <ac:chgData name="PEREZ VERGARA MELANY" userId="S::m.perezvergara@uandresbello.edu::d95698a7-632e-4c03-ab0f-564477513d69" providerId="AD" clId="Web-{512BB393-AFC8-321A-CA6F-0FE68B77EE34}" dt="2024-04-19T01:04:02.481" v="265" actId="1076"/>
          <ac:spMkLst>
            <pc:docMk/>
            <pc:sldMk cId="1677787951" sldId="307"/>
            <ac:spMk id="11" creationId="{121DDE4A-F080-BD75-0314-DE2CD23B7C0D}"/>
          </ac:spMkLst>
        </pc:spChg>
        <pc:spChg chg="del mod">
          <ac:chgData name="PEREZ VERGARA MELANY" userId="S::m.perezvergara@uandresbello.edu::d95698a7-632e-4c03-ab0f-564477513d69" providerId="AD" clId="Web-{512BB393-AFC8-321A-CA6F-0FE68B77EE34}" dt="2024-04-19T00:21:15.398" v="9"/>
          <ac:spMkLst>
            <pc:docMk/>
            <pc:sldMk cId="1677787951" sldId="307"/>
            <ac:spMk id="11" creationId="{ACB6F962-DADC-4482-8A69-766A19968AF5}"/>
          </ac:spMkLst>
        </pc:spChg>
        <pc:spChg chg="del">
          <ac:chgData name="PEREZ VERGARA MELANY" userId="S::m.perezvergara@uandresbello.edu::d95698a7-632e-4c03-ab0f-564477513d69" providerId="AD" clId="Web-{512BB393-AFC8-321A-CA6F-0FE68B77EE34}" dt="2024-04-19T00:22:39.620" v="12"/>
          <ac:spMkLst>
            <pc:docMk/>
            <pc:sldMk cId="1677787951" sldId="307"/>
            <ac:spMk id="12" creationId="{A3A365B2-B2DE-4D2C-92CE-32C0611969DB}"/>
          </ac:spMkLst>
        </pc:spChg>
        <pc:spChg chg="add mod">
          <ac:chgData name="PEREZ VERGARA MELANY" userId="S::m.perezvergara@uandresbello.edu::d95698a7-632e-4c03-ab0f-564477513d69" providerId="AD" clId="Web-{512BB393-AFC8-321A-CA6F-0FE68B77EE34}" dt="2024-04-19T01:07:04.272" v="274" actId="20577"/>
          <ac:spMkLst>
            <pc:docMk/>
            <pc:sldMk cId="1677787951" sldId="307"/>
            <ac:spMk id="12" creationId="{FCD74C54-A2BA-C62A-8C3D-6FBB66913252}"/>
          </ac:spMkLst>
        </pc:spChg>
        <pc:spChg chg="add mod">
          <ac:chgData name="PEREZ VERGARA MELANY" userId="S::m.perezvergara@uandresbello.edu::d95698a7-632e-4c03-ab0f-564477513d69" providerId="AD" clId="Web-{512BB393-AFC8-321A-CA6F-0FE68B77EE34}" dt="2024-04-19T01:07:16.819" v="277" actId="1076"/>
          <ac:spMkLst>
            <pc:docMk/>
            <pc:sldMk cId="1677787951" sldId="307"/>
            <ac:spMk id="17" creationId="{3E9CB07A-4474-8A61-287D-570011831083}"/>
          </ac:spMkLst>
        </pc:spChg>
        <pc:spChg chg="del">
          <ac:chgData name="PEREZ VERGARA MELANY" userId="S::m.perezvergara@uandresbello.edu::d95698a7-632e-4c03-ab0f-564477513d69" providerId="AD" clId="Web-{512BB393-AFC8-321A-CA6F-0FE68B77EE34}" dt="2024-04-19T00:45:50.141" v="29"/>
          <ac:spMkLst>
            <pc:docMk/>
            <pc:sldMk cId="1677787951" sldId="307"/>
            <ac:spMk id="19" creationId="{9052CB31-5E86-43F7-9E18-68D97336D3DC}"/>
          </ac:spMkLst>
        </pc:spChg>
        <pc:spChg chg="del">
          <ac:chgData name="PEREZ VERGARA MELANY" userId="S::m.perezvergara@uandresbello.edu::d95698a7-632e-4c03-ab0f-564477513d69" providerId="AD" clId="Web-{512BB393-AFC8-321A-CA6F-0FE68B77EE34}" dt="2024-04-19T00:46:07.204" v="35"/>
          <ac:spMkLst>
            <pc:docMk/>
            <pc:sldMk cId="1677787951" sldId="307"/>
            <ac:spMk id="20" creationId="{BF49D49A-95BF-4D21-AE29-BD9D704FEC5F}"/>
          </ac:spMkLst>
        </pc:spChg>
        <pc:spChg chg="del">
          <ac:chgData name="PEREZ VERGARA MELANY" userId="S::m.perezvergara@uandresbello.edu::d95698a7-632e-4c03-ab0f-564477513d69" providerId="AD" clId="Web-{512BB393-AFC8-321A-CA6F-0FE68B77EE34}" dt="2024-04-19T00:46:03.016" v="32"/>
          <ac:spMkLst>
            <pc:docMk/>
            <pc:sldMk cId="1677787951" sldId="307"/>
            <ac:spMk id="21" creationId="{6A548F58-8CF8-4D0C-8871-44C1700A4D4B}"/>
          </ac:spMkLst>
        </pc:spChg>
        <pc:spChg chg="mod ord">
          <ac:chgData name="PEREZ VERGARA MELANY" userId="S::m.perezvergara@uandresbello.edu::d95698a7-632e-4c03-ab0f-564477513d69" providerId="AD" clId="Web-{512BB393-AFC8-321A-CA6F-0FE68B77EE34}" dt="2024-04-19T01:03:43.558" v="263"/>
          <ac:spMkLst>
            <pc:docMk/>
            <pc:sldMk cId="1677787951" sldId="307"/>
            <ac:spMk id="23" creationId="{73182A38-D6DF-453D-921E-315EFA20E2ED}"/>
          </ac:spMkLst>
        </pc:spChg>
        <pc:spChg chg="add del mod ord">
          <ac:chgData name="PEREZ VERGARA MELANY" userId="S::m.perezvergara@uandresbello.edu::d95698a7-632e-4c03-ab0f-564477513d69" providerId="AD" clId="Web-{512BB393-AFC8-321A-CA6F-0FE68B77EE34}" dt="2024-04-19T01:03:14.384" v="256"/>
          <ac:spMkLst>
            <pc:docMk/>
            <pc:sldMk cId="1677787951" sldId="307"/>
            <ac:spMk id="27" creationId="{7D65C8FD-094B-8A21-061B-CD5D69DC6765}"/>
          </ac:spMkLst>
        </pc:spChg>
        <pc:spChg chg="add del mod">
          <ac:chgData name="PEREZ VERGARA MELANY" userId="S::m.perezvergara@uandresbello.edu::d95698a7-632e-4c03-ab0f-564477513d69" providerId="AD" clId="Web-{512BB393-AFC8-321A-CA6F-0FE68B77EE34}" dt="2024-04-19T01:02:25.225" v="250"/>
          <ac:spMkLst>
            <pc:docMk/>
            <pc:sldMk cId="1677787951" sldId="307"/>
            <ac:spMk id="28" creationId="{95560FC6-C715-30FC-CD43-D2AADA33EF80}"/>
          </ac:spMkLst>
        </pc:spChg>
        <pc:spChg chg="add mod ord">
          <ac:chgData name="PEREZ VERGARA MELANY" userId="S::m.perezvergara@uandresbello.edu::d95698a7-632e-4c03-ab0f-564477513d69" providerId="AD" clId="Web-{512BB393-AFC8-321A-CA6F-0FE68B77EE34}" dt="2024-04-19T01:03:40.417" v="262"/>
          <ac:spMkLst>
            <pc:docMk/>
            <pc:sldMk cId="1677787951" sldId="307"/>
            <ac:spMk id="29" creationId="{4828D22C-CD2B-F23A-8E2B-C31406165D80}"/>
          </ac:spMkLst>
        </pc:spChg>
        <pc:picChg chg="mod modCrop">
          <ac:chgData name="PEREZ VERGARA MELANY" userId="S::m.perezvergara@uandresbello.edu::d95698a7-632e-4c03-ab0f-564477513d69" providerId="AD" clId="Web-{512BB393-AFC8-321A-CA6F-0FE68B77EE34}" dt="2024-04-19T01:07:24.476" v="278" actId="1076"/>
          <ac:picMkLst>
            <pc:docMk/>
            <pc:sldMk cId="1677787951" sldId="307"/>
            <ac:picMk id="9" creationId="{8CA17F75-6E6A-44AC-B88D-4A56682EC3B2}"/>
          </ac:picMkLst>
        </pc:picChg>
        <pc:picChg chg="del">
          <ac:chgData name="PEREZ VERGARA MELANY" userId="S::m.perezvergara@uandresbello.edu::d95698a7-632e-4c03-ab0f-564477513d69" providerId="AD" clId="Web-{512BB393-AFC8-321A-CA6F-0FE68B77EE34}" dt="2024-04-19T00:45:51.953" v="30"/>
          <ac:picMkLst>
            <pc:docMk/>
            <pc:sldMk cId="1677787951" sldId="307"/>
            <ac:picMk id="13" creationId="{0B2A21D9-80B6-456C-A8D6-7AE3F3558AF4}"/>
          </ac:picMkLst>
        </pc:picChg>
        <pc:picChg chg="add mod">
          <ac:chgData name="PEREZ VERGARA MELANY" userId="S::m.perezvergara@uandresbello.edu::d95698a7-632e-4c03-ab0f-564477513d69" providerId="AD" clId="Web-{512BB393-AFC8-321A-CA6F-0FE68B77EE34}" dt="2024-04-19T00:55:55.220" v="225"/>
          <ac:picMkLst>
            <pc:docMk/>
            <pc:sldMk cId="1677787951" sldId="307"/>
            <ac:picMk id="24" creationId="{71F5FAC3-5BF7-B3F9-A2BF-90FCBEB5A94B}"/>
          </ac:picMkLst>
        </pc:picChg>
        <pc:picChg chg="add mod">
          <ac:chgData name="PEREZ VERGARA MELANY" userId="S::m.perezvergara@uandresbello.edu::d95698a7-632e-4c03-ab0f-564477513d69" providerId="AD" clId="Web-{512BB393-AFC8-321A-CA6F-0FE68B77EE34}" dt="2024-04-19T00:55:55.236" v="226"/>
          <ac:picMkLst>
            <pc:docMk/>
            <pc:sldMk cId="1677787951" sldId="307"/>
            <ac:picMk id="25" creationId="{208DBB9B-9953-D867-60BD-E4A1D5F4DD94}"/>
          </ac:picMkLst>
        </pc:picChg>
        <pc:picChg chg="add mod modCrop">
          <ac:chgData name="PEREZ VERGARA MELANY" userId="S::m.perezvergara@uandresbello.edu::d95698a7-632e-4c03-ab0f-564477513d69" providerId="AD" clId="Web-{512BB393-AFC8-321A-CA6F-0FE68B77EE34}" dt="2024-04-19T01:01:29.535" v="240"/>
          <ac:picMkLst>
            <pc:docMk/>
            <pc:sldMk cId="1677787951" sldId="307"/>
            <ac:picMk id="26" creationId="{E0ECE6FA-740B-8DC5-BB34-B58A16FF7C5E}"/>
          </ac:picMkLst>
        </pc:picChg>
        <pc:picChg chg="add mod modCrop">
          <ac:chgData name="PEREZ VERGARA MELANY" userId="S::m.perezvergara@uandresbello.edu::d95698a7-632e-4c03-ab0f-564477513d69" providerId="AD" clId="Web-{512BB393-AFC8-321A-CA6F-0FE68B77EE34}" dt="2024-04-19T01:06:56.490" v="273"/>
          <ac:picMkLst>
            <pc:docMk/>
            <pc:sldMk cId="1677787951" sldId="307"/>
            <ac:picMk id="30" creationId="{15400110-8BB1-8BBE-26F2-849DFE643E9E}"/>
          </ac:picMkLst>
        </pc:picChg>
        <pc:cxnChg chg="del">
          <ac:chgData name="PEREZ VERGARA MELANY" userId="S::m.perezvergara@uandresbello.edu::d95698a7-632e-4c03-ab0f-564477513d69" providerId="AD" clId="Web-{512BB393-AFC8-321A-CA6F-0FE68B77EE34}" dt="2024-04-19T00:45:46.953" v="27"/>
          <ac:cxnSpMkLst>
            <pc:docMk/>
            <pc:sldMk cId="1677787951" sldId="307"/>
            <ac:cxnSpMk id="14" creationId="{1585265B-4E00-434F-A644-ADFF1F48468A}"/>
          </ac:cxnSpMkLst>
        </pc:cxnChg>
        <pc:cxnChg chg="del">
          <ac:chgData name="PEREZ VERGARA MELANY" userId="S::m.perezvergara@uandresbello.edu::d95698a7-632e-4c03-ab0f-564477513d69" providerId="AD" clId="Web-{512BB393-AFC8-321A-CA6F-0FE68B77EE34}" dt="2024-04-19T00:45:48.312" v="28"/>
          <ac:cxnSpMkLst>
            <pc:docMk/>
            <pc:sldMk cId="1677787951" sldId="307"/>
            <ac:cxnSpMk id="15" creationId="{5B64C4A8-E34F-4E93-9BA1-1925F378EC3D}"/>
          </ac:cxnSpMkLst>
        </pc:cxnChg>
        <pc:cxnChg chg="del">
          <ac:chgData name="PEREZ VERGARA MELANY" userId="S::m.perezvergara@uandresbello.edu::d95698a7-632e-4c03-ab0f-564477513d69" providerId="AD" clId="Web-{512BB393-AFC8-321A-CA6F-0FE68B77EE34}" dt="2024-04-19T00:46:09.126" v="36"/>
          <ac:cxnSpMkLst>
            <pc:docMk/>
            <pc:sldMk cId="1677787951" sldId="307"/>
            <ac:cxnSpMk id="16" creationId="{122064AE-3A3A-4F63-800C-6648A2ADA6BE}"/>
          </ac:cxnSpMkLst>
        </pc:cxnChg>
        <pc:cxnChg chg="del">
          <ac:chgData name="PEREZ VERGARA MELANY" userId="S::m.perezvergara@uandresbello.edu::d95698a7-632e-4c03-ab0f-564477513d69" providerId="AD" clId="Web-{512BB393-AFC8-321A-CA6F-0FE68B77EE34}" dt="2024-04-19T00:46:05.079" v="34"/>
          <ac:cxnSpMkLst>
            <pc:docMk/>
            <pc:sldMk cId="1677787951" sldId="307"/>
            <ac:cxnSpMk id="18" creationId="{6B53EC84-3601-4293-B749-A2BC2795B17D}"/>
          </ac:cxnSpMkLst>
        </pc:cxnChg>
        <pc:cxnChg chg="del mod">
          <ac:chgData name="PEREZ VERGARA MELANY" userId="S::m.perezvergara@uandresbello.edu::d95698a7-632e-4c03-ab0f-564477513d69" providerId="AD" clId="Web-{512BB393-AFC8-321A-CA6F-0FE68B77EE34}" dt="2024-04-19T00:46:03.391" v="33"/>
          <ac:cxnSpMkLst>
            <pc:docMk/>
            <pc:sldMk cId="1677787951" sldId="307"/>
            <ac:cxnSpMk id="22" creationId="{6A7DB234-E311-4E3B-AE05-EF5CB163CB48}"/>
          </ac:cxnSpMkLst>
        </pc:cxnChg>
      </pc:sldChg>
      <pc:sldChg chg="modSp add replId">
        <pc:chgData name="PEREZ VERGARA MELANY" userId="S::m.perezvergara@uandresbello.edu::d95698a7-632e-4c03-ab0f-564477513d69" providerId="AD" clId="Web-{512BB393-AFC8-321A-CA6F-0FE68B77EE34}" dt="2024-04-19T01:08:57.684" v="281" actId="20577"/>
        <pc:sldMkLst>
          <pc:docMk/>
          <pc:sldMk cId="1128333449" sldId="312"/>
        </pc:sldMkLst>
        <pc:spChg chg="mod">
          <ac:chgData name="PEREZ VERGARA MELANY" userId="S::m.perezvergara@uandresbello.edu::d95698a7-632e-4c03-ab0f-564477513d69" providerId="AD" clId="Web-{512BB393-AFC8-321A-CA6F-0FE68B77EE34}" dt="2024-04-19T01:08:57.684" v="281" actId="20577"/>
          <ac:spMkLst>
            <pc:docMk/>
            <pc:sldMk cId="1128333449" sldId="312"/>
            <ac:spMk id="8" creationId="{8E5AB793-981F-4F0C-993F-B574912D895B}"/>
          </ac:spMkLst>
        </pc:spChg>
      </pc:sldChg>
      <pc:sldChg chg="addSp delSp modSp add replId">
        <pc:chgData name="PEREZ VERGARA MELANY" userId="S::m.perezvergara@uandresbello.edu::d95698a7-632e-4c03-ab0f-564477513d69" providerId="AD" clId="Web-{512BB393-AFC8-321A-CA6F-0FE68B77EE34}" dt="2024-04-19T01:46:43.063" v="740" actId="20577"/>
        <pc:sldMkLst>
          <pc:docMk/>
          <pc:sldMk cId="319540435" sldId="313"/>
        </pc:sldMkLst>
        <pc:spChg chg="del">
          <ac:chgData name="PEREZ VERGARA MELANY" userId="S::m.perezvergara@uandresbello.edu::d95698a7-632e-4c03-ab0f-564477513d69" providerId="AD" clId="Web-{512BB393-AFC8-321A-CA6F-0FE68B77EE34}" dt="2024-04-19T01:10:09.204" v="297"/>
          <ac:spMkLst>
            <pc:docMk/>
            <pc:sldMk cId="319540435" sldId="313"/>
            <ac:spMk id="2" creationId="{89F7B28D-E55B-A156-E75F-6B7FAAC53BF2}"/>
          </ac:spMkLst>
        </pc:spChg>
        <pc:spChg chg="del">
          <ac:chgData name="PEREZ VERGARA MELANY" userId="S::m.perezvergara@uandresbello.edu::d95698a7-632e-4c03-ab0f-564477513d69" providerId="AD" clId="Web-{512BB393-AFC8-321A-CA6F-0FE68B77EE34}" dt="2024-04-19T01:09:45.843" v="283"/>
          <ac:spMkLst>
            <pc:docMk/>
            <pc:sldMk cId="319540435" sldId="313"/>
            <ac:spMk id="3" creationId="{D475482D-7F09-DE4F-FF9A-2C7FBEF94594}"/>
          </ac:spMkLst>
        </pc:spChg>
        <pc:spChg chg="add mod">
          <ac:chgData name="PEREZ VERGARA MELANY" userId="S::m.perezvergara@uandresbello.edu::d95698a7-632e-4c03-ab0f-564477513d69" providerId="AD" clId="Web-{512BB393-AFC8-321A-CA6F-0FE68B77EE34}" dt="2024-04-19T01:38:23.076" v="709" actId="1076"/>
          <ac:spMkLst>
            <pc:docMk/>
            <pc:sldMk cId="319540435" sldId="313"/>
            <ac:spMk id="4" creationId="{631823CF-BC2F-D4EC-5405-A6FDF562CE09}"/>
          </ac:spMkLst>
        </pc:spChg>
        <pc:spChg chg="del mod">
          <ac:chgData name="PEREZ VERGARA MELANY" userId="S::m.perezvergara@uandresbello.edu::d95698a7-632e-4c03-ab0f-564477513d69" providerId="AD" clId="Web-{512BB393-AFC8-321A-CA6F-0FE68B77EE34}" dt="2024-04-19T01:10:15.079" v="300"/>
          <ac:spMkLst>
            <pc:docMk/>
            <pc:sldMk cId="319540435" sldId="313"/>
            <ac:spMk id="5" creationId="{699E2788-EBE2-45DF-9C0B-D666080A46A9}"/>
          </ac:spMkLst>
        </pc:spChg>
        <pc:spChg chg="del mod">
          <ac:chgData name="PEREZ VERGARA MELANY" userId="S::m.perezvergara@uandresbello.edu::d95698a7-632e-4c03-ab0f-564477513d69" providerId="AD" clId="Web-{512BB393-AFC8-321A-CA6F-0FE68B77EE34}" dt="2024-04-19T01:10:05.188" v="295"/>
          <ac:spMkLst>
            <pc:docMk/>
            <pc:sldMk cId="319540435" sldId="313"/>
            <ac:spMk id="6" creationId="{9DEC9D77-6AA7-4B6B-881C-F31DAAE1DB2A}"/>
          </ac:spMkLst>
        </pc:spChg>
        <pc:spChg chg="del">
          <ac:chgData name="PEREZ VERGARA MELANY" userId="S::m.perezvergara@uandresbello.edu::d95698a7-632e-4c03-ab0f-564477513d69" providerId="AD" clId="Web-{512BB393-AFC8-321A-CA6F-0FE68B77EE34}" dt="2024-04-19T01:10:32.861" v="311"/>
          <ac:spMkLst>
            <pc:docMk/>
            <pc:sldMk cId="319540435" sldId="313"/>
            <ac:spMk id="8" creationId="{8E5AB793-981F-4F0C-993F-B574912D895B}"/>
          </ac:spMkLst>
        </pc:spChg>
        <pc:spChg chg="del">
          <ac:chgData name="PEREZ VERGARA MELANY" userId="S::m.perezvergara@uandresbello.edu::d95698a7-632e-4c03-ab0f-564477513d69" providerId="AD" clId="Web-{512BB393-AFC8-321A-CA6F-0FE68B77EE34}" dt="2024-04-19T01:09:54.968" v="286"/>
          <ac:spMkLst>
            <pc:docMk/>
            <pc:sldMk cId="319540435" sldId="313"/>
            <ac:spMk id="10" creationId="{DC1D303F-E600-4ACE-9AB7-C6AEB05050D4}"/>
          </ac:spMkLst>
        </pc:spChg>
        <pc:spChg chg="del mod">
          <ac:chgData name="PEREZ VERGARA MELANY" userId="S::m.perezvergara@uandresbello.edu::d95698a7-632e-4c03-ab0f-564477513d69" providerId="AD" clId="Web-{512BB393-AFC8-321A-CA6F-0FE68B77EE34}" dt="2024-04-19T01:10:07.110" v="296"/>
          <ac:spMkLst>
            <pc:docMk/>
            <pc:sldMk cId="319540435" sldId="313"/>
            <ac:spMk id="11" creationId="{ACB6F962-DADC-4482-8A69-766A19968AF5}"/>
          </ac:spMkLst>
        </pc:spChg>
        <pc:spChg chg="mod">
          <ac:chgData name="PEREZ VERGARA MELANY" userId="S::m.perezvergara@uandresbello.edu::d95698a7-632e-4c03-ab0f-564477513d69" providerId="AD" clId="Web-{512BB393-AFC8-321A-CA6F-0FE68B77EE34}" dt="2024-04-19T01:10:51.190" v="326" actId="20577"/>
          <ac:spMkLst>
            <pc:docMk/>
            <pc:sldMk cId="319540435" sldId="313"/>
            <ac:spMk id="12" creationId="{A3A365B2-B2DE-4D2C-92CE-32C0611969DB}"/>
          </ac:spMkLst>
        </pc:spChg>
        <pc:spChg chg="add mod">
          <ac:chgData name="PEREZ VERGARA MELANY" userId="S::m.perezvergara@uandresbello.edu::d95698a7-632e-4c03-ab0f-564477513d69" providerId="AD" clId="Web-{512BB393-AFC8-321A-CA6F-0FE68B77EE34}" dt="2024-04-19T01:30:03.830" v="483" actId="20577"/>
          <ac:spMkLst>
            <pc:docMk/>
            <pc:sldMk cId="319540435" sldId="313"/>
            <ac:spMk id="17" creationId="{1FCC3FBF-86B2-0BB3-B8FA-409661665625}"/>
          </ac:spMkLst>
        </pc:spChg>
        <pc:spChg chg="del">
          <ac:chgData name="PEREZ VERGARA MELANY" userId="S::m.perezvergara@uandresbello.edu::d95698a7-632e-4c03-ab0f-564477513d69" providerId="AD" clId="Web-{512BB393-AFC8-321A-CA6F-0FE68B77EE34}" dt="2024-04-19T01:10:25.048" v="307"/>
          <ac:spMkLst>
            <pc:docMk/>
            <pc:sldMk cId="319540435" sldId="313"/>
            <ac:spMk id="19" creationId="{9052CB31-5E86-43F7-9E18-68D97336D3DC}"/>
          </ac:spMkLst>
        </pc:spChg>
        <pc:spChg chg="del">
          <ac:chgData name="PEREZ VERGARA MELANY" userId="S::m.perezvergara@uandresbello.edu::d95698a7-632e-4c03-ab0f-564477513d69" providerId="AD" clId="Web-{512BB393-AFC8-321A-CA6F-0FE68B77EE34}" dt="2024-04-19T01:10:30.642" v="310"/>
          <ac:spMkLst>
            <pc:docMk/>
            <pc:sldMk cId="319540435" sldId="313"/>
            <ac:spMk id="20" creationId="{BF49D49A-95BF-4D21-AE29-BD9D704FEC5F}"/>
          </ac:spMkLst>
        </pc:spChg>
        <pc:spChg chg="del">
          <ac:chgData name="PEREZ VERGARA MELANY" userId="S::m.perezvergara@uandresbello.edu::d95698a7-632e-4c03-ab0f-564477513d69" providerId="AD" clId="Web-{512BB393-AFC8-321A-CA6F-0FE68B77EE34}" dt="2024-04-19T01:09:57.687" v="290"/>
          <ac:spMkLst>
            <pc:docMk/>
            <pc:sldMk cId="319540435" sldId="313"/>
            <ac:spMk id="21" creationId="{6A548F58-8CF8-4D0C-8871-44C1700A4D4B}"/>
          </ac:spMkLst>
        </pc:spChg>
        <pc:spChg chg="add del mod">
          <ac:chgData name="PEREZ VERGARA MELANY" userId="S::m.perezvergara@uandresbello.edu::d95698a7-632e-4c03-ab0f-564477513d69" providerId="AD" clId="Web-{512BB393-AFC8-321A-CA6F-0FE68B77EE34}" dt="2024-04-19T01:38:28.873" v="711" actId="1076"/>
          <ac:spMkLst>
            <pc:docMk/>
            <pc:sldMk cId="319540435" sldId="313"/>
            <ac:spMk id="23" creationId="{73182A38-D6DF-453D-921E-315EFA20E2ED}"/>
          </ac:spMkLst>
        </pc:spChg>
        <pc:spChg chg="add mod">
          <ac:chgData name="PEREZ VERGARA MELANY" userId="S::m.perezvergara@uandresbello.edu::d95698a7-632e-4c03-ab0f-564477513d69" providerId="AD" clId="Web-{512BB393-AFC8-321A-CA6F-0FE68B77EE34}" dt="2024-04-19T01:46:43.063" v="740" actId="20577"/>
          <ac:spMkLst>
            <pc:docMk/>
            <pc:sldMk cId="319540435" sldId="313"/>
            <ac:spMk id="24" creationId="{BA18F6DF-CBB0-C049-F795-5FBA7BFF080B}"/>
          </ac:spMkLst>
        </pc:spChg>
        <pc:picChg chg="del">
          <ac:chgData name="PEREZ VERGARA MELANY" userId="S::m.perezvergara@uandresbello.edu::d95698a7-632e-4c03-ab0f-564477513d69" providerId="AD" clId="Web-{512BB393-AFC8-321A-CA6F-0FE68B77EE34}" dt="2024-04-19T01:09:55.625" v="287"/>
          <ac:picMkLst>
            <pc:docMk/>
            <pc:sldMk cId="319540435" sldId="313"/>
            <ac:picMk id="9" creationId="{8CA17F75-6E6A-44AC-B88D-4A56682EC3B2}"/>
          </ac:picMkLst>
        </pc:picChg>
        <pc:picChg chg="del">
          <ac:chgData name="PEREZ VERGARA MELANY" userId="S::m.perezvergara@uandresbello.edu::d95698a7-632e-4c03-ab0f-564477513d69" providerId="AD" clId="Web-{512BB393-AFC8-321A-CA6F-0FE68B77EE34}" dt="2024-04-19T01:10:16.954" v="301"/>
          <ac:picMkLst>
            <pc:docMk/>
            <pc:sldMk cId="319540435" sldId="313"/>
            <ac:picMk id="13" creationId="{0B2A21D9-80B6-456C-A8D6-7AE3F3558AF4}"/>
          </ac:picMkLst>
        </pc:picChg>
        <pc:cxnChg chg="del">
          <ac:chgData name="PEREZ VERGARA MELANY" userId="S::m.perezvergara@uandresbello.edu::d95698a7-632e-4c03-ab0f-564477513d69" providerId="AD" clId="Web-{512BB393-AFC8-321A-CA6F-0FE68B77EE34}" dt="2024-04-19T01:10:19.642" v="303"/>
          <ac:cxnSpMkLst>
            <pc:docMk/>
            <pc:sldMk cId="319540435" sldId="313"/>
            <ac:cxnSpMk id="14" creationId="{1585265B-4E00-434F-A644-ADFF1F48468A}"/>
          </ac:cxnSpMkLst>
        </pc:cxnChg>
        <pc:cxnChg chg="del">
          <ac:chgData name="PEREZ VERGARA MELANY" userId="S::m.perezvergara@uandresbello.edu::d95698a7-632e-4c03-ab0f-564477513d69" providerId="AD" clId="Web-{512BB393-AFC8-321A-CA6F-0FE68B77EE34}" dt="2024-04-19T01:10:21.048" v="304"/>
          <ac:cxnSpMkLst>
            <pc:docMk/>
            <pc:sldMk cId="319540435" sldId="313"/>
            <ac:cxnSpMk id="15" creationId="{5B64C4A8-E34F-4E93-9BA1-1925F378EC3D}"/>
          </ac:cxnSpMkLst>
        </pc:cxnChg>
        <pc:cxnChg chg="del">
          <ac:chgData name="PEREZ VERGARA MELANY" userId="S::m.perezvergara@uandresbello.edu::d95698a7-632e-4c03-ab0f-564477513d69" providerId="AD" clId="Web-{512BB393-AFC8-321A-CA6F-0FE68B77EE34}" dt="2024-04-19T01:10:27.611" v="308"/>
          <ac:cxnSpMkLst>
            <pc:docMk/>
            <pc:sldMk cId="319540435" sldId="313"/>
            <ac:cxnSpMk id="16" creationId="{122064AE-3A3A-4F63-800C-6648A2ADA6BE}"/>
          </ac:cxnSpMkLst>
        </pc:cxnChg>
        <pc:cxnChg chg="del">
          <ac:chgData name="PEREZ VERGARA MELANY" userId="S::m.perezvergara@uandresbello.edu::d95698a7-632e-4c03-ab0f-564477513d69" providerId="AD" clId="Web-{512BB393-AFC8-321A-CA6F-0FE68B77EE34}" dt="2024-04-19T01:10:29.095" v="309"/>
          <ac:cxnSpMkLst>
            <pc:docMk/>
            <pc:sldMk cId="319540435" sldId="313"/>
            <ac:cxnSpMk id="18" creationId="{6B53EC84-3601-4293-B749-A2BC2795B17D}"/>
          </ac:cxnSpMkLst>
        </pc:cxnChg>
        <pc:cxnChg chg="del mod">
          <ac:chgData name="PEREZ VERGARA MELANY" userId="S::m.perezvergara@uandresbello.edu::d95698a7-632e-4c03-ab0f-564477513d69" providerId="AD" clId="Web-{512BB393-AFC8-321A-CA6F-0FE68B77EE34}" dt="2024-04-19T01:10:18.095" v="302"/>
          <ac:cxnSpMkLst>
            <pc:docMk/>
            <pc:sldMk cId="319540435" sldId="313"/>
            <ac:cxnSpMk id="22" creationId="{6A7DB234-E311-4E3B-AE05-EF5CB163CB48}"/>
          </ac:cxnSpMkLst>
        </pc:cxnChg>
      </pc:sldChg>
    </pc:docChg>
  </pc:docChgLst>
  <pc:docChgLst>
    <pc:chgData name="VÁSQUEZ CARVAJAL GONZALO A" userId="S::g.vsquezcarvajal@uandresbello.edu::fdf6c519-ebfd-465d-b4fa-917b5c704028" providerId="AD" clId="Web-{CCE71196-D9EA-5FF5-3E05-183E6D1705FC}"/>
    <pc:docChg chg="modSld">
      <pc:chgData name="VÁSQUEZ CARVAJAL GONZALO A" userId="S::g.vsquezcarvajal@uandresbello.edu::fdf6c519-ebfd-465d-b4fa-917b5c704028" providerId="AD" clId="Web-{CCE71196-D9EA-5FF5-3E05-183E6D1705FC}" dt="2024-04-19T02:33:07.451" v="6" actId="1076"/>
      <pc:docMkLst>
        <pc:docMk/>
      </pc:docMkLst>
      <pc:sldChg chg="addSp modSp">
        <pc:chgData name="VÁSQUEZ CARVAJAL GONZALO A" userId="S::g.vsquezcarvajal@uandresbello.edu::fdf6c519-ebfd-465d-b4fa-917b5c704028" providerId="AD" clId="Web-{CCE71196-D9EA-5FF5-3E05-183E6D1705FC}" dt="2024-04-19T02:33:07.451" v="6" actId="1076"/>
        <pc:sldMkLst>
          <pc:docMk/>
          <pc:sldMk cId="2779685119" sldId="306"/>
        </pc:sldMkLst>
        <pc:picChg chg="add mod">
          <ac:chgData name="VÁSQUEZ CARVAJAL GONZALO A" userId="S::g.vsquezcarvajal@uandresbello.edu::fdf6c519-ebfd-465d-b4fa-917b5c704028" providerId="AD" clId="Web-{CCE71196-D9EA-5FF5-3E05-183E6D1705FC}" dt="2024-04-19T02:33:07.451" v="6" actId="1076"/>
          <ac:picMkLst>
            <pc:docMk/>
            <pc:sldMk cId="2779685119" sldId="306"/>
            <ac:picMk id="31" creationId="{637CF5E8-ABB0-22A1-D946-FDFCE8232FD1}"/>
          </ac:picMkLst>
        </pc:picChg>
      </pc:sldChg>
    </pc:docChg>
  </pc:docChgLst>
  <pc:docChgLst>
    <pc:chgData name="Paola Alejandra Jarur Chamy" userId="90bb2a2d-fae6-4337-8a41-cfbd67e07fdf" providerId="ADAL" clId="{A088AB18-C673-4A2D-B55A-F7E1AA141CD7}"/>
    <pc:docChg chg="undo custSel addSld delSld modSld">
      <pc:chgData name="Paola Alejandra Jarur Chamy" userId="90bb2a2d-fae6-4337-8a41-cfbd67e07fdf" providerId="ADAL" clId="{A088AB18-C673-4A2D-B55A-F7E1AA141CD7}" dt="2022-01-31T13:17:52.733" v="1316"/>
      <pc:docMkLst>
        <pc:docMk/>
      </pc:docMkLst>
      <pc:sldChg chg="add del">
        <pc:chgData name="Paola Alejandra Jarur Chamy" userId="90bb2a2d-fae6-4337-8a41-cfbd67e07fdf" providerId="ADAL" clId="{A088AB18-C673-4A2D-B55A-F7E1AA141CD7}" dt="2022-01-30T01:07:25.742" v="1"/>
        <pc:sldMkLst>
          <pc:docMk/>
          <pc:sldMk cId="2317203151" sldId="258"/>
        </pc:sldMkLst>
      </pc:sldChg>
      <pc:sldChg chg="modSp mod">
        <pc:chgData name="Paola Alejandra Jarur Chamy" userId="90bb2a2d-fae6-4337-8a41-cfbd67e07fdf" providerId="ADAL" clId="{A088AB18-C673-4A2D-B55A-F7E1AA141CD7}" dt="2022-01-31T13:03:27.474" v="1315" actId="20577"/>
        <pc:sldMkLst>
          <pc:docMk/>
          <pc:sldMk cId="1957369981" sldId="262"/>
        </pc:sldMkLst>
        <pc:spChg chg="mod">
          <ac:chgData name="Paola Alejandra Jarur Chamy" userId="90bb2a2d-fae6-4337-8a41-cfbd67e07fdf" providerId="ADAL" clId="{A088AB18-C673-4A2D-B55A-F7E1AA141CD7}" dt="2022-01-31T13:03:27.474" v="1315" actId="20577"/>
          <ac:spMkLst>
            <pc:docMk/>
            <pc:sldMk cId="1957369981" sldId="262"/>
            <ac:spMk id="13" creationId="{00000000-0000-0000-0000-000000000000}"/>
          </ac:spMkLst>
        </pc:spChg>
        <pc:picChg chg="mod">
          <ac:chgData name="Paola Alejandra Jarur Chamy" userId="90bb2a2d-fae6-4337-8a41-cfbd67e07fdf" providerId="ADAL" clId="{A088AB18-C673-4A2D-B55A-F7E1AA141CD7}" dt="2022-01-30T01:25:08.536" v="765" actId="1038"/>
          <ac:picMkLst>
            <pc:docMk/>
            <pc:sldMk cId="1957369981" sldId="262"/>
            <ac:picMk id="10" creationId="{00000000-0000-0000-0000-000000000000}"/>
          </ac:picMkLst>
        </pc:picChg>
      </pc:sldChg>
      <pc:sldChg chg="add del">
        <pc:chgData name="Paola Alejandra Jarur Chamy" userId="90bb2a2d-fae6-4337-8a41-cfbd67e07fdf" providerId="ADAL" clId="{A088AB18-C673-4A2D-B55A-F7E1AA141CD7}" dt="2022-01-30T01:14:13.524" v="275" actId="47"/>
        <pc:sldMkLst>
          <pc:docMk/>
          <pc:sldMk cId="1539355734" sldId="265"/>
        </pc:sldMkLst>
      </pc:sldChg>
      <pc:sldChg chg="addSp delSp modSp mod">
        <pc:chgData name="Paola Alejandra Jarur Chamy" userId="90bb2a2d-fae6-4337-8a41-cfbd67e07fdf" providerId="ADAL" clId="{A088AB18-C673-4A2D-B55A-F7E1AA141CD7}" dt="2022-01-30T01:11:43.430" v="273" actId="14100"/>
        <pc:sldMkLst>
          <pc:docMk/>
          <pc:sldMk cId="1761978179" sldId="303"/>
        </pc:sldMkLst>
        <pc:spChg chg="add mod">
          <ac:chgData name="Paola Alejandra Jarur Chamy" userId="90bb2a2d-fae6-4337-8a41-cfbd67e07fdf" providerId="ADAL" clId="{A088AB18-C673-4A2D-B55A-F7E1AA141CD7}" dt="2022-01-30T01:11:43.430" v="273" actId="14100"/>
          <ac:spMkLst>
            <pc:docMk/>
            <pc:sldMk cId="1761978179" sldId="303"/>
            <ac:spMk id="5" creationId="{699E2788-EBE2-45DF-9C0B-D666080A46A9}"/>
          </ac:spMkLst>
        </pc:spChg>
        <pc:spChg chg="add mod">
          <ac:chgData name="Paola Alejandra Jarur Chamy" userId="90bb2a2d-fae6-4337-8a41-cfbd67e07fdf" providerId="ADAL" clId="{A088AB18-C673-4A2D-B55A-F7E1AA141CD7}" dt="2022-01-30T01:11:34.847" v="269" actId="1035"/>
          <ac:spMkLst>
            <pc:docMk/>
            <pc:sldMk cId="1761978179" sldId="303"/>
            <ac:spMk id="6" creationId="{9DEC9D77-6AA7-4B6B-881C-F31DAAE1DB2A}"/>
          </ac:spMkLst>
        </pc:spChg>
        <pc:spChg chg="add mod">
          <ac:chgData name="Paola Alejandra Jarur Chamy" userId="90bb2a2d-fae6-4337-8a41-cfbd67e07fdf" providerId="ADAL" clId="{A088AB18-C673-4A2D-B55A-F7E1AA141CD7}" dt="2022-01-30T01:11:34.847" v="269" actId="1035"/>
          <ac:spMkLst>
            <pc:docMk/>
            <pc:sldMk cId="1761978179" sldId="303"/>
            <ac:spMk id="8" creationId="{8E5AB793-981F-4F0C-993F-B574912D895B}"/>
          </ac:spMkLst>
        </pc:spChg>
        <pc:spChg chg="add mod">
          <ac:chgData name="Paola Alejandra Jarur Chamy" userId="90bb2a2d-fae6-4337-8a41-cfbd67e07fdf" providerId="ADAL" clId="{A088AB18-C673-4A2D-B55A-F7E1AA141CD7}" dt="2022-01-30T01:11:27.849" v="261" actId="1035"/>
          <ac:spMkLst>
            <pc:docMk/>
            <pc:sldMk cId="1761978179" sldId="303"/>
            <ac:spMk id="10" creationId="{DC1D303F-E600-4ACE-9AB7-C6AEB05050D4}"/>
          </ac:spMkLst>
        </pc:spChg>
        <pc:spChg chg="add mod">
          <ac:chgData name="Paola Alejandra Jarur Chamy" userId="90bb2a2d-fae6-4337-8a41-cfbd67e07fdf" providerId="ADAL" clId="{A088AB18-C673-4A2D-B55A-F7E1AA141CD7}" dt="2022-01-30T01:11:27.849" v="261" actId="1035"/>
          <ac:spMkLst>
            <pc:docMk/>
            <pc:sldMk cId="1761978179" sldId="303"/>
            <ac:spMk id="11" creationId="{ACB6F962-DADC-4482-8A69-766A19968AF5}"/>
          </ac:spMkLst>
        </pc:spChg>
        <pc:spChg chg="add mod">
          <ac:chgData name="Paola Alejandra Jarur Chamy" userId="90bb2a2d-fae6-4337-8a41-cfbd67e07fdf" providerId="ADAL" clId="{A088AB18-C673-4A2D-B55A-F7E1AA141CD7}" dt="2022-01-30T01:11:27.849" v="261" actId="1035"/>
          <ac:spMkLst>
            <pc:docMk/>
            <pc:sldMk cId="1761978179" sldId="303"/>
            <ac:spMk id="12" creationId="{A3A365B2-B2DE-4D2C-92CE-32C0611969DB}"/>
          </ac:spMkLst>
        </pc:spChg>
        <pc:spChg chg="del">
          <ac:chgData name="Paola Alejandra Jarur Chamy" userId="90bb2a2d-fae6-4337-8a41-cfbd67e07fdf" providerId="ADAL" clId="{A088AB18-C673-4A2D-B55A-F7E1AA141CD7}" dt="2022-01-30T01:07:58.410" v="34" actId="478"/>
          <ac:spMkLst>
            <pc:docMk/>
            <pc:sldMk cId="1761978179" sldId="303"/>
            <ac:spMk id="17" creationId="{00000000-0000-0000-0000-000000000000}"/>
          </ac:spMkLst>
        </pc:spChg>
        <pc:spChg chg="add mod">
          <ac:chgData name="Paola Alejandra Jarur Chamy" userId="90bb2a2d-fae6-4337-8a41-cfbd67e07fdf" providerId="ADAL" clId="{A088AB18-C673-4A2D-B55A-F7E1AA141CD7}" dt="2022-01-30T01:10:38.007" v="238" actId="1036"/>
          <ac:spMkLst>
            <pc:docMk/>
            <pc:sldMk cId="1761978179" sldId="303"/>
            <ac:spMk id="19" creationId="{9052CB31-5E86-43F7-9E18-68D97336D3DC}"/>
          </ac:spMkLst>
        </pc:spChg>
        <pc:spChg chg="add mod">
          <ac:chgData name="Paola Alejandra Jarur Chamy" userId="90bb2a2d-fae6-4337-8a41-cfbd67e07fdf" providerId="ADAL" clId="{A088AB18-C673-4A2D-B55A-F7E1AA141CD7}" dt="2022-01-30T01:10:34.890" v="236" actId="1035"/>
          <ac:spMkLst>
            <pc:docMk/>
            <pc:sldMk cId="1761978179" sldId="303"/>
            <ac:spMk id="20" creationId="{BF49D49A-95BF-4D21-AE29-BD9D704FEC5F}"/>
          </ac:spMkLst>
        </pc:spChg>
        <pc:spChg chg="add mod">
          <ac:chgData name="Paola Alejandra Jarur Chamy" userId="90bb2a2d-fae6-4337-8a41-cfbd67e07fdf" providerId="ADAL" clId="{A088AB18-C673-4A2D-B55A-F7E1AA141CD7}" dt="2022-01-30T01:10:46.394" v="247" actId="1036"/>
          <ac:spMkLst>
            <pc:docMk/>
            <pc:sldMk cId="1761978179" sldId="303"/>
            <ac:spMk id="21" creationId="{6A548F58-8CF8-4D0C-8871-44C1700A4D4B}"/>
          </ac:spMkLst>
        </pc:spChg>
        <pc:spChg chg="add mod ord">
          <ac:chgData name="Paola Alejandra Jarur Chamy" userId="90bb2a2d-fae6-4337-8a41-cfbd67e07fdf" providerId="ADAL" clId="{A088AB18-C673-4A2D-B55A-F7E1AA141CD7}" dt="2022-01-30T01:10:15.053" v="207" actId="1036"/>
          <ac:spMkLst>
            <pc:docMk/>
            <pc:sldMk cId="1761978179" sldId="303"/>
            <ac:spMk id="23" creationId="{73182A38-D6DF-453D-921E-315EFA20E2ED}"/>
          </ac:spMkLst>
        </pc:spChg>
        <pc:picChg chg="del">
          <ac:chgData name="Paola Alejandra Jarur Chamy" userId="90bb2a2d-fae6-4337-8a41-cfbd67e07fdf" providerId="ADAL" clId="{A088AB18-C673-4A2D-B55A-F7E1AA141CD7}" dt="2022-01-30T01:11:23.141" v="249" actId="478"/>
          <ac:picMkLst>
            <pc:docMk/>
            <pc:sldMk cId="1761978179" sldId="303"/>
            <ac:picMk id="2" creationId="{00000000-0000-0000-0000-000000000000}"/>
          </ac:picMkLst>
        </pc:picChg>
        <pc:picChg chg="del mod">
          <ac:chgData name="Paola Alejandra Jarur Chamy" userId="90bb2a2d-fae6-4337-8a41-cfbd67e07fdf" providerId="ADAL" clId="{A088AB18-C673-4A2D-B55A-F7E1AA141CD7}" dt="2022-01-30T01:08:05.321" v="36" actId="478"/>
          <ac:picMkLst>
            <pc:docMk/>
            <pc:sldMk cId="1761978179" sldId="303"/>
            <ac:picMk id="7" creationId="{00000000-0000-0000-0000-000000000000}"/>
          </ac:picMkLst>
        </pc:picChg>
        <pc:picChg chg="add mod">
          <ac:chgData name="Paola Alejandra Jarur Chamy" userId="90bb2a2d-fae6-4337-8a41-cfbd67e07fdf" providerId="ADAL" clId="{A088AB18-C673-4A2D-B55A-F7E1AA141CD7}" dt="2022-01-30T01:11:27.849" v="261" actId="1035"/>
          <ac:picMkLst>
            <pc:docMk/>
            <pc:sldMk cId="1761978179" sldId="303"/>
            <ac:picMk id="9" creationId="{8CA17F75-6E6A-44AC-B88D-4A56682EC3B2}"/>
          </ac:picMkLst>
        </pc:picChg>
        <pc:picChg chg="add mod">
          <ac:chgData name="Paola Alejandra Jarur Chamy" userId="90bb2a2d-fae6-4337-8a41-cfbd67e07fdf" providerId="ADAL" clId="{A088AB18-C673-4A2D-B55A-F7E1AA141CD7}" dt="2022-01-30T01:07:51.545" v="33" actId="1037"/>
          <ac:picMkLst>
            <pc:docMk/>
            <pc:sldMk cId="1761978179" sldId="303"/>
            <ac:picMk id="13" creationId="{0B2A21D9-80B6-456C-A8D6-7AE3F3558AF4}"/>
          </ac:picMkLst>
        </pc:picChg>
        <pc:cxnChg chg="add mod">
          <ac:chgData name="Paola Alejandra Jarur Chamy" userId="90bb2a2d-fae6-4337-8a41-cfbd67e07fdf" providerId="ADAL" clId="{A088AB18-C673-4A2D-B55A-F7E1AA141CD7}" dt="2022-01-30T01:09:53.778" v="192" actId="14100"/>
          <ac:cxnSpMkLst>
            <pc:docMk/>
            <pc:sldMk cId="1761978179" sldId="303"/>
            <ac:cxnSpMk id="14" creationId="{1585265B-4E00-434F-A644-ADFF1F48468A}"/>
          </ac:cxnSpMkLst>
        </pc:cxnChg>
        <pc:cxnChg chg="add mod">
          <ac:chgData name="Paola Alejandra Jarur Chamy" userId="90bb2a2d-fae6-4337-8a41-cfbd67e07fdf" providerId="ADAL" clId="{A088AB18-C673-4A2D-B55A-F7E1AA141CD7}" dt="2022-01-30T01:10:02.692" v="193" actId="14100"/>
          <ac:cxnSpMkLst>
            <pc:docMk/>
            <pc:sldMk cId="1761978179" sldId="303"/>
            <ac:cxnSpMk id="15" creationId="{5B64C4A8-E34F-4E93-9BA1-1925F378EC3D}"/>
          </ac:cxnSpMkLst>
        </pc:cxnChg>
        <pc:cxnChg chg="add mod">
          <ac:chgData name="Paola Alejandra Jarur Chamy" userId="90bb2a2d-fae6-4337-8a41-cfbd67e07fdf" providerId="ADAL" clId="{A088AB18-C673-4A2D-B55A-F7E1AA141CD7}" dt="2022-01-30T01:07:51.545" v="33" actId="1037"/>
          <ac:cxnSpMkLst>
            <pc:docMk/>
            <pc:sldMk cId="1761978179" sldId="303"/>
            <ac:cxnSpMk id="16" creationId="{122064AE-3A3A-4F63-800C-6648A2ADA6BE}"/>
          </ac:cxnSpMkLst>
        </pc:cxnChg>
        <pc:cxnChg chg="add mod">
          <ac:chgData name="Paola Alejandra Jarur Chamy" userId="90bb2a2d-fae6-4337-8a41-cfbd67e07fdf" providerId="ADAL" clId="{A088AB18-C673-4A2D-B55A-F7E1AA141CD7}" dt="2022-01-30T01:10:08.622" v="194" actId="14100"/>
          <ac:cxnSpMkLst>
            <pc:docMk/>
            <pc:sldMk cId="1761978179" sldId="303"/>
            <ac:cxnSpMk id="18" creationId="{6B53EC84-3601-4293-B749-A2BC2795B17D}"/>
          </ac:cxnSpMkLst>
        </pc:cxnChg>
        <pc:cxnChg chg="add mod">
          <ac:chgData name="Paola Alejandra Jarur Chamy" userId="90bb2a2d-fae6-4337-8a41-cfbd67e07fdf" providerId="ADAL" clId="{A088AB18-C673-4A2D-B55A-F7E1AA141CD7}" dt="2022-01-30T01:10:46.394" v="247" actId="1036"/>
          <ac:cxnSpMkLst>
            <pc:docMk/>
            <pc:sldMk cId="1761978179" sldId="303"/>
            <ac:cxnSpMk id="22" creationId="{6A7DB234-E311-4E3B-AE05-EF5CB163CB48}"/>
          </ac:cxnSpMkLst>
        </pc:cxnChg>
      </pc:sldChg>
      <pc:sldChg chg="addSp delSp modSp add mod setBg">
        <pc:chgData name="Paola Alejandra Jarur Chamy" userId="90bb2a2d-fae6-4337-8a41-cfbd67e07fdf" providerId="ADAL" clId="{A088AB18-C673-4A2D-B55A-F7E1AA141CD7}" dt="2022-01-31T11:42:26.292" v="804" actId="1076"/>
        <pc:sldMkLst>
          <pc:docMk/>
          <pc:sldMk cId="3105322462" sldId="304"/>
        </pc:sldMkLst>
        <pc:spChg chg="add del mod">
          <ac:chgData name="Paola Alejandra Jarur Chamy" userId="90bb2a2d-fae6-4337-8a41-cfbd67e07fdf" providerId="ADAL" clId="{A088AB18-C673-4A2D-B55A-F7E1AA141CD7}" dt="2022-01-30T01:15:49.447" v="307"/>
          <ac:spMkLst>
            <pc:docMk/>
            <pc:sldMk cId="3105322462" sldId="304"/>
            <ac:spMk id="9" creationId="{DFD34542-2914-45C3-B330-FBCF0F11E71C}"/>
          </ac:spMkLst>
        </pc:spChg>
        <pc:spChg chg="add del mod">
          <ac:chgData name="Paola Alejandra Jarur Chamy" userId="90bb2a2d-fae6-4337-8a41-cfbd67e07fdf" providerId="ADAL" clId="{A088AB18-C673-4A2D-B55A-F7E1AA141CD7}" dt="2022-01-30T01:15:49.447" v="307"/>
          <ac:spMkLst>
            <pc:docMk/>
            <pc:sldMk cId="3105322462" sldId="304"/>
            <ac:spMk id="10" creationId="{FEDB9D83-9A22-4FA9-BA77-6EBF9BC6212A}"/>
          </ac:spMkLst>
        </pc:spChg>
        <pc:spChg chg="add del mod">
          <ac:chgData name="Paola Alejandra Jarur Chamy" userId="90bb2a2d-fae6-4337-8a41-cfbd67e07fdf" providerId="ADAL" clId="{A088AB18-C673-4A2D-B55A-F7E1AA141CD7}" dt="2022-01-30T01:15:49.447" v="307"/>
          <ac:spMkLst>
            <pc:docMk/>
            <pc:sldMk cId="3105322462" sldId="304"/>
            <ac:spMk id="11" creationId="{6DE03D49-CA42-4287-BE6E-4AEDC1182303}"/>
          </ac:spMkLst>
        </pc:spChg>
        <pc:spChg chg="add del mod">
          <ac:chgData name="Paola Alejandra Jarur Chamy" userId="90bb2a2d-fae6-4337-8a41-cfbd67e07fdf" providerId="ADAL" clId="{A088AB18-C673-4A2D-B55A-F7E1AA141CD7}" dt="2022-01-30T01:15:49.447" v="307"/>
          <ac:spMkLst>
            <pc:docMk/>
            <pc:sldMk cId="3105322462" sldId="304"/>
            <ac:spMk id="12" creationId="{141A1F87-AD61-4C3B-86DC-29D21A5B66A6}"/>
          </ac:spMkLst>
        </pc:spChg>
        <pc:spChg chg="add del mod">
          <ac:chgData name="Paola Alejandra Jarur Chamy" userId="90bb2a2d-fae6-4337-8a41-cfbd67e07fdf" providerId="ADAL" clId="{A088AB18-C673-4A2D-B55A-F7E1AA141CD7}" dt="2022-01-30T01:15:49.447" v="307"/>
          <ac:spMkLst>
            <pc:docMk/>
            <pc:sldMk cId="3105322462" sldId="304"/>
            <ac:spMk id="13" creationId="{1DA46DB1-4DF7-430A-AFBB-5769D53BDA9A}"/>
          </ac:spMkLst>
        </pc:spChg>
        <pc:spChg chg="add del mod">
          <ac:chgData name="Paola Alejandra Jarur Chamy" userId="90bb2a2d-fae6-4337-8a41-cfbd67e07fdf" providerId="ADAL" clId="{A088AB18-C673-4A2D-B55A-F7E1AA141CD7}" dt="2022-01-30T01:15:49.447" v="307"/>
          <ac:spMkLst>
            <pc:docMk/>
            <pc:sldMk cId="3105322462" sldId="304"/>
            <ac:spMk id="14" creationId="{6E603CC1-ED6A-40F0-8B4B-49AF28FB6B0D}"/>
          </ac:spMkLst>
        </pc:spChg>
        <pc:spChg chg="add del mod">
          <ac:chgData name="Paola Alejandra Jarur Chamy" userId="90bb2a2d-fae6-4337-8a41-cfbd67e07fdf" providerId="ADAL" clId="{A088AB18-C673-4A2D-B55A-F7E1AA141CD7}" dt="2022-01-30T01:15:49.447" v="307"/>
          <ac:spMkLst>
            <pc:docMk/>
            <pc:sldMk cId="3105322462" sldId="304"/>
            <ac:spMk id="15" creationId="{8E0288A3-687B-4524-AD30-A011E78F2B9E}"/>
          </ac:spMkLst>
        </pc:spChg>
        <pc:spChg chg="add del mod">
          <ac:chgData name="Paola Alejandra Jarur Chamy" userId="90bb2a2d-fae6-4337-8a41-cfbd67e07fdf" providerId="ADAL" clId="{A088AB18-C673-4A2D-B55A-F7E1AA141CD7}" dt="2022-01-30T01:15:49.447" v="307"/>
          <ac:spMkLst>
            <pc:docMk/>
            <pc:sldMk cId="3105322462" sldId="304"/>
            <ac:spMk id="16" creationId="{36E5027B-B129-4BF4-9365-B5F7B2F3DAA3}"/>
          </ac:spMkLst>
        </pc:spChg>
        <pc:spChg chg="mod">
          <ac:chgData name="Paola Alejandra Jarur Chamy" userId="90bb2a2d-fae6-4337-8a41-cfbd67e07fdf" providerId="ADAL" clId="{A088AB18-C673-4A2D-B55A-F7E1AA141CD7}" dt="2022-01-30T01:16:36.567" v="343" actId="20577"/>
          <ac:spMkLst>
            <pc:docMk/>
            <pc:sldMk cId="3105322462" sldId="304"/>
            <ac:spMk id="17" creationId="{00000000-0000-0000-0000-000000000000}"/>
          </ac:spMkLst>
        </pc:spChg>
        <pc:spChg chg="add del mod">
          <ac:chgData name="Paola Alejandra Jarur Chamy" userId="90bb2a2d-fae6-4337-8a41-cfbd67e07fdf" providerId="ADAL" clId="{A088AB18-C673-4A2D-B55A-F7E1AA141CD7}" dt="2022-01-30T01:15:49.447" v="307"/>
          <ac:spMkLst>
            <pc:docMk/>
            <pc:sldMk cId="3105322462" sldId="304"/>
            <ac:spMk id="18" creationId="{51954349-6957-49DD-9093-17529F111FEE}"/>
          </ac:spMkLst>
        </pc:spChg>
        <pc:spChg chg="add del mod">
          <ac:chgData name="Paola Alejandra Jarur Chamy" userId="90bb2a2d-fae6-4337-8a41-cfbd67e07fdf" providerId="ADAL" clId="{A088AB18-C673-4A2D-B55A-F7E1AA141CD7}" dt="2022-01-30T01:15:49.447" v="307"/>
          <ac:spMkLst>
            <pc:docMk/>
            <pc:sldMk cId="3105322462" sldId="304"/>
            <ac:spMk id="19" creationId="{EB64B3F9-81A8-4097-AE11-EE0433FE01CC}"/>
          </ac:spMkLst>
        </pc:spChg>
        <pc:spChg chg="add del mod">
          <ac:chgData name="Paola Alejandra Jarur Chamy" userId="90bb2a2d-fae6-4337-8a41-cfbd67e07fdf" providerId="ADAL" clId="{A088AB18-C673-4A2D-B55A-F7E1AA141CD7}" dt="2022-01-30T01:15:49.447" v="307"/>
          <ac:spMkLst>
            <pc:docMk/>
            <pc:sldMk cId="3105322462" sldId="304"/>
            <ac:spMk id="20" creationId="{88D50AB6-6068-4311-B179-F95C2F8E6622}"/>
          </ac:spMkLst>
        </pc:spChg>
        <pc:spChg chg="add del mod">
          <ac:chgData name="Paola Alejandra Jarur Chamy" userId="90bb2a2d-fae6-4337-8a41-cfbd67e07fdf" providerId="ADAL" clId="{A088AB18-C673-4A2D-B55A-F7E1AA141CD7}" dt="2022-01-30T01:15:49.447" v="307"/>
          <ac:spMkLst>
            <pc:docMk/>
            <pc:sldMk cId="3105322462" sldId="304"/>
            <ac:spMk id="21" creationId="{AEBC90E6-E0C3-4219-A9D7-227E489E2822}"/>
          </ac:spMkLst>
        </pc:spChg>
        <pc:spChg chg="add del mod">
          <ac:chgData name="Paola Alejandra Jarur Chamy" userId="90bb2a2d-fae6-4337-8a41-cfbd67e07fdf" providerId="ADAL" clId="{A088AB18-C673-4A2D-B55A-F7E1AA141CD7}" dt="2022-01-30T01:15:49.447" v="307"/>
          <ac:spMkLst>
            <pc:docMk/>
            <pc:sldMk cId="3105322462" sldId="304"/>
            <ac:spMk id="22" creationId="{FCB1EC58-9273-4DF6-820A-9CB534E2A542}"/>
          </ac:spMkLst>
        </pc:spChg>
        <pc:spChg chg="add del mod">
          <ac:chgData name="Paola Alejandra Jarur Chamy" userId="90bb2a2d-fae6-4337-8a41-cfbd67e07fdf" providerId="ADAL" clId="{A088AB18-C673-4A2D-B55A-F7E1AA141CD7}" dt="2022-01-30T01:15:49.447" v="307"/>
          <ac:spMkLst>
            <pc:docMk/>
            <pc:sldMk cId="3105322462" sldId="304"/>
            <ac:spMk id="23" creationId="{CD77660C-5E69-4DFF-8A24-4FC9D0A6995E}"/>
          </ac:spMkLst>
        </pc:spChg>
        <pc:spChg chg="add del mod">
          <ac:chgData name="Paola Alejandra Jarur Chamy" userId="90bb2a2d-fae6-4337-8a41-cfbd67e07fdf" providerId="ADAL" clId="{A088AB18-C673-4A2D-B55A-F7E1AA141CD7}" dt="2022-01-30T01:15:49.447" v="307"/>
          <ac:spMkLst>
            <pc:docMk/>
            <pc:sldMk cId="3105322462" sldId="304"/>
            <ac:spMk id="24" creationId="{27A661BB-281E-44FB-9C76-5257529B75F5}"/>
          </ac:spMkLst>
        </pc:spChg>
        <pc:spChg chg="add del mod">
          <ac:chgData name="Paola Alejandra Jarur Chamy" userId="90bb2a2d-fae6-4337-8a41-cfbd67e07fdf" providerId="ADAL" clId="{A088AB18-C673-4A2D-B55A-F7E1AA141CD7}" dt="2022-01-30T01:15:49.447" v="307"/>
          <ac:spMkLst>
            <pc:docMk/>
            <pc:sldMk cId="3105322462" sldId="304"/>
            <ac:spMk id="25" creationId="{64D62C78-BA92-4117-B677-A3D71FACE451}"/>
          </ac:spMkLst>
        </pc:spChg>
        <pc:spChg chg="add del mod">
          <ac:chgData name="Paola Alejandra Jarur Chamy" userId="90bb2a2d-fae6-4337-8a41-cfbd67e07fdf" providerId="ADAL" clId="{A088AB18-C673-4A2D-B55A-F7E1AA141CD7}" dt="2022-01-30T01:15:49.447" v="307"/>
          <ac:spMkLst>
            <pc:docMk/>
            <pc:sldMk cId="3105322462" sldId="304"/>
            <ac:spMk id="26" creationId="{76598E98-601A-4452-994C-38CF2CC67B60}"/>
          </ac:spMkLst>
        </pc:spChg>
        <pc:spChg chg="add del mod">
          <ac:chgData name="Paola Alejandra Jarur Chamy" userId="90bb2a2d-fae6-4337-8a41-cfbd67e07fdf" providerId="ADAL" clId="{A088AB18-C673-4A2D-B55A-F7E1AA141CD7}" dt="2022-01-30T01:15:49.447" v="307"/>
          <ac:spMkLst>
            <pc:docMk/>
            <pc:sldMk cId="3105322462" sldId="304"/>
            <ac:spMk id="27" creationId="{D67209D4-A984-4813-94F5-0EE5CA52C94B}"/>
          </ac:spMkLst>
        </pc:spChg>
        <pc:spChg chg="add del mod">
          <ac:chgData name="Paola Alejandra Jarur Chamy" userId="90bb2a2d-fae6-4337-8a41-cfbd67e07fdf" providerId="ADAL" clId="{A088AB18-C673-4A2D-B55A-F7E1AA141CD7}" dt="2022-01-30T01:15:49.447" v="307"/>
          <ac:spMkLst>
            <pc:docMk/>
            <pc:sldMk cId="3105322462" sldId="304"/>
            <ac:spMk id="28" creationId="{21FBDFF3-EC71-4344-9EDD-679C64840BC6}"/>
          </ac:spMkLst>
        </pc:spChg>
        <pc:spChg chg="add del mod">
          <ac:chgData name="Paola Alejandra Jarur Chamy" userId="90bb2a2d-fae6-4337-8a41-cfbd67e07fdf" providerId="ADAL" clId="{A088AB18-C673-4A2D-B55A-F7E1AA141CD7}" dt="2022-01-30T01:15:49.447" v="307"/>
          <ac:spMkLst>
            <pc:docMk/>
            <pc:sldMk cId="3105322462" sldId="304"/>
            <ac:spMk id="35" creationId="{56389739-5780-4E5D-BAD9-E9C8A980235A}"/>
          </ac:spMkLst>
        </pc:spChg>
        <pc:spChg chg="add del mod">
          <ac:chgData name="Paola Alejandra Jarur Chamy" userId="90bb2a2d-fae6-4337-8a41-cfbd67e07fdf" providerId="ADAL" clId="{A088AB18-C673-4A2D-B55A-F7E1AA141CD7}" dt="2022-01-30T01:15:49.447" v="307"/>
          <ac:spMkLst>
            <pc:docMk/>
            <pc:sldMk cId="3105322462" sldId="304"/>
            <ac:spMk id="36" creationId="{0CB91510-7B28-456D-8D80-46A5DCDBA525}"/>
          </ac:spMkLst>
        </pc:spChg>
        <pc:spChg chg="add del mod">
          <ac:chgData name="Paola Alejandra Jarur Chamy" userId="90bb2a2d-fae6-4337-8a41-cfbd67e07fdf" providerId="ADAL" clId="{A088AB18-C673-4A2D-B55A-F7E1AA141CD7}" dt="2022-01-30T01:15:49.447" v="307"/>
          <ac:spMkLst>
            <pc:docMk/>
            <pc:sldMk cId="3105322462" sldId="304"/>
            <ac:spMk id="37" creationId="{FB5768BD-19D4-4DB1-B78A-D9AD7B8120A9}"/>
          </ac:spMkLst>
        </pc:spChg>
        <pc:spChg chg="add del mod">
          <ac:chgData name="Paola Alejandra Jarur Chamy" userId="90bb2a2d-fae6-4337-8a41-cfbd67e07fdf" providerId="ADAL" clId="{A088AB18-C673-4A2D-B55A-F7E1AA141CD7}" dt="2022-01-30T01:15:49.447" v="307"/>
          <ac:spMkLst>
            <pc:docMk/>
            <pc:sldMk cId="3105322462" sldId="304"/>
            <ac:spMk id="38" creationId="{D69AB103-7818-4169-A578-E0C5E95C0BA0}"/>
          </ac:spMkLst>
        </pc:spChg>
        <pc:spChg chg="add del mod">
          <ac:chgData name="Paola Alejandra Jarur Chamy" userId="90bb2a2d-fae6-4337-8a41-cfbd67e07fdf" providerId="ADAL" clId="{A088AB18-C673-4A2D-B55A-F7E1AA141CD7}" dt="2022-01-30T01:15:49.447" v="307"/>
          <ac:spMkLst>
            <pc:docMk/>
            <pc:sldMk cId="3105322462" sldId="304"/>
            <ac:spMk id="39" creationId="{6A59FCFE-5BF8-4ECF-A3AB-75A8F866D884}"/>
          </ac:spMkLst>
        </pc:spChg>
        <pc:spChg chg="add del mod">
          <ac:chgData name="Paola Alejandra Jarur Chamy" userId="90bb2a2d-fae6-4337-8a41-cfbd67e07fdf" providerId="ADAL" clId="{A088AB18-C673-4A2D-B55A-F7E1AA141CD7}" dt="2022-01-30T01:15:49.447" v="307"/>
          <ac:spMkLst>
            <pc:docMk/>
            <pc:sldMk cId="3105322462" sldId="304"/>
            <ac:spMk id="40" creationId="{53EF2B64-DC21-4EB3-A95A-4B56E13ED3B4}"/>
          </ac:spMkLst>
        </pc:spChg>
        <pc:spChg chg="add del mod">
          <ac:chgData name="Paola Alejandra Jarur Chamy" userId="90bb2a2d-fae6-4337-8a41-cfbd67e07fdf" providerId="ADAL" clId="{A088AB18-C673-4A2D-B55A-F7E1AA141CD7}" dt="2022-01-30T01:15:49.447" v="307"/>
          <ac:spMkLst>
            <pc:docMk/>
            <pc:sldMk cId="3105322462" sldId="304"/>
            <ac:spMk id="41" creationId="{77A8BA1B-1E53-412B-8C0E-0B2444A9FC6D}"/>
          </ac:spMkLst>
        </pc:spChg>
        <pc:spChg chg="add del mod">
          <ac:chgData name="Paola Alejandra Jarur Chamy" userId="90bb2a2d-fae6-4337-8a41-cfbd67e07fdf" providerId="ADAL" clId="{A088AB18-C673-4A2D-B55A-F7E1AA141CD7}" dt="2022-01-30T01:15:49.447" v="307"/>
          <ac:spMkLst>
            <pc:docMk/>
            <pc:sldMk cId="3105322462" sldId="304"/>
            <ac:spMk id="42" creationId="{340548B1-D9FE-42F0-A342-778FFD72D5B0}"/>
          </ac:spMkLst>
        </pc:spChg>
        <pc:spChg chg="add del mod">
          <ac:chgData name="Paola Alejandra Jarur Chamy" userId="90bb2a2d-fae6-4337-8a41-cfbd67e07fdf" providerId="ADAL" clId="{A088AB18-C673-4A2D-B55A-F7E1AA141CD7}" dt="2022-01-30T01:15:49.447" v="307"/>
          <ac:spMkLst>
            <pc:docMk/>
            <pc:sldMk cId="3105322462" sldId="304"/>
            <ac:spMk id="43" creationId="{0C5DFDF1-6331-4B93-A324-810537D8BB01}"/>
          </ac:spMkLst>
        </pc:spChg>
        <pc:spChg chg="add del mod">
          <ac:chgData name="Paola Alejandra Jarur Chamy" userId="90bb2a2d-fae6-4337-8a41-cfbd67e07fdf" providerId="ADAL" clId="{A088AB18-C673-4A2D-B55A-F7E1AA141CD7}" dt="2022-01-30T01:15:49.447" v="307"/>
          <ac:spMkLst>
            <pc:docMk/>
            <pc:sldMk cId="3105322462" sldId="304"/>
            <ac:spMk id="44" creationId="{216F561B-BE10-4F16-9B83-B79E6269DB94}"/>
          </ac:spMkLst>
        </pc:spChg>
        <pc:spChg chg="add del mod">
          <ac:chgData name="Paola Alejandra Jarur Chamy" userId="90bb2a2d-fae6-4337-8a41-cfbd67e07fdf" providerId="ADAL" clId="{A088AB18-C673-4A2D-B55A-F7E1AA141CD7}" dt="2022-01-30T01:15:49.447" v="307"/>
          <ac:spMkLst>
            <pc:docMk/>
            <pc:sldMk cId="3105322462" sldId="304"/>
            <ac:spMk id="45" creationId="{DB0B84EA-A5C9-4681-ADFF-0096435AC49D}"/>
          </ac:spMkLst>
        </pc:spChg>
        <pc:spChg chg="add mod">
          <ac:chgData name="Paola Alejandra Jarur Chamy" userId="90bb2a2d-fae6-4337-8a41-cfbd67e07fdf" providerId="ADAL" clId="{A088AB18-C673-4A2D-B55A-F7E1AA141CD7}" dt="2022-01-30T01:16:49.477" v="359" actId="1038"/>
          <ac:spMkLst>
            <pc:docMk/>
            <pc:sldMk cId="3105322462" sldId="304"/>
            <ac:spMk id="50" creationId="{1A0D4628-246F-4DDD-A092-718038A7ED9E}"/>
          </ac:spMkLst>
        </pc:spChg>
        <pc:spChg chg="add mod">
          <ac:chgData name="Paola Alejandra Jarur Chamy" userId="90bb2a2d-fae6-4337-8a41-cfbd67e07fdf" providerId="ADAL" clId="{A088AB18-C673-4A2D-B55A-F7E1AA141CD7}" dt="2022-01-31T11:37:11.153" v="779" actId="6549"/>
          <ac:spMkLst>
            <pc:docMk/>
            <pc:sldMk cId="3105322462" sldId="304"/>
            <ac:spMk id="51" creationId="{61A9891F-4187-4DF8-8CFB-56F360DE9ED4}"/>
          </ac:spMkLst>
        </pc:spChg>
        <pc:spChg chg="add mod">
          <ac:chgData name="Paola Alejandra Jarur Chamy" userId="90bb2a2d-fae6-4337-8a41-cfbd67e07fdf" providerId="ADAL" clId="{A088AB18-C673-4A2D-B55A-F7E1AA141CD7}" dt="2022-01-30T01:17:26.587" v="448" actId="1037"/>
          <ac:spMkLst>
            <pc:docMk/>
            <pc:sldMk cId="3105322462" sldId="304"/>
            <ac:spMk id="52" creationId="{D59F38B6-BFF6-4D03-AFDC-99CEEE4710BD}"/>
          </ac:spMkLst>
        </pc:spChg>
        <pc:spChg chg="add mod">
          <ac:chgData name="Paola Alejandra Jarur Chamy" userId="90bb2a2d-fae6-4337-8a41-cfbd67e07fdf" providerId="ADAL" clId="{A088AB18-C673-4A2D-B55A-F7E1AA141CD7}" dt="2022-01-30T01:17:26.587" v="448" actId="1037"/>
          <ac:spMkLst>
            <pc:docMk/>
            <pc:sldMk cId="3105322462" sldId="304"/>
            <ac:spMk id="53" creationId="{C5466EC6-B198-4C30-9824-8941CD10326A}"/>
          </ac:spMkLst>
        </pc:spChg>
        <pc:spChg chg="add mod">
          <ac:chgData name="Paola Alejandra Jarur Chamy" userId="90bb2a2d-fae6-4337-8a41-cfbd67e07fdf" providerId="ADAL" clId="{A088AB18-C673-4A2D-B55A-F7E1AA141CD7}" dt="2022-01-30T01:17:39.210" v="465" actId="1037"/>
          <ac:spMkLst>
            <pc:docMk/>
            <pc:sldMk cId="3105322462" sldId="304"/>
            <ac:spMk id="54" creationId="{D6A22733-B24D-4453-A4E7-A7A30CCBC375}"/>
          </ac:spMkLst>
        </pc:spChg>
        <pc:spChg chg="add mod">
          <ac:chgData name="Paola Alejandra Jarur Chamy" userId="90bb2a2d-fae6-4337-8a41-cfbd67e07fdf" providerId="ADAL" clId="{A088AB18-C673-4A2D-B55A-F7E1AA141CD7}" dt="2022-01-30T01:17:39.210" v="465" actId="1037"/>
          <ac:spMkLst>
            <pc:docMk/>
            <pc:sldMk cId="3105322462" sldId="304"/>
            <ac:spMk id="55" creationId="{642045FC-29C6-49BA-9E23-024D851E9FEE}"/>
          </ac:spMkLst>
        </pc:spChg>
        <pc:spChg chg="add mod">
          <ac:chgData name="Paola Alejandra Jarur Chamy" userId="90bb2a2d-fae6-4337-8a41-cfbd67e07fdf" providerId="ADAL" clId="{A088AB18-C673-4A2D-B55A-F7E1AA141CD7}" dt="2022-01-30T01:17:39.210" v="465" actId="1037"/>
          <ac:spMkLst>
            <pc:docMk/>
            <pc:sldMk cId="3105322462" sldId="304"/>
            <ac:spMk id="56" creationId="{A7677053-BE88-482C-AA37-4F935090C6BB}"/>
          </ac:spMkLst>
        </pc:spChg>
        <pc:spChg chg="add mod">
          <ac:chgData name="Paola Alejandra Jarur Chamy" userId="90bb2a2d-fae6-4337-8a41-cfbd67e07fdf" providerId="ADAL" clId="{A088AB18-C673-4A2D-B55A-F7E1AA141CD7}" dt="2022-01-30T01:16:49.477" v="359" actId="1038"/>
          <ac:spMkLst>
            <pc:docMk/>
            <pc:sldMk cId="3105322462" sldId="304"/>
            <ac:spMk id="57" creationId="{BD8F8CA7-DD31-4CC4-8706-5DAEE7352268}"/>
          </ac:spMkLst>
        </pc:spChg>
        <pc:spChg chg="add mod">
          <ac:chgData name="Paola Alejandra Jarur Chamy" userId="90bb2a2d-fae6-4337-8a41-cfbd67e07fdf" providerId="ADAL" clId="{A088AB18-C673-4A2D-B55A-F7E1AA141CD7}" dt="2022-01-30T01:17:26.587" v="448" actId="1037"/>
          <ac:spMkLst>
            <pc:docMk/>
            <pc:sldMk cId="3105322462" sldId="304"/>
            <ac:spMk id="58" creationId="{6525FFD4-0C80-429F-917A-94D24E204955}"/>
          </ac:spMkLst>
        </pc:spChg>
        <pc:spChg chg="add mod">
          <ac:chgData name="Paola Alejandra Jarur Chamy" userId="90bb2a2d-fae6-4337-8a41-cfbd67e07fdf" providerId="ADAL" clId="{A088AB18-C673-4A2D-B55A-F7E1AA141CD7}" dt="2022-01-30T01:17:39.210" v="465" actId="1037"/>
          <ac:spMkLst>
            <pc:docMk/>
            <pc:sldMk cId="3105322462" sldId="304"/>
            <ac:spMk id="59" creationId="{6EBE933E-3E09-4C0D-9A71-E919BB23BEB3}"/>
          </ac:spMkLst>
        </pc:spChg>
        <pc:spChg chg="add mod">
          <ac:chgData name="Paola Alejandra Jarur Chamy" userId="90bb2a2d-fae6-4337-8a41-cfbd67e07fdf" providerId="ADAL" clId="{A088AB18-C673-4A2D-B55A-F7E1AA141CD7}" dt="2022-01-31T11:38:34.194" v="785" actId="20577"/>
          <ac:spMkLst>
            <pc:docMk/>
            <pc:sldMk cId="3105322462" sldId="304"/>
            <ac:spMk id="60" creationId="{FEF97B47-DB60-4536-B4D3-2C1E5D735FA0}"/>
          </ac:spMkLst>
        </pc:spChg>
        <pc:spChg chg="add mod">
          <ac:chgData name="Paola Alejandra Jarur Chamy" userId="90bb2a2d-fae6-4337-8a41-cfbd67e07fdf" providerId="ADAL" clId="{A088AB18-C673-4A2D-B55A-F7E1AA141CD7}" dt="2022-01-30T01:17:26.587" v="448" actId="1037"/>
          <ac:spMkLst>
            <pc:docMk/>
            <pc:sldMk cId="3105322462" sldId="304"/>
            <ac:spMk id="61" creationId="{38F22C37-1A57-45D1-850B-DA487DD4C6CB}"/>
          </ac:spMkLst>
        </pc:spChg>
        <pc:spChg chg="add mod">
          <ac:chgData name="Paola Alejandra Jarur Chamy" userId="90bb2a2d-fae6-4337-8a41-cfbd67e07fdf" providerId="ADAL" clId="{A088AB18-C673-4A2D-B55A-F7E1AA141CD7}" dt="2022-01-31T11:40:23.818" v="803" actId="20577"/>
          <ac:spMkLst>
            <pc:docMk/>
            <pc:sldMk cId="3105322462" sldId="304"/>
            <ac:spMk id="62" creationId="{CA1C23CF-AAEB-4321-AB34-4036036E4B11}"/>
          </ac:spMkLst>
        </pc:spChg>
        <pc:spChg chg="add mod">
          <ac:chgData name="Paola Alejandra Jarur Chamy" userId="90bb2a2d-fae6-4337-8a41-cfbd67e07fdf" providerId="ADAL" clId="{A088AB18-C673-4A2D-B55A-F7E1AA141CD7}" dt="2022-01-30T01:19:36.725" v="596" actId="1076"/>
          <ac:spMkLst>
            <pc:docMk/>
            <pc:sldMk cId="3105322462" sldId="304"/>
            <ac:spMk id="63" creationId="{FDBCECD0-3E58-413D-8211-EC46EE8EF169}"/>
          </ac:spMkLst>
        </pc:spChg>
        <pc:spChg chg="add mod">
          <ac:chgData name="Paola Alejandra Jarur Chamy" userId="90bb2a2d-fae6-4337-8a41-cfbd67e07fdf" providerId="ADAL" clId="{A088AB18-C673-4A2D-B55A-F7E1AA141CD7}" dt="2022-01-30T01:19:19.641" v="591" actId="1038"/>
          <ac:spMkLst>
            <pc:docMk/>
            <pc:sldMk cId="3105322462" sldId="304"/>
            <ac:spMk id="64" creationId="{0D34F360-7263-4B7D-8E58-D39F203F9416}"/>
          </ac:spMkLst>
        </pc:spChg>
        <pc:spChg chg="add mod">
          <ac:chgData name="Paola Alejandra Jarur Chamy" userId="90bb2a2d-fae6-4337-8a41-cfbd67e07fdf" providerId="ADAL" clId="{A088AB18-C673-4A2D-B55A-F7E1AA141CD7}" dt="2022-01-30T01:19:19.641" v="591" actId="1038"/>
          <ac:spMkLst>
            <pc:docMk/>
            <pc:sldMk cId="3105322462" sldId="304"/>
            <ac:spMk id="65" creationId="{C4FE929D-DE8E-4EB4-8B2E-3E5AEAD1FBE4}"/>
          </ac:spMkLst>
        </pc:spChg>
        <pc:spChg chg="add mod">
          <ac:chgData name="Paola Alejandra Jarur Chamy" userId="90bb2a2d-fae6-4337-8a41-cfbd67e07fdf" providerId="ADAL" clId="{A088AB18-C673-4A2D-B55A-F7E1AA141CD7}" dt="2022-01-30T01:16:14.194" v="319" actId="1037"/>
          <ac:spMkLst>
            <pc:docMk/>
            <pc:sldMk cId="3105322462" sldId="304"/>
            <ac:spMk id="66" creationId="{97A9D8AC-2218-41AA-910B-9DCB57D5913D}"/>
          </ac:spMkLst>
        </pc:spChg>
        <pc:spChg chg="add mod">
          <ac:chgData name="Paola Alejandra Jarur Chamy" userId="90bb2a2d-fae6-4337-8a41-cfbd67e07fdf" providerId="ADAL" clId="{A088AB18-C673-4A2D-B55A-F7E1AA141CD7}" dt="2022-01-30T01:16:14.194" v="319" actId="1037"/>
          <ac:spMkLst>
            <pc:docMk/>
            <pc:sldMk cId="3105322462" sldId="304"/>
            <ac:spMk id="67" creationId="{DE3CBAC6-9CCF-42F1-8C78-37C44C8D5678}"/>
          </ac:spMkLst>
        </pc:spChg>
        <pc:spChg chg="add mod">
          <ac:chgData name="Paola Alejandra Jarur Chamy" userId="90bb2a2d-fae6-4337-8a41-cfbd67e07fdf" providerId="ADAL" clId="{A088AB18-C673-4A2D-B55A-F7E1AA141CD7}" dt="2022-01-30T01:16:14.194" v="319" actId="1037"/>
          <ac:spMkLst>
            <pc:docMk/>
            <pc:sldMk cId="3105322462" sldId="304"/>
            <ac:spMk id="68" creationId="{D0DE6552-CB91-4ECD-8315-E5ECC05E8860}"/>
          </ac:spMkLst>
        </pc:spChg>
        <pc:spChg chg="add mod">
          <ac:chgData name="Paola Alejandra Jarur Chamy" userId="90bb2a2d-fae6-4337-8a41-cfbd67e07fdf" providerId="ADAL" clId="{A088AB18-C673-4A2D-B55A-F7E1AA141CD7}" dt="2022-01-30T01:19:03.048" v="528" actId="14100"/>
          <ac:spMkLst>
            <pc:docMk/>
            <pc:sldMk cId="3105322462" sldId="304"/>
            <ac:spMk id="75" creationId="{4384EA9A-1726-4FD1-BE85-E5343501274D}"/>
          </ac:spMkLst>
        </pc:spChg>
        <pc:spChg chg="add mod">
          <ac:chgData name="Paola Alejandra Jarur Chamy" userId="90bb2a2d-fae6-4337-8a41-cfbd67e07fdf" providerId="ADAL" clId="{A088AB18-C673-4A2D-B55A-F7E1AA141CD7}" dt="2022-01-30T01:19:09.351" v="543" actId="1036"/>
          <ac:spMkLst>
            <pc:docMk/>
            <pc:sldMk cId="3105322462" sldId="304"/>
            <ac:spMk id="76" creationId="{94F4A5D7-134C-49F3-8A39-F8341C88C2FD}"/>
          </ac:spMkLst>
        </pc:spChg>
        <pc:spChg chg="add mod">
          <ac:chgData name="Paola Alejandra Jarur Chamy" userId="90bb2a2d-fae6-4337-8a41-cfbd67e07fdf" providerId="ADAL" clId="{A088AB18-C673-4A2D-B55A-F7E1AA141CD7}" dt="2022-01-30T01:16:14.194" v="319" actId="1037"/>
          <ac:spMkLst>
            <pc:docMk/>
            <pc:sldMk cId="3105322462" sldId="304"/>
            <ac:spMk id="77" creationId="{2971289C-465B-442E-ACCB-3ADFA813459D}"/>
          </ac:spMkLst>
        </pc:spChg>
        <pc:spChg chg="add del mod">
          <ac:chgData name="Paola Alejandra Jarur Chamy" userId="90bb2a2d-fae6-4337-8a41-cfbd67e07fdf" providerId="ADAL" clId="{A088AB18-C673-4A2D-B55A-F7E1AA141CD7}" dt="2022-01-30T01:18:49.813" v="526" actId="478"/>
          <ac:spMkLst>
            <pc:docMk/>
            <pc:sldMk cId="3105322462" sldId="304"/>
            <ac:spMk id="78" creationId="{FD4B9541-A6C5-40A8-8A5A-50557B9F9B9A}"/>
          </ac:spMkLst>
        </pc:spChg>
        <pc:spChg chg="add del mod">
          <ac:chgData name="Paola Alejandra Jarur Chamy" userId="90bb2a2d-fae6-4337-8a41-cfbd67e07fdf" providerId="ADAL" clId="{A088AB18-C673-4A2D-B55A-F7E1AA141CD7}" dt="2022-01-30T01:18:20.038" v="470" actId="478"/>
          <ac:spMkLst>
            <pc:docMk/>
            <pc:sldMk cId="3105322462" sldId="304"/>
            <ac:spMk id="79" creationId="{737B54FC-B2FC-471C-8682-A4DCCEA6510A}"/>
          </ac:spMkLst>
        </pc:spChg>
        <pc:spChg chg="add mod">
          <ac:chgData name="Paola Alejandra Jarur Chamy" userId="90bb2a2d-fae6-4337-8a41-cfbd67e07fdf" providerId="ADAL" clId="{A088AB18-C673-4A2D-B55A-F7E1AA141CD7}" dt="2022-01-31T11:42:26.292" v="804" actId="1076"/>
          <ac:spMkLst>
            <pc:docMk/>
            <pc:sldMk cId="3105322462" sldId="304"/>
            <ac:spMk id="80" creationId="{BEC35C67-D9A9-40B5-8795-B1AD983B674D}"/>
          </ac:spMkLst>
        </pc:spChg>
        <pc:spChg chg="add mod">
          <ac:chgData name="Paola Alejandra Jarur Chamy" userId="90bb2a2d-fae6-4337-8a41-cfbd67e07fdf" providerId="ADAL" clId="{A088AB18-C673-4A2D-B55A-F7E1AA141CD7}" dt="2022-01-30T01:17:59.397" v="466" actId="207"/>
          <ac:spMkLst>
            <pc:docMk/>
            <pc:sldMk cId="3105322462" sldId="304"/>
            <ac:spMk id="81" creationId="{55B5D181-A303-4A6F-9B5A-AC22C4532A57}"/>
          </ac:spMkLst>
        </pc:spChg>
        <pc:spChg chg="add mod">
          <ac:chgData name="Paola Alejandra Jarur Chamy" userId="90bb2a2d-fae6-4337-8a41-cfbd67e07fdf" providerId="ADAL" clId="{A088AB18-C673-4A2D-B55A-F7E1AA141CD7}" dt="2022-01-30T01:17:31.404" v="458" actId="1037"/>
          <ac:spMkLst>
            <pc:docMk/>
            <pc:sldMk cId="3105322462" sldId="304"/>
            <ac:spMk id="82" creationId="{EF60ED61-148F-426D-83DD-B36FB3727B2F}"/>
          </ac:spMkLst>
        </pc:spChg>
        <pc:spChg chg="add mod">
          <ac:chgData name="Paola Alejandra Jarur Chamy" userId="90bb2a2d-fae6-4337-8a41-cfbd67e07fdf" providerId="ADAL" clId="{A088AB18-C673-4A2D-B55A-F7E1AA141CD7}" dt="2022-01-30T01:17:31.404" v="458" actId="1037"/>
          <ac:spMkLst>
            <pc:docMk/>
            <pc:sldMk cId="3105322462" sldId="304"/>
            <ac:spMk id="83" creationId="{101F2622-4D04-4642-8D07-F35533BFF69E}"/>
          </ac:spMkLst>
        </pc:spChg>
        <pc:spChg chg="add mod">
          <ac:chgData name="Paola Alejandra Jarur Chamy" userId="90bb2a2d-fae6-4337-8a41-cfbd67e07fdf" providerId="ADAL" clId="{A088AB18-C673-4A2D-B55A-F7E1AA141CD7}" dt="2022-01-30T01:17:31.404" v="458" actId="1037"/>
          <ac:spMkLst>
            <pc:docMk/>
            <pc:sldMk cId="3105322462" sldId="304"/>
            <ac:spMk id="84" creationId="{69ED924D-E764-4E64-BB17-54169A701380}"/>
          </ac:spMkLst>
        </pc:spChg>
        <pc:spChg chg="add mod">
          <ac:chgData name="Paola Alejandra Jarur Chamy" userId="90bb2a2d-fae6-4337-8a41-cfbd67e07fdf" providerId="ADAL" clId="{A088AB18-C673-4A2D-B55A-F7E1AA141CD7}" dt="2022-01-30T01:17:31.404" v="458" actId="1037"/>
          <ac:spMkLst>
            <pc:docMk/>
            <pc:sldMk cId="3105322462" sldId="304"/>
            <ac:spMk id="85" creationId="{28353A36-920D-497F-AD77-D104E6EE61F2}"/>
          </ac:spMkLst>
        </pc:spChg>
        <pc:picChg chg="mod">
          <ac:chgData name="Paola Alejandra Jarur Chamy" userId="90bb2a2d-fae6-4337-8a41-cfbd67e07fdf" providerId="ADAL" clId="{A088AB18-C673-4A2D-B55A-F7E1AA141CD7}" dt="2022-01-30T01:16:18.879" v="321" actId="1076"/>
          <ac:picMkLst>
            <pc:docMk/>
            <pc:sldMk cId="3105322462" sldId="304"/>
            <ac:picMk id="7" creationId="{00000000-0000-0000-0000-000000000000}"/>
          </ac:picMkLst>
        </pc:picChg>
        <pc:picChg chg="add del mod">
          <ac:chgData name="Paola Alejandra Jarur Chamy" userId="90bb2a2d-fae6-4337-8a41-cfbd67e07fdf" providerId="ADAL" clId="{A088AB18-C673-4A2D-B55A-F7E1AA141CD7}" dt="2022-01-30T01:15:49.447" v="307"/>
          <ac:picMkLst>
            <pc:docMk/>
            <pc:sldMk cId="3105322462" sldId="304"/>
            <ac:picMk id="8" creationId="{1AF99142-34CE-4DEC-A1E9-C56408178037}"/>
          </ac:picMkLst>
        </pc:picChg>
        <pc:picChg chg="add del mod">
          <ac:chgData name="Paola Alejandra Jarur Chamy" userId="90bb2a2d-fae6-4337-8a41-cfbd67e07fdf" providerId="ADAL" clId="{A088AB18-C673-4A2D-B55A-F7E1AA141CD7}" dt="2022-01-30T01:15:49.447" v="307"/>
          <ac:picMkLst>
            <pc:docMk/>
            <pc:sldMk cId="3105322462" sldId="304"/>
            <ac:picMk id="29" creationId="{2F70AF28-5B76-45BC-AA0E-B8F2280F7A7A}"/>
          </ac:picMkLst>
        </pc:picChg>
        <pc:picChg chg="add del mod">
          <ac:chgData name="Paola Alejandra Jarur Chamy" userId="90bb2a2d-fae6-4337-8a41-cfbd67e07fdf" providerId="ADAL" clId="{A088AB18-C673-4A2D-B55A-F7E1AA141CD7}" dt="2022-01-30T01:15:49.447" v="307"/>
          <ac:picMkLst>
            <pc:docMk/>
            <pc:sldMk cId="3105322462" sldId="304"/>
            <ac:picMk id="30" creationId="{DAE3D731-127B-42BD-9C47-6AFE5EF891C4}"/>
          </ac:picMkLst>
        </pc:picChg>
        <pc:picChg chg="add mod">
          <ac:chgData name="Paola Alejandra Jarur Chamy" userId="90bb2a2d-fae6-4337-8a41-cfbd67e07fdf" providerId="ADAL" clId="{A088AB18-C673-4A2D-B55A-F7E1AA141CD7}" dt="2022-01-30T01:19:33.588" v="595" actId="1076"/>
          <ac:picMkLst>
            <pc:docMk/>
            <pc:sldMk cId="3105322462" sldId="304"/>
            <ac:picMk id="49" creationId="{81BEDAD6-6C75-4B7F-986A-B232381AF979}"/>
          </ac:picMkLst>
        </pc:picChg>
        <pc:picChg chg="add mod">
          <ac:chgData name="Paola Alejandra Jarur Chamy" userId="90bb2a2d-fae6-4337-8a41-cfbd67e07fdf" providerId="ADAL" clId="{A088AB18-C673-4A2D-B55A-F7E1AA141CD7}" dt="2022-01-30T01:16:14.194" v="319" actId="1037"/>
          <ac:picMkLst>
            <pc:docMk/>
            <pc:sldMk cId="3105322462" sldId="304"/>
            <ac:picMk id="69" creationId="{A532096B-607C-4C9C-BC97-23B8194157DB}"/>
          </ac:picMkLst>
        </pc:picChg>
        <pc:picChg chg="add mod">
          <ac:chgData name="Paola Alejandra Jarur Chamy" userId="90bb2a2d-fae6-4337-8a41-cfbd67e07fdf" providerId="ADAL" clId="{A088AB18-C673-4A2D-B55A-F7E1AA141CD7}" dt="2022-01-30T01:16:14.194" v="319" actId="1037"/>
          <ac:picMkLst>
            <pc:docMk/>
            <pc:sldMk cId="3105322462" sldId="304"/>
            <ac:picMk id="70" creationId="{A11F56DC-94DD-41FB-89AA-53D0183F1A9D}"/>
          </ac:picMkLst>
        </pc:picChg>
        <pc:cxnChg chg="add del mod">
          <ac:chgData name="Paola Alejandra Jarur Chamy" userId="90bb2a2d-fae6-4337-8a41-cfbd67e07fdf" providerId="ADAL" clId="{A088AB18-C673-4A2D-B55A-F7E1AA141CD7}" dt="2022-01-30T01:15:49.447" v="307"/>
          <ac:cxnSpMkLst>
            <pc:docMk/>
            <pc:sldMk cId="3105322462" sldId="304"/>
            <ac:cxnSpMk id="5" creationId="{BAEA5E55-231B-435B-AD55-918B60004B6F}"/>
          </ac:cxnSpMkLst>
        </pc:cxnChg>
        <pc:cxnChg chg="add del mod">
          <ac:chgData name="Paola Alejandra Jarur Chamy" userId="90bb2a2d-fae6-4337-8a41-cfbd67e07fdf" providerId="ADAL" clId="{A088AB18-C673-4A2D-B55A-F7E1AA141CD7}" dt="2022-01-30T01:15:49.447" v="307"/>
          <ac:cxnSpMkLst>
            <pc:docMk/>
            <pc:sldMk cId="3105322462" sldId="304"/>
            <ac:cxnSpMk id="6" creationId="{C1BC147E-31C8-4F6A-B524-B2112AD05082}"/>
          </ac:cxnSpMkLst>
        </pc:cxnChg>
        <pc:cxnChg chg="add del mod">
          <ac:chgData name="Paola Alejandra Jarur Chamy" userId="90bb2a2d-fae6-4337-8a41-cfbd67e07fdf" providerId="ADAL" clId="{A088AB18-C673-4A2D-B55A-F7E1AA141CD7}" dt="2022-01-30T01:15:49.447" v="307"/>
          <ac:cxnSpMkLst>
            <pc:docMk/>
            <pc:sldMk cId="3105322462" sldId="304"/>
            <ac:cxnSpMk id="31" creationId="{4652ECF1-CC54-43EE-959C-76F84EB986D4}"/>
          </ac:cxnSpMkLst>
        </pc:cxnChg>
        <pc:cxnChg chg="add del mod">
          <ac:chgData name="Paola Alejandra Jarur Chamy" userId="90bb2a2d-fae6-4337-8a41-cfbd67e07fdf" providerId="ADAL" clId="{A088AB18-C673-4A2D-B55A-F7E1AA141CD7}" dt="2022-01-30T01:15:49.447" v="307"/>
          <ac:cxnSpMkLst>
            <pc:docMk/>
            <pc:sldMk cId="3105322462" sldId="304"/>
            <ac:cxnSpMk id="32" creationId="{948C389B-3DEF-4E15-AB98-D5ECEA83AD9F}"/>
          </ac:cxnSpMkLst>
        </pc:cxnChg>
        <pc:cxnChg chg="add del mod">
          <ac:chgData name="Paola Alejandra Jarur Chamy" userId="90bb2a2d-fae6-4337-8a41-cfbd67e07fdf" providerId="ADAL" clId="{A088AB18-C673-4A2D-B55A-F7E1AA141CD7}" dt="2022-01-30T01:15:49.447" v="307"/>
          <ac:cxnSpMkLst>
            <pc:docMk/>
            <pc:sldMk cId="3105322462" sldId="304"/>
            <ac:cxnSpMk id="33" creationId="{6DC8D50D-0EF6-4E1E-B8CD-E1F480F78DAB}"/>
          </ac:cxnSpMkLst>
        </pc:cxnChg>
        <pc:cxnChg chg="add del mod">
          <ac:chgData name="Paola Alejandra Jarur Chamy" userId="90bb2a2d-fae6-4337-8a41-cfbd67e07fdf" providerId="ADAL" clId="{A088AB18-C673-4A2D-B55A-F7E1AA141CD7}" dt="2022-01-30T01:15:49.447" v="307"/>
          <ac:cxnSpMkLst>
            <pc:docMk/>
            <pc:sldMk cId="3105322462" sldId="304"/>
            <ac:cxnSpMk id="34" creationId="{B1700E99-9920-4B4F-8838-4D5D785E3181}"/>
          </ac:cxnSpMkLst>
        </pc:cxnChg>
        <pc:cxnChg chg="add del mod">
          <ac:chgData name="Paola Alejandra Jarur Chamy" userId="90bb2a2d-fae6-4337-8a41-cfbd67e07fdf" providerId="ADAL" clId="{A088AB18-C673-4A2D-B55A-F7E1AA141CD7}" dt="2022-01-30T01:15:49.447" v="307"/>
          <ac:cxnSpMkLst>
            <pc:docMk/>
            <pc:sldMk cId="3105322462" sldId="304"/>
            <ac:cxnSpMk id="46" creationId="{0DFA1FBD-1CD2-4F00-B457-8F13DA8ED97A}"/>
          </ac:cxnSpMkLst>
        </pc:cxnChg>
        <pc:cxnChg chg="add mod">
          <ac:chgData name="Paola Alejandra Jarur Chamy" userId="90bb2a2d-fae6-4337-8a41-cfbd67e07fdf" providerId="ADAL" clId="{A088AB18-C673-4A2D-B55A-F7E1AA141CD7}" dt="2022-01-30T01:18:44.830" v="524" actId="14100"/>
          <ac:cxnSpMkLst>
            <pc:docMk/>
            <pc:sldMk cId="3105322462" sldId="304"/>
            <ac:cxnSpMk id="47" creationId="{4181175F-F92E-4346-BEF2-F4DEB204DBB1}"/>
          </ac:cxnSpMkLst>
        </pc:cxnChg>
        <pc:cxnChg chg="add mod">
          <ac:chgData name="Paola Alejandra Jarur Chamy" userId="90bb2a2d-fae6-4337-8a41-cfbd67e07fdf" providerId="ADAL" clId="{A088AB18-C673-4A2D-B55A-F7E1AA141CD7}" dt="2022-01-30T01:18:48.262" v="525" actId="14100"/>
          <ac:cxnSpMkLst>
            <pc:docMk/>
            <pc:sldMk cId="3105322462" sldId="304"/>
            <ac:cxnSpMk id="48" creationId="{47A71E6E-CEFB-4409-BE5A-DAA75229C265}"/>
          </ac:cxnSpMkLst>
        </pc:cxnChg>
        <pc:cxnChg chg="add mod">
          <ac:chgData name="Paola Alejandra Jarur Chamy" userId="90bb2a2d-fae6-4337-8a41-cfbd67e07fdf" providerId="ADAL" clId="{A088AB18-C673-4A2D-B55A-F7E1AA141CD7}" dt="2022-01-30T01:16:49.477" v="359" actId="1038"/>
          <ac:cxnSpMkLst>
            <pc:docMk/>
            <pc:sldMk cId="3105322462" sldId="304"/>
            <ac:cxnSpMk id="71" creationId="{AB72D617-1CD4-4A25-9F29-1366FEB2E9AB}"/>
          </ac:cxnSpMkLst>
        </pc:cxnChg>
        <pc:cxnChg chg="add mod">
          <ac:chgData name="Paola Alejandra Jarur Chamy" userId="90bb2a2d-fae6-4337-8a41-cfbd67e07fdf" providerId="ADAL" clId="{A088AB18-C673-4A2D-B55A-F7E1AA141CD7}" dt="2022-01-30T01:17:26.587" v="448" actId="1037"/>
          <ac:cxnSpMkLst>
            <pc:docMk/>
            <pc:sldMk cId="3105322462" sldId="304"/>
            <ac:cxnSpMk id="72" creationId="{62016B19-43D3-49F9-AB86-F3A5A5CA70AD}"/>
          </ac:cxnSpMkLst>
        </pc:cxnChg>
        <pc:cxnChg chg="add mod">
          <ac:chgData name="Paola Alejandra Jarur Chamy" userId="90bb2a2d-fae6-4337-8a41-cfbd67e07fdf" providerId="ADAL" clId="{A088AB18-C673-4A2D-B55A-F7E1AA141CD7}" dt="2022-01-30T01:17:39.210" v="465" actId="1037"/>
          <ac:cxnSpMkLst>
            <pc:docMk/>
            <pc:sldMk cId="3105322462" sldId="304"/>
            <ac:cxnSpMk id="73" creationId="{9763B38C-A113-4BD5-86F2-ABDD4B9CA958}"/>
          </ac:cxnSpMkLst>
        </pc:cxnChg>
        <pc:cxnChg chg="add mod">
          <ac:chgData name="Paola Alejandra Jarur Chamy" userId="90bb2a2d-fae6-4337-8a41-cfbd67e07fdf" providerId="ADAL" clId="{A088AB18-C673-4A2D-B55A-F7E1AA141CD7}" dt="2022-01-30T01:18:09.493" v="468" actId="14100"/>
          <ac:cxnSpMkLst>
            <pc:docMk/>
            <pc:sldMk cId="3105322462" sldId="304"/>
            <ac:cxnSpMk id="74" creationId="{E943DB2F-06A0-4439-83FA-1FC9EF50EF93}"/>
          </ac:cxnSpMkLst>
        </pc:cxnChg>
        <pc:cxnChg chg="add mod">
          <ac:chgData name="Paola Alejandra Jarur Chamy" userId="90bb2a2d-fae6-4337-8a41-cfbd67e07fdf" providerId="ADAL" clId="{A088AB18-C673-4A2D-B55A-F7E1AA141CD7}" dt="2022-01-30T01:17:31.404" v="458" actId="1037"/>
          <ac:cxnSpMkLst>
            <pc:docMk/>
            <pc:sldMk cId="3105322462" sldId="304"/>
            <ac:cxnSpMk id="86" creationId="{37AE8562-8536-4C3F-9661-3C54DC11B756}"/>
          </ac:cxnSpMkLst>
        </pc:cxnChg>
      </pc:sldChg>
      <pc:sldChg chg="new del">
        <pc:chgData name="Paola Alejandra Jarur Chamy" userId="90bb2a2d-fae6-4337-8a41-cfbd67e07fdf" providerId="ADAL" clId="{A088AB18-C673-4A2D-B55A-F7E1AA141CD7}" dt="2022-01-30T01:14:18.381" v="277" actId="47"/>
        <pc:sldMkLst>
          <pc:docMk/>
          <pc:sldMk cId="3378434208" sldId="304"/>
        </pc:sldMkLst>
      </pc:sldChg>
      <pc:sldChg chg="addSp delSp modSp add mod">
        <pc:chgData name="Paola Alejandra Jarur Chamy" userId="90bb2a2d-fae6-4337-8a41-cfbd67e07fdf" providerId="ADAL" clId="{A088AB18-C673-4A2D-B55A-F7E1AA141CD7}" dt="2022-01-31T12:09:44.253" v="808"/>
        <pc:sldMkLst>
          <pc:docMk/>
          <pc:sldMk cId="4002806811" sldId="305"/>
        </pc:sldMkLst>
        <pc:spChg chg="mod">
          <ac:chgData name="Paola Alejandra Jarur Chamy" userId="90bb2a2d-fae6-4337-8a41-cfbd67e07fdf" providerId="ADAL" clId="{A088AB18-C673-4A2D-B55A-F7E1AA141CD7}" dt="2022-01-31T11:43:02.738" v="807" actId="20577"/>
          <ac:spMkLst>
            <pc:docMk/>
            <pc:sldMk cId="4002806811" sldId="305"/>
            <ac:spMk id="17" creationId="{00000000-0000-0000-0000-000000000000}"/>
          </ac:spMkLst>
        </pc:spChg>
        <pc:spChg chg="add mod">
          <ac:chgData name="Paola Alejandra Jarur Chamy" userId="90bb2a2d-fae6-4337-8a41-cfbd67e07fdf" providerId="ADAL" clId="{A088AB18-C673-4A2D-B55A-F7E1AA141CD7}" dt="2022-01-30T01:23:30.083" v="746" actId="14100"/>
          <ac:spMkLst>
            <pc:docMk/>
            <pc:sldMk cId="4002806811" sldId="305"/>
            <ac:spMk id="44" creationId="{426D55FC-DD63-4C00-8593-8ECEC36FC200}"/>
          </ac:spMkLst>
        </pc:spChg>
        <pc:spChg chg="add mod">
          <ac:chgData name="Paola Alejandra Jarur Chamy" userId="90bb2a2d-fae6-4337-8a41-cfbd67e07fdf" providerId="ADAL" clId="{A088AB18-C673-4A2D-B55A-F7E1AA141CD7}" dt="2022-01-30T01:23:26.615" v="745" actId="14100"/>
          <ac:spMkLst>
            <pc:docMk/>
            <pc:sldMk cId="4002806811" sldId="305"/>
            <ac:spMk id="45" creationId="{8D54D22B-9D56-4A2F-84A4-70372A67D809}"/>
          </ac:spMkLst>
        </pc:spChg>
        <pc:spChg chg="add mod">
          <ac:chgData name="Paola Alejandra Jarur Chamy" userId="90bb2a2d-fae6-4337-8a41-cfbd67e07fdf" providerId="ADAL" clId="{A088AB18-C673-4A2D-B55A-F7E1AA141CD7}" dt="2022-01-30T01:23:43.957" v="755" actId="1035"/>
          <ac:spMkLst>
            <pc:docMk/>
            <pc:sldMk cId="4002806811" sldId="305"/>
            <ac:spMk id="46" creationId="{407ACAF3-9F46-4590-BB27-0A76A5E37EF0}"/>
          </ac:spMkLst>
        </pc:spChg>
        <pc:spChg chg="del">
          <ac:chgData name="Paola Alejandra Jarur Chamy" userId="90bb2a2d-fae6-4337-8a41-cfbd67e07fdf" providerId="ADAL" clId="{A088AB18-C673-4A2D-B55A-F7E1AA141CD7}" dt="2022-01-30T01:20:41.743" v="598" actId="478"/>
          <ac:spMkLst>
            <pc:docMk/>
            <pc:sldMk cId="4002806811" sldId="305"/>
            <ac:spMk id="50" creationId="{1A0D4628-246F-4DDD-A092-718038A7ED9E}"/>
          </ac:spMkLst>
        </pc:spChg>
        <pc:spChg chg="del">
          <ac:chgData name="Paola Alejandra Jarur Chamy" userId="90bb2a2d-fae6-4337-8a41-cfbd67e07fdf" providerId="ADAL" clId="{A088AB18-C673-4A2D-B55A-F7E1AA141CD7}" dt="2022-01-30T01:20:41.743" v="598" actId="478"/>
          <ac:spMkLst>
            <pc:docMk/>
            <pc:sldMk cId="4002806811" sldId="305"/>
            <ac:spMk id="51" creationId="{61A9891F-4187-4DF8-8CFB-56F360DE9ED4}"/>
          </ac:spMkLst>
        </pc:spChg>
        <pc:spChg chg="del">
          <ac:chgData name="Paola Alejandra Jarur Chamy" userId="90bb2a2d-fae6-4337-8a41-cfbd67e07fdf" providerId="ADAL" clId="{A088AB18-C673-4A2D-B55A-F7E1AA141CD7}" dt="2022-01-30T01:20:41.743" v="598" actId="478"/>
          <ac:spMkLst>
            <pc:docMk/>
            <pc:sldMk cId="4002806811" sldId="305"/>
            <ac:spMk id="52" creationId="{D59F38B6-BFF6-4D03-AFDC-99CEEE4710BD}"/>
          </ac:spMkLst>
        </pc:spChg>
        <pc:spChg chg="del">
          <ac:chgData name="Paola Alejandra Jarur Chamy" userId="90bb2a2d-fae6-4337-8a41-cfbd67e07fdf" providerId="ADAL" clId="{A088AB18-C673-4A2D-B55A-F7E1AA141CD7}" dt="2022-01-30T01:20:41.743" v="598" actId="478"/>
          <ac:spMkLst>
            <pc:docMk/>
            <pc:sldMk cId="4002806811" sldId="305"/>
            <ac:spMk id="53" creationId="{C5466EC6-B198-4C30-9824-8941CD10326A}"/>
          </ac:spMkLst>
        </pc:spChg>
        <pc:spChg chg="del">
          <ac:chgData name="Paola Alejandra Jarur Chamy" userId="90bb2a2d-fae6-4337-8a41-cfbd67e07fdf" providerId="ADAL" clId="{A088AB18-C673-4A2D-B55A-F7E1AA141CD7}" dt="2022-01-30T01:20:41.743" v="598" actId="478"/>
          <ac:spMkLst>
            <pc:docMk/>
            <pc:sldMk cId="4002806811" sldId="305"/>
            <ac:spMk id="54" creationId="{D6A22733-B24D-4453-A4E7-A7A30CCBC375}"/>
          </ac:spMkLst>
        </pc:spChg>
        <pc:spChg chg="del">
          <ac:chgData name="Paola Alejandra Jarur Chamy" userId="90bb2a2d-fae6-4337-8a41-cfbd67e07fdf" providerId="ADAL" clId="{A088AB18-C673-4A2D-B55A-F7E1AA141CD7}" dt="2022-01-30T01:20:41.743" v="598" actId="478"/>
          <ac:spMkLst>
            <pc:docMk/>
            <pc:sldMk cId="4002806811" sldId="305"/>
            <ac:spMk id="55" creationId="{642045FC-29C6-49BA-9E23-024D851E9FEE}"/>
          </ac:spMkLst>
        </pc:spChg>
        <pc:spChg chg="del">
          <ac:chgData name="Paola Alejandra Jarur Chamy" userId="90bb2a2d-fae6-4337-8a41-cfbd67e07fdf" providerId="ADAL" clId="{A088AB18-C673-4A2D-B55A-F7E1AA141CD7}" dt="2022-01-30T01:20:41.743" v="598" actId="478"/>
          <ac:spMkLst>
            <pc:docMk/>
            <pc:sldMk cId="4002806811" sldId="305"/>
            <ac:spMk id="56" creationId="{A7677053-BE88-482C-AA37-4F935090C6BB}"/>
          </ac:spMkLst>
        </pc:spChg>
        <pc:spChg chg="del">
          <ac:chgData name="Paola Alejandra Jarur Chamy" userId="90bb2a2d-fae6-4337-8a41-cfbd67e07fdf" providerId="ADAL" clId="{A088AB18-C673-4A2D-B55A-F7E1AA141CD7}" dt="2022-01-30T01:20:41.743" v="598" actId="478"/>
          <ac:spMkLst>
            <pc:docMk/>
            <pc:sldMk cId="4002806811" sldId="305"/>
            <ac:spMk id="57" creationId="{BD8F8CA7-DD31-4CC4-8706-5DAEE7352268}"/>
          </ac:spMkLst>
        </pc:spChg>
        <pc:spChg chg="del">
          <ac:chgData name="Paola Alejandra Jarur Chamy" userId="90bb2a2d-fae6-4337-8a41-cfbd67e07fdf" providerId="ADAL" clId="{A088AB18-C673-4A2D-B55A-F7E1AA141CD7}" dt="2022-01-30T01:20:41.743" v="598" actId="478"/>
          <ac:spMkLst>
            <pc:docMk/>
            <pc:sldMk cId="4002806811" sldId="305"/>
            <ac:spMk id="58" creationId="{6525FFD4-0C80-429F-917A-94D24E204955}"/>
          </ac:spMkLst>
        </pc:spChg>
        <pc:spChg chg="del">
          <ac:chgData name="Paola Alejandra Jarur Chamy" userId="90bb2a2d-fae6-4337-8a41-cfbd67e07fdf" providerId="ADAL" clId="{A088AB18-C673-4A2D-B55A-F7E1AA141CD7}" dt="2022-01-30T01:20:41.743" v="598" actId="478"/>
          <ac:spMkLst>
            <pc:docMk/>
            <pc:sldMk cId="4002806811" sldId="305"/>
            <ac:spMk id="59" creationId="{6EBE933E-3E09-4C0D-9A71-E919BB23BEB3}"/>
          </ac:spMkLst>
        </pc:spChg>
        <pc:spChg chg="del">
          <ac:chgData name="Paola Alejandra Jarur Chamy" userId="90bb2a2d-fae6-4337-8a41-cfbd67e07fdf" providerId="ADAL" clId="{A088AB18-C673-4A2D-B55A-F7E1AA141CD7}" dt="2022-01-30T01:20:41.743" v="598" actId="478"/>
          <ac:spMkLst>
            <pc:docMk/>
            <pc:sldMk cId="4002806811" sldId="305"/>
            <ac:spMk id="60" creationId="{FEF97B47-DB60-4536-B4D3-2C1E5D735FA0}"/>
          </ac:spMkLst>
        </pc:spChg>
        <pc:spChg chg="del">
          <ac:chgData name="Paola Alejandra Jarur Chamy" userId="90bb2a2d-fae6-4337-8a41-cfbd67e07fdf" providerId="ADAL" clId="{A088AB18-C673-4A2D-B55A-F7E1AA141CD7}" dt="2022-01-30T01:20:41.743" v="598" actId="478"/>
          <ac:spMkLst>
            <pc:docMk/>
            <pc:sldMk cId="4002806811" sldId="305"/>
            <ac:spMk id="61" creationId="{38F22C37-1A57-45D1-850B-DA487DD4C6CB}"/>
          </ac:spMkLst>
        </pc:spChg>
        <pc:spChg chg="del">
          <ac:chgData name="Paola Alejandra Jarur Chamy" userId="90bb2a2d-fae6-4337-8a41-cfbd67e07fdf" providerId="ADAL" clId="{A088AB18-C673-4A2D-B55A-F7E1AA141CD7}" dt="2022-01-30T01:20:41.743" v="598" actId="478"/>
          <ac:spMkLst>
            <pc:docMk/>
            <pc:sldMk cId="4002806811" sldId="305"/>
            <ac:spMk id="62" creationId="{CA1C23CF-AAEB-4321-AB34-4036036E4B11}"/>
          </ac:spMkLst>
        </pc:spChg>
        <pc:spChg chg="del">
          <ac:chgData name="Paola Alejandra Jarur Chamy" userId="90bb2a2d-fae6-4337-8a41-cfbd67e07fdf" providerId="ADAL" clId="{A088AB18-C673-4A2D-B55A-F7E1AA141CD7}" dt="2022-01-30T01:20:41.743" v="598" actId="478"/>
          <ac:spMkLst>
            <pc:docMk/>
            <pc:sldMk cId="4002806811" sldId="305"/>
            <ac:spMk id="63" creationId="{FDBCECD0-3E58-413D-8211-EC46EE8EF169}"/>
          </ac:spMkLst>
        </pc:spChg>
        <pc:spChg chg="del">
          <ac:chgData name="Paola Alejandra Jarur Chamy" userId="90bb2a2d-fae6-4337-8a41-cfbd67e07fdf" providerId="ADAL" clId="{A088AB18-C673-4A2D-B55A-F7E1AA141CD7}" dt="2022-01-30T01:20:41.743" v="598" actId="478"/>
          <ac:spMkLst>
            <pc:docMk/>
            <pc:sldMk cId="4002806811" sldId="305"/>
            <ac:spMk id="64" creationId="{0D34F360-7263-4B7D-8E58-D39F203F9416}"/>
          </ac:spMkLst>
        </pc:spChg>
        <pc:spChg chg="del">
          <ac:chgData name="Paola Alejandra Jarur Chamy" userId="90bb2a2d-fae6-4337-8a41-cfbd67e07fdf" providerId="ADAL" clId="{A088AB18-C673-4A2D-B55A-F7E1AA141CD7}" dt="2022-01-30T01:20:41.743" v="598" actId="478"/>
          <ac:spMkLst>
            <pc:docMk/>
            <pc:sldMk cId="4002806811" sldId="305"/>
            <ac:spMk id="65" creationId="{C4FE929D-DE8E-4EB4-8B2E-3E5AEAD1FBE4}"/>
          </ac:spMkLst>
        </pc:spChg>
        <pc:spChg chg="del">
          <ac:chgData name="Paola Alejandra Jarur Chamy" userId="90bb2a2d-fae6-4337-8a41-cfbd67e07fdf" providerId="ADAL" clId="{A088AB18-C673-4A2D-B55A-F7E1AA141CD7}" dt="2022-01-30T01:20:41.743" v="598" actId="478"/>
          <ac:spMkLst>
            <pc:docMk/>
            <pc:sldMk cId="4002806811" sldId="305"/>
            <ac:spMk id="66" creationId="{97A9D8AC-2218-41AA-910B-9DCB57D5913D}"/>
          </ac:spMkLst>
        </pc:spChg>
        <pc:spChg chg="del">
          <ac:chgData name="Paola Alejandra Jarur Chamy" userId="90bb2a2d-fae6-4337-8a41-cfbd67e07fdf" providerId="ADAL" clId="{A088AB18-C673-4A2D-B55A-F7E1AA141CD7}" dt="2022-01-30T01:20:41.743" v="598" actId="478"/>
          <ac:spMkLst>
            <pc:docMk/>
            <pc:sldMk cId="4002806811" sldId="305"/>
            <ac:spMk id="67" creationId="{DE3CBAC6-9CCF-42F1-8C78-37C44C8D5678}"/>
          </ac:spMkLst>
        </pc:spChg>
        <pc:spChg chg="del">
          <ac:chgData name="Paola Alejandra Jarur Chamy" userId="90bb2a2d-fae6-4337-8a41-cfbd67e07fdf" providerId="ADAL" clId="{A088AB18-C673-4A2D-B55A-F7E1AA141CD7}" dt="2022-01-30T01:20:41.743" v="598" actId="478"/>
          <ac:spMkLst>
            <pc:docMk/>
            <pc:sldMk cId="4002806811" sldId="305"/>
            <ac:spMk id="68" creationId="{D0DE6552-CB91-4ECD-8315-E5ECC05E8860}"/>
          </ac:spMkLst>
        </pc:spChg>
        <pc:spChg chg="del">
          <ac:chgData name="Paola Alejandra Jarur Chamy" userId="90bb2a2d-fae6-4337-8a41-cfbd67e07fdf" providerId="ADAL" clId="{A088AB18-C673-4A2D-B55A-F7E1AA141CD7}" dt="2022-01-30T01:20:41.743" v="598" actId="478"/>
          <ac:spMkLst>
            <pc:docMk/>
            <pc:sldMk cId="4002806811" sldId="305"/>
            <ac:spMk id="75" creationId="{4384EA9A-1726-4FD1-BE85-E5343501274D}"/>
          </ac:spMkLst>
        </pc:spChg>
        <pc:spChg chg="del">
          <ac:chgData name="Paola Alejandra Jarur Chamy" userId="90bb2a2d-fae6-4337-8a41-cfbd67e07fdf" providerId="ADAL" clId="{A088AB18-C673-4A2D-B55A-F7E1AA141CD7}" dt="2022-01-30T01:20:41.743" v="598" actId="478"/>
          <ac:spMkLst>
            <pc:docMk/>
            <pc:sldMk cId="4002806811" sldId="305"/>
            <ac:spMk id="76" creationId="{94F4A5D7-134C-49F3-8A39-F8341C88C2FD}"/>
          </ac:spMkLst>
        </pc:spChg>
        <pc:spChg chg="del">
          <ac:chgData name="Paola Alejandra Jarur Chamy" userId="90bb2a2d-fae6-4337-8a41-cfbd67e07fdf" providerId="ADAL" clId="{A088AB18-C673-4A2D-B55A-F7E1AA141CD7}" dt="2022-01-30T01:20:41.743" v="598" actId="478"/>
          <ac:spMkLst>
            <pc:docMk/>
            <pc:sldMk cId="4002806811" sldId="305"/>
            <ac:spMk id="77" creationId="{2971289C-465B-442E-ACCB-3ADFA813459D}"/>
          </ac:spMkLst>
        </pc:spChg>
        <pc:spChg chg="add mod">
          <ac:chgData name="Paola Alejandra Jarur Chamy" userId="90bb2a2d-fae6-4337-8a41-cfbd67e07fdf" providerId="ADAL" clId="{A088AB18-C673-4A2D-B55A-F7E1AA141CD7}" dt="2022-01-31T12:09:44.253" v="808"/>
          <ac:spMkLst>
            <pc:docMk/>
            <pc:sldMk cId="4002806811" sldId="305"/>
            <ac:spMk id="78" creationId="{01A187E2-50D2-4CF9-BEC4-99ED7D9D1517}"/>
          </ac:spMkLst>
        </pc:spChg>
        <pc:spChg chg="add mod">
          <ac:chgData name="Paola Alejandra Jarur Chamy" userId="90bb2a2d-fae6-4337-8a41-cfbd67e07fdf" providerId="ADAL" clId="{A088AB18-C673-4A2D-B55A-F7E1AA141CD7}" dt="2022-01-30T01:23:07.782" v="732" actId="14100"/>
          <ac:spMkLst>
            <pc:docMk/>
            <pc:sldMk cId="4002806811" sldId="305"/>
            <ac:spMk id="79" creationId="{7B1A732E-38FE-4458-A1D9-9A97AF0440E6}"/>
          </ac:spMkLst>
        </pc:spChg>
        <pc:spChg chg="del">
          <ac:chgData name="Paola Alejandra Jarur Chamy" userId="90bb2a2d-fae6-4337-8a41-cfbd67e07fdf" providerId="ADAL" clId="{A088AB18-C673-4A2D-B55A-F7E1AA141CD7}" dt="2022-01-30T01:20:41.743" v="598" actId="478"/>
          <ac:spMkLst>
            <pc:docMk/>
            <pc:sldMk cId="4002806811" sldId="305"/>
            <ac:spMk id="80" creationId="{BEC35C67-D9A9-40B5-8795-B1AD983B674D}"/>
          </ac:spMkLst>
        </pc:spChg>
        <pc:spChg chg="del">
          <ac:chgData name="Paola Alejandra Jarur Chamy" userId="90bb2a2d-fae6-4337-8a41-cfbd67e07fdf" providerId="ADAL" clId="{A088AB18-C673-4A2D-B55A-F7E1AA141CD7}" dt="2022-01-30T01:20:41.743" v="598" actId="478"/>
          <ac:spMkLst>
            <pc:docMk/>
            <pc:sldMk cId="4002806811" sldId="305"/>
            <ac:spMk id="81" creationId="{55B5D181-A303-4A6F-9B5A-AC22C4532A57}"/>
          </ac:spMkLst>
        </pc:spChg>
        <pc:spChg chg="del">
          <ac:chgData name="Paola Alejandra Jarur Chamy" userId="90bb2a2d-fae6-4337-8a41-cfbd67e07fdf" providerId="ADAL" clId="{A088AB18-C673-4A2D-B55A-F7E1AA141CD7}" dt="2022-01-30T01:20:41.743" v="598" actId="478"/>
          <ac:spMkLst>
            <pc:docMk/>
            <pc:sldMk cId="4002806811" sldId="305"/>
            <ac:spMk id="82" creationId="{EF60ED61-148F-426D-83DD-B36FB3727B2F}"/>
          </ac:spMkLst>
        </pc:spChg>
        <pc:spChg chg="del">
          <ac:chgData name="Paola Alejandra Jarur Chamy" userId="90bb2a2d-fae6-4337-8a41-cfbd67e07fdf" providerId="ADAL" clId="{A088AB18-C673-4A2D-B55A-F7E1AA141CD7}" dt="2022-01-30T01:20:41.743" v="598" actId="478"/>
          <ac:spMkLst>
            <pc:docMk/>
            <pc:sldMk cId="4002806811" sldId="305"/>
            <ac:spMk id="83" creationId="{101F2622-4D04-4642-8D07-F35533BFF69E}"/>
          </ac:spMkLst>
        </pc:spChg>
        <pc:spChg chg="del">
          <ac:chgData name="Paola Alejandra Jarur Chamy" userId="90bb2a2d-fae6-4337-8a41-cfbd67e07fdf" providerId="ADAL" clId="{A088AB18-C673-4A2D-B55A-F7E1AA141CD7}" dt="2022-01-30T01:20:41.743" v="598" actId="478"/>
          <ac:spMkLst>
            <pc:docMk/>
            <pc:sldMk cId="4002806811" sldId="305"/>
            <ac:spMk id="84" creationId="{69ED924D-E764-4E64-BB17-54169A701380}"/>
          </ac:spMkLst>
        </pc:spChg>
        <pc:spChg chg="del">
          <ac:chgData name="Paola Alejandra Jarur Chamy" userId="90bb2a2d-fae6-4337-8a41-cfbd67e07fdf" providerId="ADAL" clId="{A088AB18-C673-4A2D-B55A-F7E1AA141CD7}" dt="2022-01-30T01:20:41.743" v="598" actId="478"/>
          <ac:spMkLst>
            <pc:docMk/>
            <pc:sldMk cId="4002806811" sldId="305"/>
            <ac:spMk id="85" creationId="{28353A36-920D-497F-AD77-D104E6EE61F2}"/>
          </ac:spMkLst>
        </pc:spChg>
        <pc:spChg chg="add del mod">
          <ac:chgData name="Paola Alejandra Jarur Chamy" userId="90bb2a2d-fae6-4337-8a41-cfbd67e07fdf" providerId="ADAL" clId="{A088AB18-C673-4A2D-B55A-F7E1AA141CD7}" dt="2022-01-30T01:22:04.175" v="688" actId="478"/>
          <ac:spMkLst>
            <pc:docMk/>
            <pc:sldMk cId="4002806811" sldId="305"/>
            <ac:spMk id="87" creationId="{C40D030C-F74C-4EBD-B5F2-C2595BBF634D}"/>
          </ac:spMkLst>
        </pc:spChg>
        <pc:spChg chg="add mod">
          <ac:chgData name="Paola Alejandra Jarur Chamy" userId="90bb2a2d-fae6-4337-8a41-cfbd67e07fdf" providerId="ADAL" clId="{A088AB18-C673-4A2D-B55A-F7E1AA141CD7}" dt="2022-01-30T01:23:46.968" v="760" actId="1035"/>
          <ac:spMkLst>
            <pc:docMk/>
            <pc:sldMk cId="4002806811" sldId="305"/>
            <ac:spMk id="88" creationId="{FD0998A1-7FB0-4B0D-B632-48E4377F580C}"/>
          </ac:spMkLst>
        </pc:spChg>
        <pc:spChg chg="add mod">
          <ac:chgData name="Paola Alejandra Jarur Chamy" userId="90bb2a2d-fae6-4337-8a41-cfbd67e07fdf" providerId="ADAL" clId="{A088AB18-C673-4A2D-B55A-F7E1AA141CD7}" dt="2022-01-30T01:22:58.414" v="730" actId="14100"/>
          <ac:spMkLst>
            <pc:docMk/>
            <pc:sldMk cId="4002806811" sldId="305"/>
            <ac:spMk id="89" creationId="{9643106E-B78F-462C-B172-9657EC03DCAA}"/>
          </ac:spMkLst>
        </pc:spChg>
        <pc:picChg chg="add mod">
          <ac:chgData name="Paola Alejandra Jarur Chamy" userId="90bb2a2d-fae6-4337-8a41-cfbd67e07fdf" providerId="ADAL" clId="{A088AB18-C673-4A2D-B55A-F7E1AA141CD7}" dt="2022-01-30T01:21:27.904" v="601" actId="14100"/>
          <ac:picMkLst>
            <pc:docMk/>
            <pc:sldMk cId="4002806811" sldId="305"/>
            <ac:picMk id="43" creationId="{C910E6B8-46DC-46C4-875E-8B3FFF0F498B}"/>
          </ac:picMkLst>
        </pc:picChg>
        <pc:picChg chg="del">
          <ac:chgData name="Paola Alejandra Jarur Chamy" userId="90bb2a2d-fae6-4337-8a41-cfbd67e07fdf" providerId="ADAL" clId="{A088AB18-C673-4A2D-B55A-F7E1AA141CD7}" dt="2022-01-30T01:20:41.743" v="598" actId="478"/>
          <ac:picMkLst>
            <pc:docMk/>
            <pc:sldMk cId="4002806811" sldId="305"/>
            <ac:picMk id="49" creationId="{81BEDAD6-6C75-4B7F-986A-B232381AF979}"/>
          </ac:picMkLst>
        </pc:picChg>
        <pc:picChg chg="del">
          <ac:chgData name="Paola Alejandra Jarur Chamy" userId="90bb2a2d-fae6-4337-8a41-cfbd67e07fdf" providerId="ADAL" clId="{A088AB18-C673-4A2D-B55A-F7E1AA141CD7}" dt="2022-01-30T01:20:41.743" v="598" actId="478"/>
          <ac:picMkLst>
            <pc:docMk/>
            <pc:sldMk cId="4002806811" sldId="305"/>
            <ac:picMk id="69" creationId="{A532096B-607C-4C9C-BC97-23B8194157DB}"/>
          </ac:picMkLst>
        </pc:picChg>
        <pc:picChg chg="del">
          <ac:chgData name="Paola Alejandra Jarur Chamy" userId="90bb2a2d-fae6-4337-8a41-cfbd67e07fdf" providerId="ADAL" clId="{A088AB18-C673-4A2D-B55A-F7E1AA141CD7}" dt="2022-01-30T01:20:41.743" v="598" actId="478"/>
          <ac:picMkLst>
            <pc:docMk/>
            <pc:sldMk cId="4002806811" sldId="305"/>
            <ac:picMk id="70" creationId="{A11F56DC-94DD-41FB-89AA-53D0183F1A9D}"/>
          </ac:picMkLst>
        </pc:picChg>
        <pc:cxnChg chg="del mod">
          <ac:chgData name="Paola Alejandra Jarur Chamy" userId="90bb2a2d-fae6-4337-8a41-cfbd67e07fdf" providerId="ADAL" clId="{A088AB18-C673-4A2D-B55A-F7E1AA141CD7}" dt="2022-01-30T01:20:41.743" v="598" actId="478"/>
          <ac:cxnSpMkLst>
            <pc:docMk/>
            <pc:sldMk cId="4002806811" sldId="305"/>
            <ac:cxnSpMk id="47" creationId="{4181175F-F92E-4346-BEF2-F4DEB204DBB1}"/>
          </ac:cxnSpMkLst>
        </pc:cxnChg>
        <pc:cxnChg chg="del mod">
          <ac:chgData name="Paola Alejandra Jarur Chamy" userId="90bb2a2d-fae6-4337-8a41-cfbd67e07fdf" providerId="ADAL" clId="{A088AB18-C673-4A2D-B55A-F7E1AA141CD7}" dt="2022-01-30T01:20:41.743" v="598" actId="478"/>
          <ac:cxnSpMkLst>
            <pc:docMk/>
            <pc:sldMk cId="4002806811" sldId="305"/>
            <ac:cxnSpMk id="48" creationId="{47A71E6E-CEFB-4409-BE5A-DAA75229C265}"/>
          </ac:cxnSpMkLst>
        </pc:cxnChg>
        <pc:cxnChg chg="del">
          <ac:chgData name="Paola Alejandra Jarur Chamy" userId="90bb2a2d-fae6-4337-8a41-cfbd67e07fdf" providerId="ADAL" clId="{A088AB18-C673-4A2D-B55A-F7E1AA141CD7}" dt="2022-01-30T01:20:41.743" v="598" actId="478"/>
          <ac:cxnSpMkLst>
            <pc:docMk/>
            <pc:sldMk cId="4002806811" sldId="305"/>
            <ac:cxnSpMk id="71" creationId="{AB72D617-1CD4-4A25-9F29-1366FEB2E9AB}"/>
          </ac:cxnSpMkLst>
        </pc:cxnChg>
        <pc:cxnChg chg="del">
          <ac:chgData name="Paola Alejandra Jarur Chamy" userId="90bb2a2d-fae6-4337-8a41-cfbd67e07fdf" providerId="ADAL" clId="{A088AB18-C673-4A2D-B55A-F7E1AA141CD7}" dt="2022-01-30T01:20:41.743" v="598" actId="478"/>
          <ac:cxnSpMkLst>
            <pc:docMk/>
            <pc:sldMk cId="4002806811" sldId="305"/>
            <ac:cxnSpMk id="72" creationId="{62016B19-43D3-49F9-AB86-F3A5A5CA70AD}"/>
          </ac:cxnSpMkLst>
        </pc:cxnChg>
        <pc:cxnChg chg="del">
          <ac:chgData name="Paola Alejandra Jarur Chamy" userId="90bb2a2d-fae6-4337-8a41-cfbd67e07fdf" providerId="ADAL" clId="{A088AB18-C673-4A2D-B55A-F7E1AA141CD7}" dt="2022-01-30T01:20:41.743" v="598" actId="478"/>
          <ac:cxnSpMkLst>
            <pc:docMk/>
            <pc:sldMk cId="4002806811" sldId="305"/>
            <ac:cxnSpMk id="73" creationId="{9763B38C-A113-4BD5-86F2-ABDD4B9CA958}"/>
          </ac:cxnSpMkLst>
        </pc:cxnChg>
        <pc:cxnChg chg="del">
          <ac:chgData name="Paola Alejandra Jarur Chamy" userId="90bb2a2d-fae6-4337-8a41-cfbd67e07fdf" providerId="ADAL" clId="{A088AB18-C673-4A2D-B55A-F7E1AA141CD7}" dt="2022-01-30T01:20:41.743" v="598" actId="478"/>
          <ac:cxnSpMkLst>
            <pc:docMk/>
            <pc:sldMk cId="4002806811" sldId="305"/>
            <ac:cxnSpMk id="74" creationId="{E943DB2F-06A0-4439-83FA-1FC9EF50EF93}"/>
          </ac:cxnSpMkLst>
        </pc:cxnChg>
        <pc:cxnChg chg="del">
          <ac:chgData name="Paola Alejandra Jarur Chamy" userId="90bb2a2d-fae6-4337-8a41-cfbd67e07fdf" providerId="ADAL" clId="{A088AB18-C673-4A2D-B55A-F7E1AA141CD7}" dt="2022-01-30T01:20:41.743" v="598" actId="478"/>
          <ac:cxnSpMkLst>
            <pc:docMk/>
            <pc:sldMk cId="4002806811" sldId="305"/>
            <ac:cxnSpMk id="86" creationId="{37AE8562-8536-4C3F-9661-3C54DC11B756}"/>
          </ac:cxnSpMkLst>
        </pc:cxnChg>
      </pc:sldChg>
      <pc:sldChg chg="addSp delSp modSp add mod">
        <pc:chgData name="Paola Alejandra Jarur Chamy" userId="90bb2a2d-fae6-4337-8a41-cfbd67e07fdf" providerId="ADAL" clId="{A088AB18-C673-4A2D-B55A-F7E1AA141CD7}" dt="2022-01-31T13:17:52.733" v="1316"/>
        <pc:sldMkLst>
          <pc:docMk/>
          <pc:sldMk cId="2779685119" sldId="306"/>
        </pc:sldMkLst>
        <pc:spChg chg="add mod">
          <ac:chgData name="Paola Alejandra Jarur Chamy" userId="90bb2a2d-fae6-4337-8a41-cfbd67e07fdf" providerId="ADAL" clId="{A088AB18-C673-4A2D-B55A-F7E1AA141CD7}" dt="2022-01-31T12:13:31.632" v="904" actId="1035"/>
          <ac:spMkLst>
            <pc:docMk/>
            <pc:sldMk cId="2779685119" sldId="306"/>
            <ac:spMk id="14" creationId="{855FA44E-0C17-4500-A69F-6E7B6E86DD4E}"/>
          </ac:spMkLst>
        </pc:spChg>
        <pc:spChg chg="add mod">
          <ac:chgData name="Paola Alejandra Jarur Chamy" userId="90bb2a2d-fae6-4337-8a41-cfbd67e07fdf" providerId="ADAL" clId="{A088AB18-C673-4A2D-B55A-F7E1AA141CD7}" dt="2022-01-31T12:13:31.632" v="904" actId="1035"/>
          <ac:spMkLst>
            <pc:docMk/>
            <pc:sldMk cId="2779685119" sldId="306"/>
            <ac:spMk id="15" creationId="{B4695B2F-77DA-4672-8B2A-9A98209719AD}"/>
          </ac:spMkLst>
        </pc:spChg>
        <pc:spChg chg="add mod">
          <ac:chgData name="Paola Alejandra Jarur Chamy" userId="90bb2a2d-fae6-4337-8a41-cfbd67e07fdf" providerId="ADAL" clId="{A088AB18-C673-4A2D-B55A-F7E1AA141CD7}" dt="2022-01-31T12:13:31.632" v="904" actId="1035"/>
          <ac:spMkLst>
            <pc:docMk/>
            <pc:sldMk cId="2779685119" sldId="306"/>
            <ac:spMk id="16" creationId="{5AED4D16-868F-45F9-BDF6-B47EC47E7EB8}"/>
          </ac:spMkLst>
        </pc:spChg>
        <pc:spChg chg="mod">
          <ac:chgData name="Paola Alejandra Jarur Chamy" userId="90bb2a2d-fae6-4337-8a41-cfbd67e07fdf" providerId="ADAL" clId="{A088AB18-C673-4A2D-B55A-F7E1AA141CD7}" dt="2022-01-31T12:10:54.708" v="842" actId="20577"/>
          <ac:spMkLst>
            <pc:docMk/>
            <pc:sldMk cId="2779685119" sldId="306"/>
            <ac:spMk id="17" creationId="{00000000-0000-0000-0000-000000000000}"/>
          </ac:spMkLst>
        </pc:spChg>
        <pc:spChg chg="add mod">
          <ac:chgData name="Paola Alejandra Jarur Chamy" userId="90bb2a2d-fae6-4337-8a41-cfbd67e07fdf" providerId="ADAL" clId="{A088AB18-C673-4A2D-B55A-F7E1AA141CD7}" dt="2022-01-31T12:13:31.632" v="904" actId="1035"/>
          <ac:spMkLst>
            <pc:docMk/>
            <pc:sldMk cId="2779685119" sldId="306"/>
            <ac:spMk id="18" creationId="{79C6A198-6FA3-4552-B4F8-0241175D6D37}"/>
          </ac:spMkLst>
        </pc:spChg>
        <pc:spChg chg="add mod">
          <ac:chgData name="Paola Alejandra Jarur Chamy" userId="90bb2a2d-fae6-4337-8a41-cfbd67e07fdf" providerId="ADAL" clId="{A088AB18-C673-4A2D-B55A-F7E1AA141CD7}" dt="2022-01-31T12:13:31.632" v="904" actId="1035"/>
          <ac:spMkLst>
            <pc:docMk/>
            <pc:sldMk cId="2779685119" sldId="306"/>
            <ac:spMk id="19" creationId="{1FB40C32-9336-4D24-8223-3C61069D4751}"/>
          </ac:spMkLst>
        </pc:spChg>
        <pc:spChg chg="add mod">
          <ac:chgData name="Paola Alejandra Jarur Chamy" userId="90bb2a2d-fae6-4337-8a41-cfbd67e07fdf" providerId="ADAL" clId="{A088AB18-C673-4A2D-B55A-F7E1AA141CD7}" dt="2022-01-31T12:13:31.632" v="904" actId="1035"/>
          <ac:spMkLst>
            <pc:docMk/>
            <pc:sldMk cId="2779685119" sldId="306"/>
            <ac:spMk id="20" creationId="{CE84625E-6CA6-4EF5-ABC1-3503266AC210}"/>
          </ac:spMkLst>
        </pc:spChg>
        <pc:spChg chg="add mod">
          <ac:chgData name="Paola Alejandra Jarur Chamy" userId="90bb2a2d-fae6-4337-8a41-cfbd67e07fdf" providerId="ADAL" clId="{A088AB18-C673-4A2D-B55A-F7E1AA141CD7}" dt="2022-01-31T12:13:31.632" v="904" actId="1035"/>
          <ac:spMkLst>
            <pc:docMk/>
            <pc:sldMk cId="2779685119" sldId="306"/>
            <ac:spMk id="21" creationId="{CE08D2EE-8AC8-45B7-B064-14D472F0E939}"/>
          </ac:spMkLst>
        </pc:spChg>
        <pc:spChg chg="add mod">
          <ac:chgData name="Paola Alejandra Jarur Chamy" userId="90bb2a2d-fae6-4337-8a41-cfbd67e07fdf" providerId="ADAL" clId="{A088AB18-C673-4A2D-B55A-F7E1AA141CD7}" dt="2022-01-31T12:13:31.632" v="904" actId="1035"/>
          <ac:spMkLst>
            <pc:docMk/>
            <pc:sldMk cId="2779685119" sldId="306"/>
            <ac:spMk id="22" creationId="{4A184DBA-0163-4573-A60D-D11658F8557E}"/>
          </ac:spMkLst>
        </pc:spChg>
        <pc:spChg chg="add mod">
          <ac:chgData name="Paola Alejandra Jarur Chamy" userId="90bb2a2d-fae6-4337-8a41-cfbd67e07fdf" providerId="ADAL" clId="{A088AB18-C673-4A2D-B55A-F7E1AA141CD7}" dt="2022-01-31T12:13:31.632" v="904" actId="1035"/>
          <ac:spMkLst>
            <pc:docMk/>
            <pc:sldMk cId="2779685119" sldId="306"/>
            <ac:spMk id="23" creationId="{80256A02-BB1E-41C6-9199-FC0C1F3321C4}"/>
          </ac:spMkLst>
        </pc:spChg>
        <pc:spChg chg="add mod">
          <ac:chgData name="Paola Alejandra Jarur Chamy" userId="90bb2a2d-fae6-4337-8a41-cfbd67e07fdf" providerId="ADAL" clId="{A088AB18-C673-4A2D-B55A-F7E1AA141CD7}" dt="2022-01-31T12:13:31.632" v="904" actId="1035"/>
          <ac:spMkLst>
            <pc:docMk/>
            <pc:sldMk cId="2779685119" sldId="306"/>
            <ac:spMk id="24" creationId="{03E5F3D1-3221-4659-A0A9-5A15FEF6B111}"/>
          </ac:spMkLst>
        </pc:spChg>
        <pc:spChg chg="add mod">
          <ac:chgData name="Paola Alejandra Jarur Chamy" userId="90bb2a2d-fae6-4337-8a41-cfbd67e07fdf" providerId="ADAL" clId="{A088AB18-C673-4A2D-B55A-F7E1AA141CD7}" dt="2022-01-31T12:13:37.593" v="905" actId="1076"/>
          <ac:spMkLst>
            <pc:docMk/>
            <pc:sldMk cId="2779685119" sldId="306"/>
            <ac:spMk id="27" creationId="{90248251-55FD-4CAF-89AB-8B894160C9EA}"/>
          </ac:spMkLst>
        </pc:spChg>
        <pc:spChg chg="add mod">
          <ac:chgData name="Paola Alejandra Jarur Chamy" userId="90bb2a2d-fae6-4337-8a41-cfbd67e07fdf" providerId="ADAL" clId="{A088AB18-C673-4A2D-B55A-F7E1AA141CD7}" dt="2022-01-31T12:57:23.922" v="1259" actId="1037"/>
          <ac:spMkLst>
            <pc:docMk/>
            <pc:sldMk cId="2779685119" sldId="306"/>
            <ac:spMk id="31" creationId="{AB1F3AA8-C40C-4823-95D0-F0F9F26F2EBA}"/>
          </ac:spMkLst>
        </pc:spChg>
        <pc:spChg chg="add mod">
          <ac:chgData name="Paola Alejandra Jarur Chamy" userId="90bb2a2d-fae6-4337-8a41-cfbd67e07fdf" providerId="ADAL" clId="{A088AB18-C673-4A2D-B55A-F7E1AA141CD7}" dt="2022-01-31T12:57:23.922" v="1259" actId="1037"/>
          <ac:spMkLst>
            <pc:docMk/>
            <pc:sldMk cId="2779685119" sldId="306"/>
            <ac:spMk id="32" creationId="{524FE226-A150-4F51-A7E2-B0E071575B05}"/>
          </ac:spMkLst>
        </pc:spChg>
        <pc:spChg chg="add del mod">
          <ac:chgData name="Paola Alejandra Jarur Chamy" userId="90bb2a2d-fae6-4337-8a41-cfbd67e07fdf" providerId="ADAL" clId="{A088AB18-C673-4A2D-B55A-F7E1AA141CD7}" dt="2022-01-31T12:12:32.131" v="857" actId="478"/>
          <ac:spMkLst>
            <pc:docMk/>
            <pc:sldMk cId="2779685119" sldId="306"/>
            <ac:spMk id="34" creationId="{6BA26B22-8190-466C-BF2D-1DB0C1885F26}"/>
          </ac:spMkLst>
        </pc:spChg>
        <pc:spChg chg="add mod">
          <ac:chgData name="Paola Alejandra Jarur Chamy" userId="90bb2a2d-fae6-4337-8a41-cfbd67e07fdf" providerId="ADAL" clId="{A088AB18-C673-4A2D-B55A-F7E1AA141CD7}" dt="2022-01-31T12:57:23.922" v="1259" actId="1037"/>
          <ac:spMkLst>
            <pc:docMk/>
            <pc:sldMk cId="2779685119" sldId="306"/>
            <ac:spMk id="35" creationId="{A5397A96-D306-4BB4-BBB1-CB576D4C4973}"/>
          </ac:spMkLst>
        </pc:spChg>
        <pc:spChg chg="add mod">
          <ac:chgData name="Paola Alejandra Jarur Chamy" userId="90bb2a2d-fae6-4337-8a41-cfbd67e07fdf" providerId="ADAL" clId="{A088AB18-C673-4A2D-B55A-F7E1AA141CD7}" dt="2022-01-31T12:57:23.922" v="1259" actId="1037"/>
          <ac:spMkLst>
            <pc:docMk/>
            <pc:sldMk cId="2779685119" sldId="306"/>
            <ac:spMk id="36" creationId="{D31273AC-F561-4BBE-BE63-A5933D1EF47D}"/>
          </ac:spMkLst>
        </pc:spChg>
        <pc:spChg chg="add del mod">
          <ac:chgData name="Paola Alejandra Jarur Chamy" userId="90bb2a2d-fae6-4337-8a41-cfbd67e07fdf" providerId="ADAL" clId="{A088AB18-C673-4A2D-B55A-F7E1AA141CD7}" dt="2022-01-31T12:12:32.131" v="857" actId="478"/>
          <ac:spMkLst>
            <pc:docMk/>
            <pc:sldMk cId="2779685119" sldId="306"/>
            <ac:spMk id="37" creationId="{2F8E493A-BC38-40AB-A264-DF7F524DF38B}"/>
          </ac:spMkLst>
        </pc:spChg>
        <pc:spChg chg="add del mod">
          <ac:chgData name="Paola Alejandra Jarur Chamy" userId="90bb2a2d-fae6-4337-8a41-cfbd67e07fdf" providerId="ADAL" clId="{A088AB18-C673-4A2D-B55A-F7E1AA141CD7}" dt="2022-01-31T12:12:32.131" v="857" actId="478"/>
          <ac:spMkLst>
            <pc:docMk/>
            <pc:sldMk cId="2779685119" sldId="306"/>
            <ac:spMk id="38" creationId="{DBBA03BC-A24E-4551-A0A8-7F6E0EC80401}"/>
          </ac:spMkLst>
        </pc:spChg>
        <pc:spChg chg="add mod">
          <ac:chgData name="Paola Alejandra Jarur Chamy" userId="90bb2a2d-fae6-4337-8a41-cfbd67e07fdf" providerId="ADAL" clId="{A088AB18-C673-4A2D-B55A-F7E1AA141CD7}" dt="2022-01-31T12:57:13.345" v="1216" actId="14100"/>
          <ac:spMkLst>
            <pc:docMk/>
            <pc:sldMk cId="2779685119" sldId="306"/>
            <ac:spMk id="39" creationId="{6EFE6E81-1B2D-4C88-AB65-9D3950367EEE}"/>
          </ac:spMkLst>
        </pc:spChg>
        <pc:spChg chg="add del mod">
          <ac:chgData name="Paola Alejandra Jarur Chamy" userId="90bb2a2d-fae6-4337-8a41-cfbd67e07fdf" providerId="ADAL" clId="{A088AB18-C673-4A2D-B55A-F7E1AA141CD7}" dt="2022-01-31T12:12:32.131" v="857" actId="478"/>
          <ac:spMkLst>
            <pc:docMk/>
            <pc:sldMk cId="2779685119" sldId="306"/>
            <ac:spMk id="40" creationId="{0732FE38-86C7-40F2-83B4-04745244F1B3}"/>
          </ac:spMkLst>
        </pc:spChg>
        <pc:spChg chg="del">
          <ac:chgData name="Paola Alejandra Jarur Chamy" userId="90bb2a2d-fae6-4337-8a41-cfbd67e07fdf" providerId="ADAL" clId="{A088AB18-C673-4A2D-B55A-F7E1AA141CD7}" dt="2022-01-31T12:10:06.663" v="812" actId="478"/>
          <ac:spMkLst>
            <pc:docMk/>
            <pc:sldMk cId="2779685119" sldId="306"/>
            <ac:spMk id="44" creationId="{426D55FC-DD63-4C00-8593-8ECEC36FC200}"/>
          </ac:spMkLst>
        </pc:spChg>
        <pc:spChg chg="del">
          <ac:chgData name="Paola Alejandra Jarur Chamy" userId="90bb2a2d-fae6-4337-8a41-cfbd67e07fdf" providerId="ADAL" clId="{A088AB18-C673-4A2D-B55A-F7E1AA141CD7}" dt="2022-01-31T12:10:05.042" v="811" actId="478"/>
          <ac:spMkLst>
            <pc:docMk/>
            <pc:sldMk cId="2779685119" sldId="306"/>
            <ac:spMk id="45" creationId="{8D54D22B-9D56-4A2F-84A4-70372A67D809}"/>
          </ac:spMkLst>
        </pc:spChg>
        <pc:spChg chg="del">
          <ac:chgData name="Paola Alejandra Jarur Chamy" userId="90bb2a2d-fae6-4337-8a41-cfbd67e07fdf" providerId="ADAL" clId="{A088AB18-C673-4A2D-B55A-F7E1AA141CD7}" dt="2022-01-31T12:10:05.042" v="811" actId="478"/>
          <ac:spMkLst>
            <pc:docMk/>
            <pc:sldMk cId="2779685119" sldId="306"/>
            <ac:spMk id="46" creationId="{407ACAF3-9F46-4590-BB27-0A76A5E37EF0}"/>
          </ac:spMkLst>
        </pc:spChg>
        <pc:spChg chg="add mod">
          <ac:chgData name="Paola Alejandra Jarur Chamy" userId="90bb2a2d-fae6-4337-8a41-cfbd67e07fdf" providerId="ADAL" clId="{A088AB18-C673-4A2D-B55A-F7E1AA141CD7}" dt="2022-01-31T12:56:37.539" v="1143" actId="122"/>
          <ac:spMkLst>
            <pc:docMk/>
            <pc:sldMk cId="2779685119" sldId="306"/>
            <ac:spMk id="50" creationId="{772B87AF-0051-4221-B66B-DA8B67568362}"/>
          </ac:spMkLst>
        </pc:spChg>
        <pc:spChg chg="add mod">
          <ac:chgData name="Paola Alejandra Jarur Chamy" userId="90bb2a2d-fae6-4337-8a41-cfbd67e07fdf" providerId="ADAL" clId="{A088AB18-C673-4A2D-B55A-F7E1AA141CD7}" dt="2022-01-31T12:56:37.539" v="1143" actId="122"/>
          <ac:spMkLst>
            <pc:docMk/>
            <pc:sldMk cId="2779685119" sldId="306"/>
            <ac:spMk id="51" creationId="{745CF5DA-9249-44C0-B00F-5EB74E0E4A8F}"/>
          </ac:spMkLst>
        </pc:spChg>
        <pc:spChg chg="add mod">
          <ac:chgData name="Paola Alejandra Jarur Chamy" userId="90bb2a2d-fae6-4337-8a41-cfbd67e07fdf" providerId="ADAL" clId="{A088AB18-C673-4A2D-B55A-F7E1AA141CD7}" dt="2022-01-31T12:56:37.539" v="1143" actId="122"/>
          <ac:spMkLst>
            <pc:docMk/>
            <pc:sldMk cId="2779685119" sldId="306"/>
            <ac:spMk id="52" creationId="{001FA613-5460-4EDE-8DAB-DE3C2E732763}"/>
          </ac:spMkLst>
        </pc:spChg>
        <pc:spChg chg="add mod">
          <ac:chgData name="Paola Alejandra Jarur Chamy" userId="90bb2a2d-fae6-4337-8a41-cfbd67e07fdf" providerId="ADAL" clId="{A088AB18-C673-4A2D-B55A-F7E1AA141CD7}" dt="2022-01-31T12:56:16.465" v="1122" actId="1035"/>
          <ac:spMkLst>
            <pc:docMk/>
            <pc:sldMk cId="2779685119" sldId="306"/>
            <ac:spMk id="53" creationId="{D2299DF6-A873-4A6D-8B3C-136293651AFD}"/>
          </ac:spMkLst>
        </pc:spChg>
        <pc:spChg chg="add mod">
          <ac:chgData name="Paola Alejandra Jarur Chamy" userId="90bb2a2d-fae6-4337-8a41-cfbd67e07fdf" providerId="ADAL" clId="{A088AB18-C673-4A2D-B55A-F7E1AA141CD7}" dt="2022-01-31T12:55:45.008" v="1090" actId="14100"/>
          <ac:spMkLst>
            <pc:docMk/>
            <pc:sldMk cId="2779685119" sldId="306"/>
            <ac:spMk id="54" creationId="{7BF087FF-E2DE-41C4-9556-1FCAF488EB61}"/>
          </ac:spMkLst>
        </pc:spChg>
        <pc:spChg chg="add mod">
          <ac:chgData name="Paola Alejandra Jarur Chamy" userId="90bb2a2d-fae6-4337-8a41-cfbd67e07fdf" providerId="ADAL" clId="{A088AB18-C673-4A2D-B55A-F7E1AA141CD7}" dt="2022-01-31T12:55:31.795" v="1088" actId="1037"/>
          <ac:spMkLst>
            <pc:docMk/>
            <pc:sldMk cId="2779685119" sldId="306"/>
            <ac:spMk id="55" creationId="{FAEF8119-A2B5-4CD2-A800-26BE3BE670D3}"/>
          </ac:spMkLst>
        </pc:spChg>
        <pc:spChg chg="add mod">
          <ac:chgData name="Paola Alejandra Jarur Chamy" userId="90bb2a2d-fae6-4337-8a41-cfbd67e07fdf" providerId="ADAL" clId="{A088AB18-C673-4A2D-B55A-F7E1AA141CD7}" dt="2022-01-31T12:55:31.795" v="1088" actId="1037"/>
          <ac:spMkLst>
            <pc:docMk/>
            <pc:sldMk cId="2779685119" sldId="306"/>
            <ac:spMk id="56" creationId="{87E25C75-B8D4-4FE4-A33C-A0EFDFA19078}"/>
          </ac:spMkLst>
        </pc:spChg>
        <pc:spChg chg="add mod">
          <ac:chgData name="Paola Alejandra Jarur Chamy" userId="90bb2a2d-fae6-4337-8a41-cfbd67e07fdf" providerId="ADAL" clId="{A088AB18-C673-4A2D-B55A-F7E1AA141CD7}" dt="2022-01-31T12:55:31.795" v="1088" actId="1037"/>
          <ac:spMkLst>
            <pc:docMk/>
            <pc:sldMk cId="2779685119" sldId="306"/>
            <ac:spMk id="57" creationId="{554E029C-D7DF-4704-88D5-B9777913D3B9}"/>
          </ac:spMkLst>
        </pc:spChg>
        <pc:spChg chg="add del mod">
          <ac:chgData name="Paola Alejandra Jarur Chamy" userId="90bb2a2d-fae6-4337-8a41-cfbd67e07fdf" providerId="ADAL" clId="{A088AB18-C673-4A2D-B55A-F7E1AA141CD7}" dt="2022-01-31T12:56:25.286" v="1134" actId="1038"/>
          <ac:spMkLst>
            <pc:docMk/>
            <pc:sldMk cId="2779685119" sldId="306"/>
            <ac:spMk id="58" creationId="{214727C3-0AFC-45BD-B00C-47A83C014410}"/>
          </ac:spMkLst>
        </pc:spChg>
        <pc:spChg chg="add mod">
          <ac:chgData name="Paola Alejandra Jarur Chamy" userId="90bb2a2d-fae6-4337-8a41-cfbd67e07fdf" providerId="ADAL" clId="{A088AB18-C673-4A2D-B55A-F7E1AA141CD7}" dt="2022-01-31T12:56:29.848" v="1142" actId="1036"/>
          <ac:spMkLst>
            <pc:docMk/>
            <pc:sldMk cId="2779685119" sldId="306"/>
            <ac:spMk id="59" creationId="{D58086D5-CEE3-4BF9-AFA3-4D1AD22F6E59}"/>
          </ac:spMkLst>
        </pc:spChg>
        <pc:spChg chg="add mod">
          <ac:chgData name="Paola Alejandra Jarur Chamy" userId="90bb2a2d-fae6-4337-8a41-cfbd67e07fdf" providerId="ADAL" clId="{A088AB18-C673-4A2D-B55A-F7E1AA141CD7}" dt="2022-01-31T12:56:37.539" v="1143" actId="122"/>
          <ac:spMkLst>
            <pc:docMk/>
            <pc:sldMk cId="2779685119" sldId="306"/>
            <ac:spMk id="60" creationId="{95CFFFBE-D17A-4171-A302-0411ADED93A9}"/>
          </ac:spMkLst>
        </pc:spChg>
        <pc:spChg chg="add mod">
          <ac:chgData name="Paola Alejandra Jarur Chamy" userId="90bb2a2d-fae6-4337-8a41-cfbd67e07fdf" providerId="ADAL" clId="{A088AB18-C673-4A2D-B55A-F7E1AA141CD7}" dt="2022-01-31T12:56:37.539" v="1143" actId="122"/>
          <ac:spMkLst>
            <pc:docMk/>
            <pc:sldMk cId="2779685119" sldId="306"/>
            <ac:spMk id="61" creationId="{AC5054DA-53CB-4FDA-B7CA-1CF52349A477}"/>
          </ac:spMkLst>
        </pc:spChg>
        <pc:spChg chg="add mod">
          <ac:chgData name="Paola Alejandra Jarur Chamy" userId="90bb2a2d-fae6-4337-8a41-cfbd67e07fdf" providerId="ADAL" clId="{A088AB18-C673-4A2D-B55A-F7E1AA141CD7}" dt="2022-01-31T12:56:37.539" v="1143" actId="122"/>
          <ac:spMkLst>
            <pc:docMk/>
            <pc:sldMk cId="2779685119" sldId="306"/>
            <ac:spMk id="62" creationId="{38F04139-9B1E-4A21-911C-823D4BBF6976}"/>
          </ac:spMkLst>
        </pc:spChg>
        <pc:spChg chg="add mod">
          <ac:chgData name="Paola Alejandra Jarur Chamy" userId="90bb2a2d-fae6-4337-8a41-cfbd67e07fdf" providerId="ADAL" clId="{A088AB18-C673-4A2D-B55A-F7E1AA141CD7}" dt="2022-01-31T12:56:16.465" v="1122" actId="1035"/>
          <ac:spMkLst>
            <pc:docMk/>
            <pc:sldMk cId="2779685119" sldId="306"/>
            <ac:spMk id="63" creationId="{9E34250B-360E-4D14-B90F-65672F2D16FC}"/>
          </ac:spMkLst>
        </pc:spChg>
        <pc:spChg chg="add mod">
          <ac:chgData name="Paola Alejandra Jarur Chamy" userId="90bb2a2d-fae6-4337-8a41-cfbd67e07fdf" providerId="ADAL" clId="{A088AB18-C673-4A2D-B55A-F7E1AA141CD7}" dt="2022-01-31T12:55:45.008" v="1090" actId="14100"/>
          <ac:spMkLst>
            <pc:docMk/>
            <pc:sldMk cId="2779685119" sldId="306"/>
            <ac:spMk id="64" creationId="{7160281E-E5E8-4779-BADF-9A0FBCB56D16}"/>
          </ac:spMkLst>
        </pc:spChg>
        <pc:spChg chg="add mod">
          <ac:chgData name="Paola Alejandra Jarur Chamy" userId="90bb2a2d-fae6-4337-8a41-cfbd67e07fdf" providerId="ADAL" clId="{A088AB18-C673-4A2D-B55A-F7E1AA141CD7}" dt="2022-01-31T12:55:26.151" v="1070" actId="14100"/>
          <ac:spMkLst>
            <pc:docMk/>
            <pc:sldMk cId="2779685119" sldId="306"/>
            <ac:spMk id="65" creationId="{16CE36D1-D4E6-4FAC-BC26-BE0236BAFE9E}"/>
          </ac:spMkLst>
        </pc:spChg>
        <pc:spChg chg="add mod">
          <ac:chgData name="Paola Alejandra Jarur Chamy" userId="90bb2a2d-fae6-4337-8a41-cfbd67e07fdf" providerId="ADAL" clId="{A088AB18-C673-4A2D-B55A-F7E1AA141CD7}" dt="2022-01-31T12:13:18.111" v="865" actId="1076"/>
          <ac:spMkLst>
            <pc:docMk/>
            <pc:sldMk cId="2779685119" sldId="306"/>
            <ac:spMk id="66" creationId="{4B493A0F-43B3-4D8A-AE47-A075C2FDCA48}"/>
          </ac:spMkLst>
        </pc:spChg>
        <pc:spChg chg="add mod">
          <ac:chgData name="Paola Alejandra Jarur Chamy" userId="90bb2a2d-fae6-4337-8a41-cfbd67e07fdf" providerId="ADAL" clId="{A088AB18-C673-4A2D-B55A-F7E1AA141CD7}" dt="2022-01-31T12:13:18.111" v="865" actId="1076"/>
          <ac:spMkLst>
            <pc:docMk/>
            <pc:sldMk cId="2779685119" sldId="306"/>
            <ac:spMk id="67" creationId="{C4731DD5-BDA9-491E-B168-40260D3F59D2}"/>
          </ac:spMkLst>
        </pc:spChg>
        <pc:spChg chg="add mod">
          <ac:chgData name="Paola Alejandra Jarur Chamy" userId="90bb2a2d-fae6-4337-8a41-cfbd67e07fdf" providerId="ADAL" clId="{A088AB18-C673-4A2D-B55A-F7E1AA141CD7}" dt="2022-01-31T13:17:52.733" v="1316"/>
          <ac:spMkLst>
            <pc:docMk/>
            <pc:sldMk cId="2779685119" sldId="306"/>
            <ac:spMk id="70" creationId="{C56EE33A-0F11-480C-8F3D-2A375798C6C3}"/>
          </ac:spMkLst>
        </pc:spChg>
        <pc:spChg chg="del">
          <ac:chgData name="Paola Alejandra Jarur Chamy" userId="90bb2a2d-fae6-4337-8a41-cfbd67e07fdf" providerId="ADAL" clId="{A088AB18-C673-4A2D-B55A-F7E1AA141CD7}" dt="2022-01-31T12:10:05.042" v="811" actId="478"/>
          <ac:spMkLst>
            <pc:docMk/>
            <pc:sldMk cId="2779685119" sldId="306"/>
            <ac:spMk id="78" creationId="{01A187E2-50D2-4CF9-BEC4-99ED7D9D1517}"/>
          </ac:spMkLst>
        </pc:spChg>
        <pc:spChg chg="del">
          <ac:chgData name="Paola Alejandra Jarur Chamy" userId="90bb2a2d-fae6-4337-8a41-cfbd67e07fdf" providerId="ADAL" clId="{A088AB18-C673-4A2D-B55A-F7E1AA141CD7}" dt="2022-01-31T12:10:05.042" v="811" actId="478"/>
          <ac:spMkLst>
            <pc:docMk/>
            <pc:sldMk cId="2779685119" sldId="306"/>
            <ac:spMk id="79" creationId="{7B1A732E-38FE-4458-A1D9-9A97AF0440E6}"/>
          </ac:spMkLst>
        </pc:spChg>
        <pc:spChg chg="del">
          <ac:chgData name="Paola Alejandra Jarur Chamy" userId="90bb2a2d-fae6-4337-8a41-cfbd67e07fdf" providerId="ADAL" clId="{A088AB18-C673-4A2D-B55A-F7E1AA141CD7}" dt="2022-01-31T12:10:05.042" v="811" actId="478"/>
          <ac:spMkLst>
            <pc:docMk/>
            <pc:sldMk cId="2779685119" sldId="306"/>
            <ac:spMk id="88" creationId="{FD0998A1-7FB0-4B0D-B632-48E4377F580C}"/>
          </ac:spMkLst>
        </pc:spChg>
        <pc:spChg chg="del">
          <ac:chgData name="Paola Alejandra Jarur Chamy" userId="90bb2a2d-fae6-4337-8a41-cfbd67e07fdf" providerId="ADAL" clId="{A088AB18-C673-4A2D-B55A-F7E1AA141CD7}" dt="2022-01-31T12:10:05.042" v="811" actId="478"/>
          <ac:spMkLst>
            <pc:docMk/>
            <pc:sldMk cId="2779685119" sldId="306"/>
            <ac:spMk id="89" creationId="{9643106E-B78F-462C-B172-9657EC03DCAA}"/>
          </ac:spMkLst>
        </pc:spChg>
        <pc:picChg chg="add mod">
          <ac:chgData name="Paola Alejandra Jarur Chamy" userId="90bb2a2d-fae6-4337-8a41-cfbd67e07fdf" providerId="ADAL" clId="{A088AB18-C673-4A2D-B55A-F7E1AA141CD7}" dt="2022-01-31T12:13:31.632" v="904" actId="1035"/>
          <ac:picMkLst>
            <pc:docMk/>
            <pc:sldMk cId="2779685119" sldId="306"/>
            <ac:picMk id="13" creationId="{D259065A-E859-445B-9FE7-062BC3C6BE3C}"/>
          </ac:picMkLst>
        </pc:picChg>
        <pc:picChg chg="add mod">
          <ac:chgData name="Paola Alejandra Jarur Chamy" userId="90bb2a2d-fae6-4337-8a41-cfbd67e07fdf" providerId="ADAL" clId="{A088AB18-C673-4A2D-B55A-F7E1AA141CD7}" dt="2022-01-31T12:13:37.593" v="905" actId="1076"/>
          <ac:picMkLst>
            <pc:docMk/>
            <pc:sldMk cId="2779685119" sldId="306"/>
            <ac:picMk id="28" creationId="{77795404-A2C2-4B03-8F96-7FBA7A67E7DE}"/>
          </ac:picMkLst>
        </pc:picChg>
        <pc:picChg chg="add del mod">
          <ac:chgData name="Paola Alejandra Jarur Chamy" userId="90bb2a2d-fae6-4337-8a41-cfbd67e07fdf" providerId="ADAL" clId="{A088AB18-C673-4A2D-B55A-F7E1AA141CD7}" dt="2022-01-31T12:53:55.840" v="929" actId="478"/>
          <ac:picMkLst>
            <pc:docMk/>
            <pc:sldMk cId="2779685119" sldId="306"/>
            <ac:picMk id="29" creationId="{9824549E-7056-4500-8118-AFAD4AEC7BEE}"/>
          </ac:picMkLst>
        </pc:picChg>
        <pc:picChg chg="add del mod">
          <ac:chgData name="Paola Alejandra Jarur Chamy" userId="90bb2a2d-fae6-4337-8a41-cfbd67e07fdf" providerId="ADAL" clId="{A088AB18-C673-4A2D-B55A-F7E1AA141CD7}" dt="2022-01-31T12:12:32.131" v="857" actId="478"/>
          <ac:picMkLst>
            <pc:docMk/>
            <pc:sldMk cId="2779685119" sldId="306"/>
            <ac:picMk id="30" creationId="{E331BBC4-1DBC-4A33-944B-7626510D6479}"/>
          </ac:picMkLst>
        </pc:picChg>
        <pc:picChg chg="add del mod">
          <ac:chgData name="Paola Alejandra Jarur Chamy" userId="90bb2a2d-fae6-4337-8a41-cfbd67e07fdf" providerId="ADAL" clId="{A088AB18-C673-4A2D-B55A-F7E1AA141CD7}" dt="2022-01-31T12:54:05.065" v="934" actId="478"/>
          <ac:picMkLst>
            <pc:docMk/>
            <pc:sldMk cId="2779685119" sldId="306"/>
            <ac:picMk id="41" creationId="{A3D4EF60-A95B-4A41-B955-543B6378546F}"/>
          </ac:picMkLst>
        </pc:picChg>
        <pc:picChg chg="add del mod">
          <ac:chgData name="Paola Alejandra Jarur Chamy" userId="90bb2a2d-fae6-4337-8a41-cfbd67e07fdf" providerId="ADAL" clId="{A088AB18-C673-4A2D-B55A-F7E1AA141CD7}" dt="2022-01-31T12:54:04.390" v="933" actId="478"/>
          <ac:picMkLst>
            <pc:docMk/>
            <pc:sldMk cId="2779685119" sldId="306"/>
            <ac:picMk id="42" creationId="{B7E9D01C-B9E4-49BD-B17C-A82A99BDBA8D}"/>
          </ac:picMkLst>
        </pc:picChg>
        <pc:picChg chg="del">
          <ac:chgData name="Paola Alejandra Jarur Chamy" userId="90bb2a2d-fae6-4337-8a41-cfbd67e07fdf" providerId="ADAL" clId="{A088AB18-C673-4A2D-B55A-F7E1AA141CD7}" dt="2022-01-31T12:10:02.522" v="810" actId="478"/>
          <ac:picMkLst>
            <pc:docMk/>
            <pc:sldMk cId="2779685119" sldId="306"/>
            <ac:picMk id="43" creationId="{C910E6B8-46DC-46C4-875E-8B3FFF0F498B}"/>
          </ac:picMkLst>
        </pc:picChg>
        <pc:picChg chg="add del mod">
          <ac:chgData name="Paola Alejandra Jarur Chamy" userId="90bb2a2d-fae6-4337-8a41-cfbd67e07fdf" providerId="ADAL" clId="{A088AB18-C673-4A2D-B55A-F7E1AA141CD7}" dt="2022-01-31T12:54:03.700" v="932" actId="478"/>
          <ac:picMkLst>
            <pc:docMk/>
            <pc:sldMk cId="2779685119" sldId="306"/>
            <ac:picMk id="47" creationId="{E39AAEFB-8CA9-4EB9-874F-EEB414992DFD}"/>
          </ac:picMkLst>
        </pc:picChg>
        <pc:picChg chg="add del mod">
          <ac:chgData name="Paola Alejandra Jarur Chamy" userId="90bb2a2d-fae6-4337-8a41-cfbd67e07fdf" providerId="ADAL" clId="{A088AB18-C673-4A2D-B55A-F7E1AA141CD7}" dt="2022-01-31T12:54:02.170" v="930" actId="478"/>
          <ac:picMkLst>
            <pc:docMk/>
            <pc:sldMk cId="2779685119" sldId="306"/>
            <ac:picMk id="48" creationId="{CB45FEF7-EAF6-415E-B004-734A34933D5B}"/>
          </ac:picMkLst>
        </pc:picChg>
        <pc:picChg chg="add del mod">
          <ac:chgData name="Paola Alejandra Jarur Chamy" userId="90bb2a2d-fae6-4337-8a41-cfbd67e07fdf" providerId="ADAL" clId="{A088AB18-C673-4A2D-B55A-F7E1AA141CD7}" dt="2022-01-31T12:54:02.996" v="931" actId="478"/>
          <ac:picMkLst>
            <pc:docMk/>
            <pc:sldMk cId="2779685119" sldId="306"/>
            <ac:picMk id="49" creationId="{1A6A3ECA-1484-43EF-BFCF-9E52D2611566}"/>
          </ac:picMkLst>
        </pc:picChg>
        <pc:picChg chg="add mod">
          <ac:chgData name="Paola Alejandra Jarur Chamy" userId="90bb2a2d-fae6-4337-8a41-cfbd67e07fdf" providerId="ADAL" clId="{A088AB18-C673-4A2D-B55A-F7E1AA141CD7}" dt="2022-01-31T12:57:34.632" v="1300" actId="1038"/>
          <ac:picMkLst>
            <pc:docMk/>
            <pc:sldMk cId="2779685119" sldId="306"/>
            <ac:picMk id="68" creationId="{7E03FE6D-EE93-4E48-9279-BB1E61C4CBA3}"/>
          </ac:picMkLst>
        </pc:picChg>
        <pc:cxnChg chg="add mod">
          <ac:chgData name="Paola Alejandra Jarur Chamy" userId="90bb2a2d-fae6-4337-8a41-cfbd67e07fdf" providerId="ADAL" clId="{A088AB18-C673-4A2D-B55A-F7E1AA141CD7}" dt="2022-01-31T12:13:31.632" v="904" actId="1035"/>
          <ac:cxnSpMkLst>
            <pc:docMk/>
            <pc:sldMk cId="2779685119" sldId="306"/>
            <ac:cxnSpMk id="25" creationId="{B3B63103-140E-43BC-B2DA-9A367D6B6DCE}"/>
          </ac:cxnSpMkLst>
        </pc:cxnChg>
        <pc:cxnChg chg="add mod">
          <ac:chgData name="Paola Alejandra Jarur Chamy" userId="90bb2a2d-fae6-4337-8a41-cfbd67e07fdf" providerId="ADAL" clId="{A088AB18-C673-4A2D-B55A-F7E1AA141CD7}" dt="2022-01-31T12:13:31.632" v="904" actId="1035"/>
          <ac:cxnSpMkLst>
            <pc:docMk/>
            <pc:sldMk cId="2779685119" sldId="306"/>
            <ac:cxnSpMk id="26" creationId="{A26D4208-B456-43B1-A30C-82E8310E7AB1}"/>
          </ac:cxnSpMkLst>
        </pc:cxnChg>
        <pc:cxnChg chg="add del mod">
          <ac:chgData name="Paola Alejandra Jarur Chamy" userId="90bb2a2d-fae6-4337-8a41-cfbd67e07fdf" providerId="ADAL" clId="{A088AB18-C673-4A2D-B55A-F7E1AA141CD7}" dt="2022-01-31T12:53:40.855" v="926" actId="478"/>
          <ac:cxnSpMkLst>
            <pc:docMk/>
            <pc:sldMk cId="2779685119" sldId="306"/>
            <ac:cxnSpMk id="33" creationId="{E2224D7D-9F7A-4E84-A10C-626DFF82E2F6}"/>
          </ac:cxnSpMkLst>
        </pc:cxnChg>
        <pc:cxnChg chg="add mod">
          <ac:chgData name="Paola Alejandra Jarur Chamy" userId="90bb2a2d-fae6-4337-8a41-cfbd67e07fdf" providerId="ADAL" clId="{A088AB18-C673-4A2D-B55A-F7E1AA141CD7}" dt="2022-01-31T12:57:38.589" v="1311" actId="1038"/>
          <ac:cxnSpMkLst>
            <pc:docMk/>
            <pc:sldMk cId="2779685119" sldId="306"/>
            <ac:cxnSpMk id="69" creationId="{0782B690-90D6-40DE-996D-12D256D4917E}"/>
          </ac:cxnSpMkLst>
        </pc:cxnChg>
      </pc:sldChg>
    </pc:docChg>
  </pc:docChgLst>
  <pc:docChgLst>
    <pc:chgData name="Guest User" userId="S::urn:spo:anon#fef3da18d72f4a87ce58e71588b9bb1ff7d2ec7742c50ac697a3af906f8464f2::" providerId="AD" clId="Web-{987AD8C0-1D3C-D0A0-4B20-11FF2112F1DE}"/>
    <pc:docChg chg="addSld modSld sldOrd">
      <pc:chgData name="Guest User" userId="S::urn:spo:anon#fef3da18d72f4a87ce58e71588b9bb1ff7d2ec7742c50ac697a3af906f8464f2::" providerId="AD" clId="Web-{987AD8C0-1D3C-D0A0-4B20-11FF2112F1DE}" dt="2024-04-20T14:08:06.419" v="1776" actId="20577"/>
      <pc:docMkLst>
        <pc:docMk/>
      </pc:docMkLst>
      <pc:sldChg chg="modSp">
        <pc:chgData name="Guest User" userId="S::urn:spo:anon#fef3da18d72f4a87ce58e71588b9bb1ff7d2ec7742c50ac697a3af906f8464f2::" providerId="AD" clId="Web-{987AD8C0-1D3C-D0A0-4B20-11FF2112F1DE}" dt="2024-04-20T13:35:47.306" v="602" actId="20577"/>
        <pc:sldMkLst>
          <pc:docMk/>
          <pc:sldMk cId="3105322462" sldId="304"/>
        </pc:sldMkLst>
        <pc:spChg chg="mod">
          <ac:chgData name="Guest User" userId="S::urn:spo:anon#fef3da18d72f4a87ce58e71588b9bb1ff7d2ec7742c50ac697a3af906f8464f2::" providerId="AD" clId="Web-{987AD8C0-1D3C-D0A0-4B20-11FF2112F1DE}" dt="2024-04-20T13:35:47.306" v="602" actId="20577"/>
          <ac:spMkLst>
            <pc:docMk/>
            <pc:sldMk cId="3105322462" sldId="304"/>
            <ac:spMk id="43" creationId="{227163E9-5661-4AAF-9078-F7CFD4D862FB}"/>
          </ac:spMkLst>
        </pc:spChg>
      </pc:sldChg>
      <pc:sldChg chg="modSp">
        <pc:chgData name="Guest User" userId="S::urn:spo:anon#fef3da18d72f4a87ce58e71588b9bb1ff7d2ec7742c50ac697a3af906f8464f2::" providerId="AD" clId="Web-{987AD8C0-1D3C-D0A0-4B20-11FF2112F1DE}" dt="2024-04-20T12:31:29.644" v="489" actId="1076"/>
        <pc:sldMkLst>
          <pc:docMk/>
          <pc:sldMk cId="4002806811" sldId="305"/>
        </pc:sldMkLst>
        <pc:spChg chg="mod">
          <ac:chgData name="Guest User" userId="S::urn:spo:anon#fef3da18d72f4a87ce58e71588b9bb1ff7d2ec7742c50ac697a3af906f8464f2::" providerId="AD" clId="Web-{987AD8C0-1D3C-D0A0-4B20-11FF2112F1DE}" dt="2024-04-20T12:30:57.956" v="484" actId="20577"/>
          <ac:spMkLst>
            <pc:docMk/>
            <pc:sldMk cId="4002806811" sldId="305"/>
            <ac:spMk id="45" creationId="{8D54D22B-9D56-4A2F-84A4-70372A67D809}"/>
          </ac:spMkLst>
        </pc:spChg>
        <pc:spChg chg="mod">
          <ac:chgData name="Guest User" userId="S::urn:spo:anon#fef3da18d72f4a87ce58e71588b9bb1ff7d2ec7742c50ac697a3af906f8464f2::" providerId="AD" clId="Web-{987AD8C0-1D3C-D0A0-4B20-11FF2112F1DE}" dt="2024-04-20T12:31:20.347" v="487" actId="14100"/>
          <ac:spMkLst>
            <pc:docMk/>
            <pc:sldMk cId="4002806811" sldId="305"/>
            <ac:spMk id="46" creationId="{407ACAF3-9F46-4590-BB27-0A76A5E37EF0}"/>
          </ac:spMkLst>
        </pc:spChg>
        <pc:spChg chg="mod">
          <ac:chgData name="Guest User" userId="S::urn:spo:anon#fef3da18d72f4a87ce58e71588b9bb1ff7d2ec7742c50ac697a3af906f8464f2::" providerId="AD" clId="Web-{987AD8C0-1D3C-D0A0-4B20-11FF2112F1DE}" dt="2024-04-20T12:31:23.019" v="488" actId="14100"/>
          <ac:spMkLst>
            <pc:docMk/>
            <pc:sldMk cId="4002806811" sldId="305"/>
            <ac:spMk id="78" creationId="{01A187E2-50D2-4CF9-BEC4-99ED7D9D1517}"/>
          </ac:spMkLst>
        </pc:spChg>
        <pc:spChg chg="mod">
          <ac:chgData name="Guest User" userId="S::urn:spo:anon#fef3da18d72f4a87ce58e71588b9bb1ff7d2ec7742c50ac697a3af906f8464f2::" providerId="AD" clId="Web-{987AD8C0-1D3C-D0A0-4B20-11FF2112F1DE}" dt="2024-04-20T12:31:29.644" v="489" actId="1076"/>
          <ac:spMkLst>
            <pc:docMk/>
            <pc:sldMk cId="4002806811" sldId="305"/>
            <ac:spMk id="88" creationId="{FD0998A1-7FB0-4B0D-B632-48E4377F580C}"/>
          </ac:spMkLst>
        </pc:spChg>
      </pc:sldChg>
      <pc:sldChg chg="modSp">
        <pc:chgData name="Guest User" userId="S::urn:spo:anon#fef3da18d72f4a87ce58e71588b9bb1ff7d2ec7742c50ac697a3af906f8464f2::" providerId="AD" clId="Web-{987AD8C0-1D3C-D0A0-4B20-11FF2112F1DE}" dt="2024-04-20T12:30:22.454" v="481" actId="1076"/>
        <pc:sldMkLst>
          <pc:docMk/>
          <pc:sldMk cId="2779685119" sldId="306"/>
        </pc:sldMkLst>
        <pc:spChg chg="mod">
          <ac:chgData name="Guest User" userId="S::urn:spo:anon#fef3da18d72f4a87ce58e71588b9bb1ff7d2ec7742c50ac697a3af906f8464f2::" providerId="AD" clId="Web-{987AD8C0-1D3C-D0A0-4B20-11FF2112F1DE}" dt="2024-04-20T12:28:16.028" v="438"/>
          <ac:spMkLst>
            <pc:docMk/>
            <pc:sldMk cId="2779685119" sldId="306"/>
            <ac:spMk id="10" creationId="{0D25449D-5693-D9A5-F444-AF44067C2720}"/>
          </ac:spMkLst>
        </pc:spChg>
        <pc:spChg chg="mod">
          <ac:chgData name="Guest User" userId="S::urn:spo:anon#fef3da18d72f4a87ce58e71588b9bb1ff7d2ec7742c50ac697a3af906f8464f2::" providerId="AD" clId="Web-{987AD8C0-1D3C-D0A0-4B20-11FF2112F1DE}" dt="2024-04-20T12:29:32.827" v="466" actId="20577"/>
          <ac:spMkLst>
            <pc:docMk/>
            <pc:sldMk cId="2779685119" sldId="306"/>
            <ac:spMk id="11" creationId="{867291DA-A207-F6CD-DAEF-ED456734FB50}"/>
          </ac:spMkLst>
        </pc:spChg>
        <pc:spChg chg="mod">
          <ac:chgData name="Guest User" userId="S::urn:spo:anon#fef3da18d72f4a87ce58e71588b9bb1ff7d2ec7742c50ac697a3af906f8464f2::" providerId="AD" clId="Web-{987AD8C0-1D3C-D0A0-4B20-11FF2112F1DE}" dt="2024-04-20T12:28:16.028" v="440"/>
          <ac:spMkLst>
            <pc:docMk/>
            <pc:sldMk cId="2779685119" sldId="306"/>
            <ac:spMk id="12" creationId="{76E1D1CC-FE52-51C0-EA5E-4BAF7E2E18D1}"/>
          </ac:spMkLst>
        </pc:spChg>
        <pc:spChg chg="mod">
          <ac:chgData name="Guest User" userId="S::urn:spo:anon#fef3da18d72f4a87ce58e71588b9bb1ff7d2ec7742c50ac697a3af906f8464f2::" providerId="AD" clId="Web-{987AD8C0-1D3C-D0A0-4B20-11FF2112F1DE}" dt="2024-04-20T12:30:22.454" v="481" actId="1076"/>
          <ac:spMkLst>
            <pc:docMk/>
            <pc:sldMk cId="2779685119" sldId="306"/>
            <ac:spMk id="24" creationId="{03E5F3D1-3221-4659-A0A9-5A15FEF6B111}"/>
          </ac:spMkLst>
        </pc:spChg>
        <pc:spChg chg="mod">
          <ac:chgData name="Guest User" userId="S::urn:spo:anon#fef3da18d72f4a87ce58e71588b9bb1ff7d2ec7742c50ac697a3af906f8464f2::" providerId="AD" clId="Web-{987AD8C0-1D3C-D0A0-4B20-11FF2112F1DE}" dt="2024-04-20T12:30:17.704" v="480" actId="14100"/>
          <ac:spMkLst>
            <pc:docMk/>
            <pc:sldMk cId="2779685119" sldId="306"/>
            <ac:spMk id="27" creationId="{90248251-55FD-4CAF-89AB-8B894160C9EA}"/>
          </ac:spMkLst>
        </pc:spChg>
        <pc:spChg chg="mod">
          <ac:chgData name="Guest User" userId="S::urn:spo:anon#fef3da18d72f4a87ce58e71588b9bb1ff7d2ec7742c50ac697a3af906f8464f2::" providerId="AD" clId="Web-{987AD8C0-1D3C-D0A0-4B20-11FF2112F1DE}" dt="2024-04-20T12:28:16.028" v="441"/>
          <ac:spMkLst>
            <pc:docMk/>
            <pc:sldMk cId="2779685119" sldId="306"/>
            <ac:spMk id="33" creationId="{AD2C2D86-B972-457D-F152-AAAD0C9CA4FE}"/>
          </ac:spMkLst>
        </pc:spChg>
        <pc:spChg chg="mod">
          <ac:chgData name="Guest User" userId="S::urn:spo:anon#fef3da18d72f4a87ce58e71588b9bb1ff7d2ec7742c50ac697a3af906f8464f2::" providerId="AD" clId="Web-{987AD8C0-1D3C-D0A0-4B20-11FF2112F1DE}" dt="2024-04-20T12:28:16.028" v="442"/>
          <ac:spMkLst>
            <pc:docMk/>
            <pc:sldMk cId="2779685119" sldId="306"/>
            <ac:spMk id="34" creationId="{F708EEA0-5141-604F-E597-472D3FA8A2F3}"/>
          </ac:spMkLst>
        </pc:spChg>
        <pc:spChg chg="mod">
          <ac:chgData name="Guest User" userId="S::urn:spo:anon#fef3da18d72f4a87ce58e71588b9bb1ff7d2ec7742c50ac697a3af906f8464f2::" providerId="AD" clId="Web-{987AD8C0-1D3C-D0A0-4B20-11FF2112F1DE}" dt="2024-04-20T12:28:16.028" v="443"/>
          <ac:spMkLst>
            <pc:docMk/>
            <pc:sldMk cId="2779685119" sldId="306"/>
            <ac:spMk id="37" creationId="{CBE74673-45F5-9919-126E-1CA2F66CF9D2}"/>
          </ac:spMkLst>
        </pc:spChg>
        <pc:spChg chg="mod">
          <ac:chgData name="Guest User" userId="S::urn:spo:anon#fef3da18d72f4a87ce58e71588b9bb1ff7d2ec7742c50ac697a3af906f8464f2::" providerId="AD" clId="Web-{987AD8C0-1D3C-D0A0-4B20-11FF2112F1DE}" dt="2024-04-20T12:28:16.012" v="420"/>
          <ac:spMkLst>
            <pc:docMk/>
            <pc:sldMk cId="2779685119" sldId="306"/>
            <ac:spMk id="50" creationId="{772B87AF-0051-4221-B66B-DA8B67568362}"/>
          </ac:spMkLst>
        </pc:spChg>
        <pc:spChg chg="mod">
          <ac:chgData name="Guest User" userId="S::urn:spo:anon#fef3da18d72f4a87ce58e71588b9bb1ff7d2ec7742c50ac697a3af906f8464f2::" providerId="AD" clId="Web-{987AD8C0-1D3C-D0A0-4B20-11FF2112F1DE}" dt="2024-04-20T12:28:16.012" v="423"/>
          <ac:spMkLst>
            <pc:docMk/>
            <pc:sldMk cId="2779685119" sldId="306"/>
            <ac:spMk id="51" creationId="{745CF5DA-9249-44C0-B00F-5EB74E0E4A8F}"/>
          </ac:spMkLst>
        </pc:spChg>
        <pc:spChg chg="mod">
          <ac:chgData name="Guest User" userId="S::urn:spo:anon#fef3da18d72f4a87ce58e71588b9bb1ff7d2ec7742c50ac697a3af906f8464f2::" providerId="AD" clId="Web-{987AD8C0-1D3C-D0A0-4B20-11FF2112F1DE}" dt="2024-04-20T12:28:16.012" v="426"/>
          <ac:spMkLst>
            <pc:docMk/>
            <pc:sldMk cId="2779685119" sldId="306"/>
            <ac:spMk id="52" creationId="{001FA613-5460-4EDE-8DAB-DE3C2E732763}"/>
          </ac:spMkLst>
        </pc:spChg>
        <pc:spChg chg="mod">
          <ac:chgData name="Guest User" userId="S::urn:spo:anon#fef3da18d72f4a87ce58e71588b9bb1ff7d2ec7742c50ac697a3af906f8464f2::" providerId="AD" clId="Web-{987AD8C0-1D3C-D0A0-4B20-11FF2112F1DE}" dt="2024-04-20T12:28:16.028" v="429"/>
          <ac:spMkLst>
            <pc:docMk/>
            <pc:sldMk cId="2779685119" sldId="306"/>
            <ac:spMk id="53" creationId="{D2299DF6-A873-4A6D-8B3C-136293651AFD}"/>
          </ac:spMkLst>
        </pc:spChg>
        <pc:spChg chg="mod">
          <ac:chgData name="Guest User" userId="S::urn:spo:anon#fef3da18d72f4a87ce58e71588b9bb1ff7d2ec7742c50ac697a3af906f8464f2::" providerId="AD" clId="Web-{987AD8C0-1D3C-D0A0-4B20-11FF2112F1DE}" dt="2024-04-20T12:28:16.028" v="432"/>
          <ac:spMkLst>
            <pc:docMk/>
            <pc:sldMk cId="2779685119" sldId="306"/>
            <ac:spMk id="54" creationId="{7BF087FF-E2DE-41C4-9556-1FCAF488EB61}"/>
          </ac:spMkLst>
        </pc:spChg>
        <pc:spChg chg="mod">
          <ac:chgData name="Guest User" userId="S::urn:spo:anon#fef3da18d72f4a87ce58e71588b9bb1ff7d2ec7742c50ac697a3af906f8464f2::" providerId="AD" clId="Web-{987AD8C0-1D3C-D0A0-4B20-11FF2112F1DE}" dt="2024-04-20T12:28:57.623" v="452" actId="20577"/>
          <ac:spMkLst>
            <pc:docMk/>
            <pc:sldMk cId="2779685119" sldId="306"/>
            <ac:spMk id="55" creationId="{FAEF8119-A2B5-4CD2-A800-26BE3BE670D3}"/>
          </ac:spMkLst>
        </pc:spChg>
        <pc:spChg chg="mod">
          <ac:chgData name="Guest User" userId="S::urn:spo:anon#fef3da18d72f4a87ce58e71588b9bb1ff7d2ec7742c50ac697a3af906f8464f2::" providerId="AD" clId="Web-{987AD8C0-1D3C-D0A0-4B20-11FF2112F1DE}" dt="2024-04-20T12:29:01.107" v="454" actId="20577"/>
          <ac:spMkLst>
            <pc:docMk/>
            <pc:sldMk cId="2779685119" sldId="306"/>
            <ac:spMk id="56" creationId="{87E25C75-B8D4-4FE4-A33C-A0EFDFA19078}"/>
          </ac:spMkLst>
        </pc:spChg>
        <pc:spChg chg="mod">
          <ac:chgData name="Guest User" userId="S::urn:spo:anon#fef3da18d72f4a87ce58e71588b9bb1ff7d2ec7742c50ac697a3af906f8464f2::" providerId="AD" clId="Web-{987AD8C0-1D3C-D0A0-4B20-11FF2112F1DE}" dt="2024-04-20T12:29:03.811" v="456" actId="20577"/>
          <ac:spMkLst>
            <pc:docMk/>
            <pc:sldMk cId="2779685119" sldId="306"/>
            <ac:spMk id="57" creationId="{554E029C-D7DF-4704-88D5-B9777913D3B9}"/>
          </ac:spMkLst>
        </pc:spChg>
        <pc:spChg chg="mod">
          <ac:chgData name="Guest User" userId="S::urn:spo:anon#fef3da18d72f4a87ce58e71588b9bb1ff7d2ec7742c50ac697a3af906f8464f2::" providerId="AD" clId="Web-{987AD8C0-1D3C-D0A0-4B20-11FF2112F1DE}" dt="2024-04-20T12:29:29.905" v="464" actId="1076"/>
          <ac:spMkLst>
            <pc:docMk/>
            <pc:sldMk cId="2779685119" sldId="306"/>
            <ac:spMk id="58" creationId="{214727C3-0AFC-45BD-B00C-47A83C014410}"/>
          </ac:spMkLst>
        </pc:spChg>
        <pc:spChg chg="mod">
          <ac:chgData name="Guest User" userId="S::urn:spo:anon#fef3da18d72f4a87ce58e71588b9bb1ff7d2ec7742c50ac697a3af906f8464f2::" providerId="AD" clId="Web-{987AD8C0-1D3C-D0A0-4B20-11FF2112F1DE}" dt="2024-04-20T12:29:26.437" v="463" actId="1076"/>
          <ac:spMkLst>
            <pc:docMk/>
            <pc:sldMk cId="2779685119" sldId="306"/>
            <ac:spMk id="59" creationId="{D58086D5-CEE3-4BF9-AFA3-4D1AD22F6E59}"/>
          </ac:spMkLst>
        </pc:spChg>
        <pc:spChg chg="mod">
          <ac:chgData name="Guest User" userId="S::urn:spo:anon#fef3da18d72f4a87ce58e71588b9bb1ff7d2ec7742c50ac697a3af906f8464f2::" providerId="AD" clId="Web-{987AD8C0-1D3C-D0A0-4B20-11FF2112F1DE}" dt="2024-04-20T12:28:16.012" v="422"/>
          <ac:spMkLst>
            <pc:docMk/>
            <pc:sldMk cId="2779685119" sldId="306"/>
            <ac:spMk id="60" creationId="{95CFFFBE-D17A-4171-A302-0411ADED93A9}"/>
          </ac:spMkLst>
        </pc:spChg>
        <pc:spChg chg="mod">
          <ac:chgData name="Guest User" userId="S::urn:spo:anon#fef3da18d72f4a87ce58e71588b9bb1ff7d2ec7742c50ac697a3af906f8464f2::" providerId="AD" clId="Web-{987AD8C0-1D3C-D0A0-4B20-11FF2112F1DE}" dt="2024-04-20T12:28:30.981" v="449" actId="14100"/>
          <ac:spMkLst>
            <pc:docMk/>
            <pc:sldMk cId="2779685119" sldId="306"/>
            <ac:spMk id="61" creationId="{AC5054DA-53CB-4FDA-B7CA-1CF52349A477}"/>
          </ac:spMkLst>
        </pc:spChg>
        <pc:spChg chg="mod">
          <ac:chgData name="Guest User" userId="S::urn:spo:anon#fef3da18d72f4a87ce58e71588b9bb1ff7d2ec7742c50ac697a3af906f8464f2::" providerId="AD" clId="Web-{987AD8C0-1D3C-D0A0-4B20-11FF2112F1DE}" dt="2024-04-20T12:28:16.028" v="428"/>
          <ac:spMkLst>
            <pc:docMk/>
            <pc:sldMk cId="2779685119" sldId="306"/>
            <ac:spMk id="62" creationId="{38F04139-9B1E-4A21-911C-823D4BBF6976}"/>
          </ac:spMkLst>
        </pc:spChg>
        <pc:spChg chg="mod">
          <ac:chgData name="Guest User" userId="S::urn:spo:anon#fef3da18d72f4a87ce58e71588b9bb1ff7d2ec7742c50ac697a3af906f8464f2::" providerId="AD" clId="Web-{987AD8C0-1D3C-D0A0-4B20-11FF2112F1DE}" dt="2024-04-20T12:28:16.028" v="431"/>
          <ac:spMkLst>
            <pc:docMk/>
            <pc:sldMk cId="2779685119" sldId="306"/>
            <ac:spMk id="63" creationId="{9E34250B-360E-4D14-B90F-65672F2D16FC}"/>
          </ac:spMkLst>
        </pc:spChg>
        <pc:spChg chg="mod">
          <ac:chgData name="Guest User" userId="S::urn:spo:anon#fef3da18d72f4a87ce58e71588b9bb1ff7d2ec7742c50ac697a3af906f8464f2::" providerId="AD" clId="Web-{987AD8C0-1D3C-D0A0-4B20-11FF2112F1DE}" dt="2024-04-20T12:28:16.028" v="434"/>
          <ac:spMkLst>
            <pc:docMk/>
            <pc:sldMk cId="2779685119" sldId="306"/>
            <ac:spMk id="64" creationId="{7160281E-E5E8-4779-BADF-9A0FBCB56D16}"/>
          </ac:spMkLst>
        </pc:spChg>
        <pc:spChg chg="mod">
          <ac:chgData name="Guest User" userId="S::urn:spo:anon#fef3da18d72f4a87ce58e71588b9bb1ff7d2ec7742c50ac697a3af906f8464f2::" providerId="AD" clId="Web-{987AD8C0-1D3C-D0A0-4B20-11FF2112F1DE}" dt="2024-04-20T12:29:39.312" v="470"/>
          <ac:spMkLst>
            <pc:docMk/>
            <pc:sldMk cId="2779685119" sldId="306"/>
            <ac:spMk id="65" creationId="{16CE36D1-D4E6-4FAC-BC26-BE0236BAFE9E}"/>
          </ac:spMkLst>
        </pc:spChg>
        <pc:spChg chg="mod">
          <ac:chgData name="Guest User" userId="S::urn:spo:anon#fef3da18d72f4a87ce58e71588b9bb1ff7d2ec7742c50ac697a3af906f8464f2::" providerId="AD" clId="Web-{987AD8C0-1D3C-D0A0-4B20-11FF2112F1DE}" dt="2024-04-20T12:29:39.312" v="471"/>
          <ac:spMkLst>
            <pc:docMk/>
            <pc:sldMk cId="2779685119" sldId="306"/>
            <ac:spMk id="66" creationId="{4B493A0F-43B3-4D8A-AE47-A075C2FDCA48}"/>
          </ac:spMkLst>
        </pc:spChg>
        <pc:spChg chg="mod">
          <ac:chgData name="Guest User" userId="S::urn:spo:anon#fef3da18d72f4a87ce58e71588b9bb1ff7d2ec7742c50ac697a3af906f8464f2::" providerId="AD" clId="Web-{987AD8C0-1D3C-D0A0-4B20-11FF2112F1DE}" dt="2024-04-20T12:29:57.938" v="475" actId="1076"/>
          <ac:spMkLst>
            <pc:docMk/>
            <pc:sldMk cId="2779685119" sldId="306"/>
            <ac:spMk id="67" creationId="{C4731DD5-BDA9-491E-B168-40260D3F59D2}"/>
          </ac:spMkLst>
        </pc:spChg>
        <pc:spChg chg="mod">
          <ac:chgData name="Guest User" userId="S::urn:spo:anon#fef3da18d72f4a87ce58e71588b9bb1ff7d2ec7742c50ac697a3af906f8464f2::" providerId="AD" clId="Web-{987AD8C0-1D3C-D0A0-4B20-11FF2112F1DE}" dt="2024-04-20T12:28:16.028" v="444"/>
          <ac:spMkLst>
            <pc:docMk/>
            <pc:sldMk cId="2779685119" sldId="306"/>
            <ac:spMk id="74" creationId="{99C4D0CA-E61A-AD48-2961-5472FA04AC5E}"/>
          </ac:spMkLst>
        </pc:spChg>
        <pc:spChg chg="mod">
          <ac:chgData name="Guest User" userId="S::urn:spo:anon#fef3da18d72f4a87ce58e71588b9bb1ff7d2ec7742c50ac697a3af906f8464f2::" providerId="AD" clId="Web-{987AD8C0-1D3C-D0A0-4B20-11FF2112F1DE}" dt="2024-04-20T12:28:16.028" v="445"/>
          <ac:spMkLst>
            <pc:docMk/>
            <pc:sldMk cId="2779685119" sldId="306"/>
            <ac:spMk id="75" creationId="{D32F4DB1-4D78-CD89-7108-305F57895DFB}"/>
          </ac:spMkLst>
        </pc:spChg>
        <pc:spChg chg="mod">
          <ac:chgData name="Guest User" userId="S::urn:spo:anon#fef3da18d72f4a87ce58e71588b9bb1ff7d2ec7742c50ac697a3af906f8464f2::" providerId="AD" clId="Web-{987AD8C0-1D3C-D0A0-4B20-11FF2112F1DE}" dt="2024-04-20T12:28:16.231" v="446"/>
          <ac:spMkLst>
            <pc:docMk/>
            <pc:sldMk cId="2779685119" sldId="306"/>
            <ac:spMk id="76" creationId="{D0F705A1-FD5A-EDDB-9259-21C4A8DD5D8E}"/>
          </ac:spMkLst>
        </pc:spChg>
      </pc:sldChg>
      <pc:sldChg chg="modSp">
        <pc:chgData name="Guest User" userId="S::urn:spo:anon#fef3da18d72f4a87ce58e71588b9bb1ff7d2ec7742c50ac697a3af906f8464f2::" providerId="AD" clId="Web-{987AD8C0-1D3C-D0A0-4B20-11FF2112F1DE}" dt="2024-04-20T12:32:26.459" v="492" actId="20577"/>
        <pc:sldMkLst>
          <pc:docMk/>
          <pc:sldMk cId="1677787951" sldId="307"/>
        </pc:sldMkLst>
        <pc:spChg chg="mod">
          <ac:chgData name="Guest User" userId="S::urn:spo:anon#fef3da18d72f4a87ce58e71588b9bb1ff7d2ec7742c50ac697a3af906f8464f2::" providerId="AD" clId="Web-{987AD8C0-1D3C-D0A0-4B20-11FF2112F1DE}" dt="2024-04-20T12:32:25.428" v="491" actId="20577"/>
          <ac:spMkLst>
            <pc:docMk/>
            <pc:sldMk cId="1677787951" sldId="307"/>
            <ac:spMk id="7" creationId="{96739617-0171-F356-FA57-24597D06AC62}"/>
          </ac:spMkLst>
        </pc:spChg>
        <pc:spChg chg="mod">
          <ac:chgData name="Guest User" userId="S::urn:spo:anon#fef3da18d72f4a87ce58e71588b9bb1ff7d2ec7742c50ac697a3af906f8464f2::" providerId="AD" clId="Web-{987AD8C0-1D3C-D0A0-4B20-11FF2112F1DE}" dt="2024-04-20T12:32:26.459" v="492" actId="20577"/>
          <ac:spMkLst>
            <pc:docMk/>
            <pc:sldMk cId="1677787951" sldId="307"/>
            <ac:spMk id="11" creationId="{121DDE4A-F080-BD75-0314-DE2CD23B7C0D}"/>
          </ac:spMkLst>
        </pc:spChg>
      </pc:sldChg>
      <pc:sldChg chg="modSp">
        <pc:chgData name="Guest User" userId="S::urn:spo:anon#fef3da18d72f4a87ce58e71588b9bb1ff7d2ec7742c50ac697a3af906f8464f2::" providerId="AD" clId="Web-{987AD8C0-1D3C-D0A0-4B20-11FF2112F1DE}" dt="2024-04-20T12:27:44.198" v="372"/>
        <pc:sldMkLst>
          <pc:docMk/>
          <pc:sldMk cId="1128333449" sldId="312"/>
        </pc:sldMkLst>
        <pc:spChg chg="mod">
          <ac:chgData name="Guest User" userId="S::urn:spo:anon#fef3da18d72f4a87ce58e71588b9bb1ff7d2ec7742c50ac697a3af906f8464f2::" providerId="AD" clId="Web-{987AD8C0-1D3C-D0A0-4B20-11FF2112F1DE}" dt="2024-04-20T12:27:38.932" v="369"/>
          <ac:spMkLst>
            <pc:docMk/>
            <pc:sldMk cId="1128333449" sldId="312"/>
            <ac:spMk id="3" creationId="{D475482D-7F09-DE4F-FF9A-2C7FBEF94594}"/>
          </ac:spMkLst>
        </pc:spChg>
        <pc:spChg chg="mod">
          <ac:chgData name="Guest User" userId="S::urn:spo:anon#fef3da18d72f4a87ce58e71588b9bb1ff7d2ec7742c50ac697a3af906f8464f2::" providerId="AD" clId="Web-{987AD8C0-1D3C-D0A0-4B20-11FF2112F1DE}" dt="2024-04-20T12:27:38.854" v="366"/>
          <ac:spMkLst>
            <pc:docMk/>
            <pc:sldMk cId="1128333449" sldId="312"/>
            <ac:spMk id="5" creationId="{699E2788-EBE2-45DF-9C0B-D666080A46A9}"/>
          </ac:spMkLst>
        </pc:spChg>
        <pc:spChg chg="mod">
          <ac:chgData name="Guest User" userId="S::urn:spo:anon#fef3da18d72f4a87ce58e71588b9bb1ff7d2ec7742c50ac697a3af906f8464f2::" providerId="AD" clId="Web-{987AD8C0-1D3C-D0A0-4B20-11FF2112F1DE}" dt="2024-04-20T12:27:38.870" v="367"/>
          <ac:spMkLst>
            <pc:docMk/>
            <pc:sldMk cId="1128333449" sldId="312"/>
            <ac:spMk id="6" creationId="{9DEC9D77-6AA7-4B6B-881C-F31DAAE1DB2A}"/>
          </ac:spMkLst>
        </pc:spChg>
        <pc:spChg chg="mod">
          <ac:chgData name="Guest User" userId="S::urn:spo:anon#fef3da18d72f4a87ce58e71588b9bb1ff7d2ec7742c50ac697a3af906f8464f2::" providerId="AD" clId="Web-{987AD8C0-1D3C-D0A0-4B20-11FF2112F1DE}" dt="2024-04-20T12:27:38.870" v="368"/>
          <ac:spMkLst>
            <pc:docMk/>
            <pc:sldMk cId="1128333449" sldId="312"/>
            <ac:spMk id="8" creationId="{8E5AB793-981F-4F0C-993F-B574912D895B}"/>
          </ac:spMkLst>
        </pc:spChg>
        <pc:spChg chg="mod">
          <ac:chgData name="Guest User" userId="S::urn:spo:anon#fef3da18d72f4a87ce58e71588b9bb1ff7d2ec7742c50ac697a3af906f8464f2::" providerId="AD" clId="Web-{987AD8C0-1D3C-D0A0-4B20-11FF2112F1DE}" dt="2024-04-20T12:27:44.167" v="370"/>
          <ac:spMkLst>
            <pc:docMk/>
            <pc:sldMk cId="1128333449" sldId="312"/>
            <ac:spMk id="10" creationId="{DC1D303F-E600-4ACE-9AB7-C6AEB05050D4}"/>
          </ac:spMkLst>
        </pc:spChg>
        <pc:spChg chg="mod">
          <ac:chgData name="Guest User" userId="S::urn:spo:anon#fef3da18d72f4a87ce58e71588b9bb1ff7d2ec7742c50ac697a3af906f8464f2::" providerId="AD" clId="Web-{987AD8C0-1D3C-D0A0-4B20-11FF2112F1DE}" dt="2024-04-20T12:27:44.167" v="371"/>
          <ac:spMkLst>
            <pc:docMk/>
            <pc:sldMk cId="1128333449" sldId="312"/>
            <ac:spMk id="11" creationId="{ACB6F962-DADC-4482-8A69-766A19968AF5}"/>
          </ac:spMkLst>
        </pc:spChg>
        <pc:spChg chg="mod">
          <ac:chgData name="Guest User" userId="S::urn:spo:anon#fef3da18d72f4a87ce58e71588b9bb1ff7d2ec7742c50ac697a3af906f8464f2::" providerId="AD" clId="Web-{987AD8C0-1D3C-D0A0-4B20-11FF2112F1DE}" dt="2024-04-20T12:27:44.198" v="372"/>
          <ac:spMkLst>
            <pc:docMk/>
            <pc:sldMk cId="1128333449" sldId="312"/>
            <ac:spMk id="12" creationId="{A3A365B2-B2DE-4D2C-92CE-32C0611969DB}"/>
          </ac:spMkLst>
        </pc:spChg>
      </pc:sldChg>
      <pc:sldChg chg="delSp modSp">
        <pc:chgData name="Guest User" userId="S::urn:spo:anon#fef3da18d72f4a87ce58e71588b9bb1ff7d2ec7742c50ac697a3af906f8464f2::" providerId="AD" clId="Web-{987AD8C0-1D3C-D0A0-4B20-11FF2112F1DE}" dt="2024-04-20T12:33:56.759" v="506"/>
        <pc:sldMkLst>
          <pc:docMk/>
          <pc:sldMk cId="2857152303" sldId="322"/>
        </pc:sldMkLst>
        <pc:spChg chg="mod">
          <ac:chgData name="Guest User" userId="S::urn:spo:anon#fef3da18d72f4a87ce58e71588b9bb1ff7d2ec7742c50ac697a3af906f8464f2::" providerId="AD" clId="Web-{987AD8C0-1D3C-D0A0-4B20-11FF2112F1DE}" dt="2024-04-20T12:33:23.774" v="503" actId="20577"/>
          <ac:spMkLst>
            <pc:docMk/>
            <pc:sldMk cId="2857152303" sldId="322"/>
            <ac:spMk id="43" creationId="{227163E9-5661-4AAF-9078-F7CFD4D862FB}"/>
          </ac:spMkLst>
        </pc:spChg>
        <pc:spChg chg="mod">
          <ac:chgData name="Guest User" userId="S::urn:spo:anon#fef3da18d72f4a87ce58e71588b9bb1ff7d2ec7742c50ac697a3af906f8464f2::" providerId="AD" clId="Web-{987AD8C0-1D3C-D0A0-4B20-11FF2112F1DE}" dt="2024-04-20T12:33:43.743" v="504" actId="1076"/>
          <ac:spMkLst>
            <pc:docMk/>
            <pc:sldMk cId="2857152303" sldId="322"/>
            <ac:spMk id="77" creationId="{2971289C-465B-442E-ACCB-3ADFA813459D}"/>
          </ac:spMkLst>
        </pc:spChg>
        <pc:cxnChg chg="del mod">
          <ac:chgData name="Guest User" userId="S::urn:spo:anon#fef3da18d72f4a87ce58e71588b9bb1ff7d2ec7742c50ac697a3af906f8464f2::" providerId="AD" clId="Web-{987AD8C0-1D3C-D0A0-4B20-11FF2112F1DE}" dt="2024-04-20T12:33:56.759" v="506"/>
          <ac:cxnSpMkLst>
            <pc:docMk/>
            <pc:sldMk cId="2857152303" sldId="322"/>
            <ac:cxnSpMk id="48" creationId="{47A71E6E-CEFB-4409-BE5A-DAA75229C265}"/>
          </ac:cxnSpMkLst>
        </pc:cxnChg>
      </pc:sldChg>
      <pc:sldChg chg="addSp delSp modSp add ord replId">
        <pc:chgData name="Guest User" userId="S::urn:spo:anon#fef3da18d72f4a87ce58e71588b9bb1ff7d2ec7742c50ac697a3af906f8464f2::" providerId="AD" clId="Web-{987AD8C0-1D3C-D0A0-4B20-11FF2112F1DE}" dt="2024-04-20T13:51:39.612" v="613" actId="20577"/>
        <pc:sldMkLst>
          <pc:docMk/>
          <pc:sldMk cId="2948978149" sldId="323"/>
        </pc:sldMkLst>
        <pc:spChg chg="del">
          <ac:chgData name="Guest User" userId="S::urn:spo:anon#fef3da18d72f4a87ce58e71588b9bb1ff7d2ec7742c50ac697a3af906f8464f2::" providerId="AD" clId="Web-{987AD8C0-1D3C-D0A0-4B20-11FF2112F1DE}" dt="2024-04-20T12:36:40.203" v="555"/>
          <ac:spMkLst>
            <pc:docMk/>
            <pc:sldMk cId="2948978149" sldId="323"/>
            <ac:spMk id="2" creationId="{89F7B28D-E55B-A156-E75F-6B7FAAC53BF2}"/>
          </ac:spMkLst>
        </pc:spChg>
        <pc:spChg chg="add del">
          <ac:chgData name="Guest User" userId="S::urn:spo:anon#fef3da18d72f4a87ce58e71588b9bb1ff7d2ec7742c50ac697a3af906f8464f2::" providerId="AD" clId="Web-{987AD8C0-1D3C-D0A0-4B20-11FF2112F1DE}" dt="2024-04-20T12:37:05.720" v="565"/>
          <ac:spMkLst>
            <pc:docMk/>
            <pc:sldMk cId="2948978149" sldId="323"/>
            <ac:spMk id="3" creationId="{D475482D-7F09-DE4F-FF9A-2C7FBEF94594}"/>
          </ac:spMkLst>
        </pc:spChg>
        <pc:spChg chg="add mod ord">
          <ac:chgData name="Guest User" userId="S::urn:spo:anon#fef3da18d72f4a87ce58e71588b9bb1ff7d2ec7742c50ac697a3af906f8464f2::" providerId="AD" clId="Web-{987AD8C0-1D3C-D0A0-4B20-11FF2112F1DE}" dt="2024-04-20T12:35:59.170" v="542"/>
          <ac:spMkLst>
            <pc:docMk/>
            <pc:sldMk cId="2948978149" sldId="323"/>
            <ac:spMk id="4" creationId="{8C95EEAD-54C8-6263-AF14-7814E601259B}"/>
          </ac:spMkLst>
        </pc:spChg>
        <pc:spChg chg="del">
          <ac:chgData name="Guest User" userId="S::urn:spo:anon#fef3da18d72f4a87ce58e71588b9bb1ff7d2ec7742c50ac697a3af906f8464f2::" providerId="AD" clId="Web-{987AD8C0-1D3C-D0A0-4B20-11FF2112F1DE}" dt="2024-04-20T12:36:38.859" v="554"/>
          <ac:spMkLst>
            <pc:docMk/>
            <pc:sldMk cId="2948978149" sldId="323"/>
            <ac:spMk id="5" creationId="{699E2788-EBE2-45DF-9C0B-D666080A46A9}"/>
          </ac:spMkLst>
        </pc:spChg>
        <pc:spChg chg="del mod">
          <ac:chgData name="Guest User" userId="S::urn:spo:anon#fef3da18d72f4a87ce58e71588b9bb1ff7d2ec7742c50ac697a3af906f8464f2::" providerId="AD" clId="Web-{987AD8C0-1D3C-D0A0-4B20-11FF2112F1DE}" dt="2024-04-20T13:10:44.329" v="568"/>
          <ac:spMkLst>
            <pc:docMk/>
            <pc:sldMk cId="2948978149" sldId="323"/>
            <ac:spMk id="6" creationId="{9DEC9D77-6AA7-4B6B-881C-F31DAAE1DB2A}"/>
          </ac:spMkLst>
        </pc:spChg>
        <pc:spChg chg="mod">
          <ac:chgData name="Guest User" userId="S::urn:spo:anon#fef3da18d72f4a87ce58e71588b9bb1ff7d2ec7742c50ac697a3af906f8464f2::" providerId="AD" clId="Web-{987AD8C0-1D3C-D0A0-4B20-11FF2112F1DE}" dt="2024-04-20T13:51:39.612" v="613" actId="20577"/>
          <ac:spMkLst>
            <pc:docMk/>
            <pc:sldMk cId="2948978149" sldId="323"/>
            <ac:spMk id="8" creationId="{8E5AB793-981F-4F0C-993F-B574912D895B}"/>
          </ac:spMkLst>
        </pc:spChg>
        <pc:spChg chg="del mod">
          <ac:chgData name="Guest User" userId="S::urn:spo:anon#fef3da18d72f4a87ce58e71588b9bb1ff7d2ec7742c50ac697a3af906f8464f2::" providerId="AD" clId="Web-{987AD8C0-1D3C-D0A0-4B20-11FF2112F1DE}" dt="2024-04-20T12:35:25.013" v="532"/>
          <ac:spMkLst>
            <pc:docMk/>
            <pc:sldMk cId="2948978149" sldId="323"/>
            <ac:spMk id="10" creationId="{DC1D303F-E600-4ACE-9AB7-C6AEB05050D4}"/>
          </ac:spMkLst>
        </pc:spChg>
        <pc:spChg chg="del mod">
          <ac:chgData name="Guest User" userId="S::urn:spo:anon#fef3da18d72f4a87ce58e71588b9bb1ff7d2ec7742c50ac697a3af906f8464f2::" providerId="AD" clId="Web-{987AD8C0-1D3C-D0A0-4B20-11FF2112F1DE}" dt="2024-04-20T12:35:26.200" v="533"/>
          <ac:spMkLst>
            <pc:docMk/>
            <pc:sldMk cId="2948978149" sldId="323"/>
            <ac:spMk id="11" creationId="{ACB6F962-DADC-4482-8A69-766A19968AF5}"/>
          </ac:spMkLst>
        </pc:spChg>
        <pc:spChg chg="add del mod">
          <ac:chgData name="Guest User" userId="S::urn:spo:anon#fef3da18d72f4a87ce58e71588b9bb1ff7d2ec7742c50ac697a3af906f8464f2::" providerId="AD" clId="Web-{987AD8C0-1D3C-D0A0-4B20-11FF2112F1DE}" dt="2024-04-20T12:36:35.203" v="553"/>
          <ac:spMkLst>
            <pc:docMk/>
            <pc:sldMk cId="2948978149" sldId="323"/>
            <ac:spMk id="12" creationId="{A3A365B2-B2DE-4D2C-92CE-32C0611969DB}"/>
          </ac:spMkLst>
        </pc:spChg>
        <pc:spChg chg="del">
          <ac:chgData name="Guest User" userId="S::urn:spo:anon#fef3da18d72f4a87ce58e71588b9bb1ff7d2ec7742c50ac697a3af906f8464f2::" providerId="AD" clId="Web-{987AD8C0-1D3C-D0A0-4B20-11FF2112F1DE}" dt="2024-04-20T12:37:00.188" v="563"/>
          <ac:spMkLst>
            <pc:docMk/>
            <pc:sldMk cId="2948978149" sldId="323"/>
            <ac:spMk id="19" creationId="{9052CB31-5E86-43F7-9E18-68D97336D3DC}"/>
          </ac:spMkLst>
        </pc:spChg>
        <pc:spChg chg="del">
          <ac:chgData name="Guest User" userId="S::urn:spo:anon#fef3da18d72f4a87ce58e71588b9bb1ff7d2ec7742c50ac697a3af906f8464f2::" providerId="AD" clId="Web-{987AD8C0-1D3C-D0A0-4B20-11FF2112F1DE}" dt="2024-04-20T13:10:46.923" v="569"/>
          <ac:spMkLst>
            <pc:docMk/>
            <pc:sldMk cId="2948978149" sldId="323"/>
            <ac:spMk id="20" creationId="{BF49D49A-95BF-4D21-AE29-BD9D704FEC5F}"/>
          </ac:spMkLst>
        </pc:spChg>
        <pc:spChg chg="del">
          <ac:chgData name="Guest User" userId="S::urn:spo:anon#fef3da18d72f4a87ce58e71588b9bb1ff7d2ec7742c50ac697a3af906f8464f2::" providerId="AD" clId="Web-{987AD8C0-1D3C-D0A0-4B20-11FF2112F1DE}" dt="2024-04-20T12:37:01.470" v="564"/>
          <ac:spMkLst>
            <pc:docMk/>
            <pc:sldMk cId="2948978149" sldId="323"/>
            <ac:spMk id="21" creationId="{6A548F58-8CF8-4D0C-8871-44C1700A4D4B}"/>
          </ac:spMkLst>
        </pc:spChg>
        <pc:spChg chg="ord">
          <ac:chgData name="Guest User" userId="S::urn:spo:anon#fef3da18d72f4a87ce58e71588b9bb1ff7d2ec7742c50ac697a3af906f8464f2::" providerId="AD" clId="Web-{987AD8C0-1D3C-D0A0-4B20-11FF2112F1DE}" dt="2024-04-20T12:36:04.186" v="543"/>
          <ac:spMkLst>
            <pc:docMk/>
            <pc:sldMk cId="2948978149" sldId="323"/>
            <ac:spMk id="23" creationId="{73182A38-D6DF-453D-921E-315EFA20E2ED}"/>
          </ac:spMkLst>
        </pc:spChg>
        <pc:picChg chg="add del">
          <ac:chgData name="Guest User" userId="S::urn:spo:anon#fef3da18d72f4a87ce58e71588b9bb1ff7d2ec7742c50ac697a3af906f8464f2::" providerId="AD" clId="Web-{987AD8C0-1D3C-D0A0-4B20-11FF2112F1DE}" dt="2024-04-20T12:35:26.591" v="534"/>
          <ac:picMkLst>
            <pc:docMk/>
            <pc:sldMk cId="2948978149" sldId="323"/>
            <ac:picMk id="9" creationId="{8CA17F75-6E6A-44AC-B88D-4A56682EC3B2}"/>
          </ac:picMkLst>
        </pc:picChg>
        <pc:picChg chg="del">
          <ac:chgData name="Guest User" userId="S::urn:spo:anon#fef3da18d72f4a87ce58e71588b9bb1ff7d2ec7742c50ac697a3af906f8464f2::" providerId="AD" clId="Web-{987AD8C0-1D3C-D0A0-4B20-11FF2112F1DE}" dt="2024-04-20T12:36:58.016" v="558"/>
          <ac:picMkLst>
            <pc:docMk/>
            <pc:sldMk cId="2948978149" sldId="323"/>
            <ac:picMk id="13" creationId="{0B2A21D9-80B6-456C-A8D6-7AE3F3558AF4}"/>
          </ac:picMkLst>
        </pc:picChg>
        <pc:cxnChg chg="del">
          <ac:chgData name="Guest User" userId="S::urn:spo:anon#fef3da18d72f4a87ce58e71588b9bb1ff7d2ec7742c50ac697a3af906f8464f2::" providerId="AD" clId="Web-{987AD8C0-1D3C-D0A0-4B20-11FF2112F1DE}" dt="2024-04-20T12:36:58.016" v="562"/>
          <ac:cxnSpMkLst>
            <pc:docMk/>
            <pc:sldMk cId="2948978149" sldId="323"/>
            <ac:cxnSpMk id="14" creationId="{1585265B-4E00-434F-A644-ADFF1F48468A}"/>
          </ac:cxnSpMkLst>
        </pc:cxnChg>
        <pc:cxnChg chg="del">
          <ac:chgData name="Guest User" userId="S::urn:spo:anon#fef3da18d72f4a87ce58e71588b9bb1ff7d2ec7742c50ac697a3af906f8464f2::" providerId="AD" clId="Web-{987AD8C0-1D3C-D0A0-4B20-11FF2112F1DE}" dt="2024-04-20T12:36:58.016" v="561"/>
          <ac:cxnSpMkLst>
            <pc:docMk/>
            <pc:sldMk cId="2948978149" sldId="323"/>
            <ac:cxnSpMk id="15" creationId="{5B64C4A8-E34F-4E93-9BA1-1925F378EC3D}"/>
          </ac:cxnSpMkLst>
        </pc:cxnChg>
        <pc:cxnChg chg="del">
          <ac:chgData name="Guest User" userId="S::urn:spo:anon#fef3da18d72f4a87ce58e71588b9bb1ff7d2ec7742c50ac697a3af906f8464f2::" providerId="AD" clId="Web-{987AD8C0-1D3C-D0A0-4B20-11FF2112F1DE}" dt="2024-04-20T12:36:58.016" v="560"/>
          <ac:cxnSpMkLst>
            <pc:docMk/>
            <pc:sldMk cId="2948978149" sldId="323"/>
            <ac:cxnSpMk id="16" creationId="{122064AE-3A3A-4F63-800C-6648A2ADA6BE}"/>
          </ac:cxnSpMkLst>
        </pc:cxnChg>
        <pc:cxnChg chg="del">
          <ac:chgData name="Guest User" userId="S::urn:spo:anon#fef3da18d72f4a87ce58e71588b9bb1ff7d2ec7742c50ac697a3af906f8464f2::" providerId="AD" clId="Web-{987AD8C0-1D3C-D0A0-4B20-11FF2112F1DE}" dt="2024-04-20T12:36:58.016" v="559"/>
          <ac:cxnSpMkLst>
            <pc:docMk/>
            <pc:sldMk cId="2948978149" sldId="323"/>
            <ac:cxnSpMk id="18" creationId="{6B53EC84-3601-4293-B749-A2BC2795B17D}"/>
          </ac:cxnSpMkLst>
        </pc:cxnChg>
        <pc:cxnChg chg="del mod">
          <ac:chgData name="Guest User" userId="S::urn:spo:anon#fef3da18d72f4a87ce58e71588b9bb1ff7d2ec7742c50ac697a3af906f8464f2::" providerId="AD" clId="Web-{987AD8C0-1D3C-D0A0-4B20-11FF2112F1DE}" dt="2024-04-20T13:10:42.610" v="566"/>
          <ac:cxnSpMkLst>
            <pc:docMk/>
            <pc:sldMk cId="2948978149" sldId="323"/>
            <ac:cxnSpMk id="22" creationId="{6A7DB234-E311-4E3B-AE05-EF5CB163CB48}"/>
          </ac:cxnSpMkLst>
        </pc:cxnChg>
      </pc:sldChg>
      <pc:sldChg chg="addSp delSp modSp add replId">
        <pc:chgData name="Guest User" userId="S::urn:spo:anon#fef3da18d72f4a87ce58e71588b9bb1ff7d2ec7742c50ac697a3af906f8464f2::" providerId="AD" clId="Web-{987AD8C0-1D3C-D0A0-4B20-11FF2112F1DE}" dt="2024-04-20T13:56:07.138" v="936" actId="20577"/>
        <pc:sldMkLst>
          <pc:docMk/>
          <pc:sldMk cId="2835389643" sldId="325"/>
        </pc:sldMkLst>
        <pc:spChg chg="del">
          <ac:chgData name="Guest User" userId="S::urn:spo:anon#fef3da18d72f4a87ce58e71588b9bb1ff7d2ec7742c50ac697a3af906f8464f2::" providerId="AD" clId="Web-{987AD8C0-1D3C-D0A0-4B20-11FF2112F1DE}" dt="2024-04-20T13:23:55.468" v="584"/>
          <ac:spMkLst>
            <pc:docMk/>
            <pc:sldMk cId="2835389643" sldId="325"/>
            <ac:spMk id="8" creationId="{8E5AB793-981F-4F0C-993F-B574912D895B}"/>
          </ac:spMkLst>
        </pc:spChg>
        <pc:spChg chg="add mod">
          <ac:chgData name="Guest User" userId="S::urn:spo:anon#fef3da18d72f4a87ce58e71588b9bb1ff7d2ec7742c50ac697a3af906f8464f2::" providerId="AD" clId="Web-{987AD8C0-1D3C-D0A0-4B20-11FF2112F1DE}" dt="2024-04-20T13:56:07.138" v="936" actId="20577"/>
          <ac:spMkLst>
            <pc:docMk/>
            <pc:sldMk cId="2835389643" sldId="325"/>
            <ac:spMk id="10" creationId="{022D82BC-67B0-4F5D-9A8F-C3B94B9A014B}"/>
          </ac:spMkLst>
        </pc:spChg>
        <pc:spChg chg="mod">
          <ac:chgData name="Guest User" userId="S::urn:spo:anon#fef3da18d72f4a87ce58e71588b9bb1ff7d2ec7742c50ac697a3af906f8464f2::" providerId="AD" clId="Web-{987AD8C0-1D3C-D0A0-4B20-11FF2112F1DE}" dt="2024-04-20T13:51:37.331" v="612"/>
          <ac:spMkLst>
            <pc:docMk/>
            <pc:sldMk cId="2835389643" sldId="325"/>
            <ac:spMk id="23" creationId="{73182A38-D6DF-453D-921E-315EFA20E2ED}"/>
          </ac:spMkLst>
        </pc:spChg>
        <pc:picChg chg="add mod">
          <ac:chgData name="Guest User" userId="S::urn:spo:anon#fef3da18d72f4a87ce58e71588b9bb1ff7d2ec7742c50ac697a3af906f8464f2::" providerId="AD" clId="Web-{987AD8C0-1D3C-D0A0-4B20-11FF2112F1DE}" dt="2024-04-20T13:50:42.673" v="603" actId="1076"/>
          <ac:picMkLst>
            <pc:docMk/>
            <pc:sldMk cId="2835389643" sldId="325"/>
            <ac:picMk id="2" creationId="{23A4DE73-032F-5C86-32D4-47B88187D538}"/>
          </ac:picMkLst>
        </pc:picChg>
        <pc:picChg chg="add mod">
          <ac:chgData name="Guest User" userId="S::urn:spo:anon#fef3da18d72f4a87ce58e71588b9bb1ff7d2ec7742c50ac697a3af906f8464f2::" providerId="AD" clId="Web-{987AD8C0-1D3C-D0A0-4B20-11FF2112F1DE}" dt="2024-04-20T13:50:44.094" v="604" actId="1076"/>
          <ac:picMkLst>
            <pc:docMk/>
            <pc:sldMk cId="2835389643" sldId="325"/>
            <ac:picMk id="3" creationId="{640B9896-0E17-3368-F85A-5F53EC3992AC}"/>
          </ac:picMkLst>
        </pc:picChg>
        <pc:picChg chg="add mod">
          <ac:chgData name="Guest User" userId="S::urn:spo:anon#fef3da18d72f4a87ce58e71588b9bb1ff7d2ec7742c50ac697a3af906f8464f2::" providerId="AD" clId="Web-{987AD8C0-1D3C-D0A0-4B20-11FF2112F1DE}" dt="2024-04-20T13:50:49.110" v="605" actId="1076"/>
          <ac:picMkLst>
            <pc:docMk/>
            <pc:sldMk cId="2835389643" sldId="325"/>
            <ac:picMk id="5" creationId="{0929B4DC-0183-A67E-4063-7A9B6366CB8C}"/>
          </ac:picMkLst>
        </pc:picChg>
        <pc:picChg chg="add mod">
          <ac:chgData name="Guest User" userId="S::urn:spo:anon#fef3da18d72f4a87ce58e71588b9bb1ff7d2ec7742c50ac697a3af906f8464f2::" providerId="AD" clId="Web-{987AD8C0-1D3C-D0A0-4B20-11FF2112F1DE}" dt="2024-04-20T13:50:49.110" v="606" actId="1076"/>
          <ac:picMkLst>
            <pc:docMk/>
            <pc:sldMk cId="2835389643" sldId="325"/>
            <ac:picMk id="6" creationId="{828B1B0B-830C-A59F-093E-ABC975932E43}"/>
          </ac:picMkLst>
        </pc:picChg>
        <pc:picChg chg="mod">
          <ac:chgData name="Guest User" userId="S::urn:spo:anon#fef3da18d72f4a87ce58e71588b9bb1ff7d2ec7742c50ac697a3af906f8464f2::" providerId="AD" clId="Web-{987AD8C0-1D3C-D0A0-4B20-11FF2112F1DE}" dt="2024-04-20T13:50:50.704" v="607" actId="1076"/>
          <ac:picMkLst>
            <pc:docMk/>
            <pc:sldMk cId="2835389643" sldId="325"/>
            <ac:picMk id="7" creationId="{069A3D7C-E249-8072-81C8-C5317D249C66}"/>
          </ac:picMkLst>
        </pc:picChg>
      </pc:sldChg>
      <pc:sldChg chg="addSp modSp">
        <pc:chgData name="Guest User" userId="S::urn:spo:anon#fef3da18d72f4a87ce58e71588b9bb1ff7d2ec7742c50ac697a3af906f8464f2::" providerId="AD" clId="Web-{987AD8C0-1D3C-D0A0-4B20-11FF2112F1DE}" dt="2024-04-20T14:08:06.419" v="1776" actId="20577"/>
        <pc:sldMkLst>
          <pc:docMk/>
          <pc:sldMk cId="2085546283" sldId="326"/>
        </pc:sldMkLst>
        <pc:spChg chg="add mod">
          <ac:chgData name="Guest User" userId="S::urn:spo:anon#fef3da18d72f4a87ce58e71588b9bb1ff7d2ec7742c50ac697a3af906f8464f2::" providerId="AD" clId="Web-{987AD8C0-1D3C-D0A0-4B20-11FF2112F1DE}" dt="2024-04-20T14:08:06.419" v="1776" actId="20577"/>
          <ac:spMkLst>
            <pc:docMk/>
            <pc:sldMk cId="2085546283" sldId="326"/>
            <ac:spMk id="13" creationId="{D6202CF1-0EF9-59BD-C58B-D4F5B17D3986}"/>
          </ac:spMkLst>
        </pc:spChg>
        <pc:picChg chg="mod">
          <ac:chgData name="Guest User" userId="S::urn:spo:anon#fef3da18d72f4a87ce58e71588b9bb1ff7d2ec7742c50ac697a3af906f8464f2::" providerId="AD" clId="Web-{987AD8C0-1D3C-D0A0-4B20-11FF2112F1DE}" dt="2024-04-20T14:03:47.799" v="1620" actId="14100"/>
          <ac:picMkLst>
            <pc:docMk/>
            <pc:sldMk cId="2085546283" sldId="326"/>
            <ac:picMk id="8" creationId="{5CBB049E-3457-CBAC-EA04-98CA27DA91BF}"/>
          </ac:picMkLst>
        </pc:picChg>
        <pc:picChg chg="mod">
          <ac:chgData name="Guest User" userId="S::urn:spo:anon#fef3da18d72f4a87ce58e71588b9bb1ff7d2ec7742c50ac697a3af906f8464f2::" providerId="AD" clId="Web-{987AD8C0-1D3C-D0A0-4B20-11FF2112F1DE}" dt="2024-04-20T14:03:51.940" v="1622" actId="1076"/>
          <ac:picMkLst>
            <pc:docMk/>
            <pc:sldMk cId="2085546283" sldId="326"/>
            <ac:picMk id="9" creationId="{1BBFC389-4B4F-C74B-D50C-88C52F4A64B9}"/>
          </ac:picMkLst>
        </pc:picChg>
        <pc:picChg chg="mod">
          <ac:chgData name="Guest User" userId="S::urn:spo:anon#fef3da18d72f4a87ce58e71588b9bb1ff7d2ec7742c50ac697a3af906f8464f2::" providerId="AD" clId="Web-{987AD8C0-1D3C-D0A0-4B20-11FF2112F1DE}" dt="2024-04-20T14:03:50.034" v="1621" actId="14100"/>
          <ac:picMkLst>
            <pc:docMk/>
            <pc:sldMk cId="2085546283" sldId="326"/>
            <ac:picMk id="10" creationId="{5A341432-E290-6874-8020-A6E5DC1A8727}"/>
          </ac:picMkLst>
        </pc:picChg>
      </pc:sldChg>
    </pc:docChg>
  </pc:docChgLst>
  <pc:docChgLst>
    <pc:chgData name="Usuario invitado" userId="S::urn:spo:anon#eb2a7d79476950051e46bb22be043da915db42be12fcf09fa5fbcbdfd1e1932b::" providerId="AD" clId="Web-{06BA73ED-A061-6375-8FFE-D5F796DAB0DE}"/>
    <pc:docChg chg="modSld">
      <pc:chgData name="Usuario invitado" userId="S::urn:spo:anon#eb2a7d79476950051e46bb22be043da915db42be12fcf09fa5fbcbdfd1e1932b::" providerId="AD" clId="Web-{06BA73ED-A061-6375-8FFE-D5F796DAB0DE}" dt="2018-08-28T18:40:40.402" v="2" actId="1076"/>
      <pc:docMkLst>
        <pc:docMk/>
      </pc:docMkLst>
      <pc:sldChg chg="delSp modSp">
        <pc:chgData name="Usuario invitado" userId="S::urn:spo:anon#eb2a7d79476950051e46bb22be043da915db42be12fcf09fa5fbcbdfd1e1932b::" providerId="AD" clId="Web-{06BA73ED-A061-6375-8FFE-D5F796DAB0DE}" dt="2018-08-28T18:40:40.402" v="2" actId="1076"/>
        <pc:sldMkLst>
          <pc:docMk/>
          <pc:sldMk cId="1957369981" sldId="262"/>
        </pc:sldMkLst>
        <pc:spChg chg="del">
          <ac:chgData name="Usuario invitado" userId="S::urn:spo:anon#eb2a7d79476950051e46bb22be043da915db42be12fcf09fa5fbcbdfd1e1932b::" providerId="AD" clId="Web-{06BA73ED-A061-6375-8FFE-D5F796DAB0DE}" dt="2018-08-28T18:39:21.057" v="1"/>
          <ac:spMkLst>
            <pc:docMk/>
            <pc:sldMk cId="1957369981" sldId="262"/>
            <ac:spMk id="7" creationId="{C85DB8C4-FFB0-4CA0-AC46-2DA3367DA6D7}"/>
          </ac:spMkLst>
        </pc:spChg>
        <pc:spChg chg="del">
          <ac:chgData name="Usuario invitado" userId="S::urn:spo:anon#eb2a7d79476950051e46bb22be043da915db42be12fcf09fa5fbcbdfd1e1932b::" providerId="AD" clId="Web-{06BA73ED-A061-6375-8FFE-D5F796DAB0DE}" dt="2018-08-28T18:39:18.916" v="0"/>
          <ac:spMkLst>
            <pc:docMk/>
            <pc:sldMk cId="1957369981" sldId="262"/>
            <ac:spMk id="11" creationId="{00000000-0000-0000-0000-000000000000}"/>
          </ac:spMkLst>
        </pc:spChg>
        <pc:picChg chg="mod">
          <ac:chgData name="Usuario invitado" userId="S::urn:spo:anon#eb2a7d79476950051e46bb22be043da915db42be12fcf09fa5fbcbdfd1e1932b::" providerId="AD" clId="Web-{06BA73ED-A061-6375-8FFE-D5F796DAB0DE}" dt="2018-08-28T18:40:40.402" v="2" actId="1076"/>
          <ac:picMkLst>
            <pc:docMk/>
            <pc:sldMk cId="1957369981" sldId="262"/>
            <ac:picMk id="10" creationId="{00000000-0000-0000-0000-000000000000}"/>
          </ac:picMkLst>
        </pc:picChg>
      </pc:sldChg>
    </pc:docChg>
  </pc:docChgLst>
  <pc:docChgLst>
    <pc:chgData name="GAMBOA ALVARADO IGNACIO G" userId="d3d0d4b5-30dd-46e6-93bb-837ddea6ad49" providerId="ADAL" clId="{5B4D70C6-83A3-41C3-8256-4EC1A969E359}"/>
    <pc:docChg chg="undo redo custSel addSld delSld modSld sldOrd">
      <pc:chgData name="GAMBOA ALVARADO IGNACIO G" userId="d3d0d4b5-30dd-46e6-93bb-837ddea6ad49" providerId="ADAL" clId="{5B4D70C6-83A3-41C3-8256-4EC1A969E359}" dt="2024-04-20T14:48:09.722" v="4783" actId="1076"/>
      <pc:docMkLst>
        <pc:docMk/>
      </pc:docMkLst>
      <pc:sldChg chg="addSp delSp modSp mod setBg">
        <pc:chgData name="GAMBOA ALVARADO IGNACIO G" userId="d3d0d4b5-30dd-46e6-93bb-837ddea6ad49" providerId="ADAL" clId="{5B4D70C6-83A3-41C3-8256-4EC1A969E359}" dt="2024-04-18T11:43:52.308" v="2783" actId="1076"/>
        <pc:sldMkLst>
          <pc:docMk/>
          <pc:sldMk cId="1957369981" sldId="262"/>
        </pc:sldMkLst>
        <pc:spChg chg="add del mod">
          <ac:chgData name="GAMBOA ALVARADO IGNACIO G" userId="d3d0d4b5-30dd-46e6-93bb-837ddea6ad49" providerId="ADAL" clId="{5B4D70C6-83A3-41C3-8256-4EC1A969E359}" dt="2024-04-18T11:38:52.554" v="2696"/>
          <ac:spMkLst>
            <pc:docMk/>
            <pc:sldMk cId="1957369981" sldId="262"/>
            <ac:spMk id="2" creationId="{8B49719E-29A4-7CA6-B6DA-004D8BB21504}"/>
          </ac:spMkLst>
        </pc:spChg>
        <pc:spChg chg="add mod">
          <ac:chgData name="GAMBOA ALVARADO IGNACIO G" userId="d3d0d4b5-30dd-46e6-93bb-837ddea6ad49" providerId="ADAL" clId="{5B4D70C6-83A3-41C3-8256-4EC1A969E359}" dt="2024-04-18T11:43:31.613" v="2782" actId="164"/>
          <ac:spMkLst>
            <pc:docMk/>
            <pc:sldMk cId="1957369981" sldId="262"/>
            <ac:spMk id="3" creationId="{36D4BCED-EDFF-0E2D-9F53-F5EFBDFA88A4}"/>
          </ac:spMkLst>
        </pc:spChg>
        <pc:spChg chg="add mod">
          <ac:chgData name="GAMBOA ALVARADO IGNACIO G" userId="d3d0d4b5-30dd-46e6-93bb-837ddea6ad49" providerId="ADAL" clId="{5B4D70C6-83A3-41C3-8256-4EC1A969E359}" dt="2024-04-18T11:43:31.613" v="2782" actId="164"/>
          <ac:spMkLst>
            <pc:docMk/>
            <pc:sldMk cId="1957369981" sldId="262"/>
            <ac:spMk id="4" creationId="{14869BA4-35DE-838A-83B3-AA7EE70BC889}"/>
          </ac:spMkLst>
        </pc:spChg>
        <pc:spChg chg="add mod">
          <ac:chgData name="GAMBOA ALVARADO IGNACIO G" userId="d3d0d4b5-30dd-46e6-93bb-837ddea6ad49" providerId="ADAL" clId="{5B4D70C6-83A3-41C3-8256-4EC1A969E359}" dt="2024-04-18T11:43:31.613" v="2782" actId="164"/>
          <ac:spMkLst>
            <pc:docMk/>
            <pc:sldMk cId="1957369981" sldId="262"/>
            <ac:spMk id="5" creationId="{6845EEC9-F553-B1DE-C7E7-492AF50F0D92}"/>
          </ac:spMkLst>
        </pc:spChg>
        <pc:spChg chg="add mod ord">
          <ac:chgData name="GAMBOA ALVARADO IGNACIO G" userId="d3d0d4b5-30dd-46e6-93bb-837ddea6ad49" providerId="ADAL" clId="{5B4D70C6-83A3-41C3-8256-4EC1A969E359}" dt="2024-04-18T11:43:31.613" v="2782" actId="164"/>
          <ac:spMkLst>
            <pc:docMk/>
            <pc:sldMk cId="1957369981" sldId="262"/>
            <ac:spMk id="6" creationId="{64EBEC2F-4E9C-CEA9-BEEA-0D35B77ABE3F}"/>
          </ac:spMkLst>
        </pc:spChg>
        <pc:spChg chg="mod">
          <ac:chgData name="GAMBOA ALVARADO IGNACIO G" userId="d3d0d4b5-30dd-46e6-93bb-837ddea6ad49" providerId="ADAL" clId="{5B4D70C6-83A3-41C3-8256-4EC1A969E359}" dt="2024-04-17T01:54:42.721" v="6" actId="20577"/>
          <ac:spMkLst>
            <pc:docMk/>
            <pc:sldMk cId="1957369981" sldId="262"/>
            <ac:spMk id="13" creationId="{00000000-0000-0000-0000-000000000000}"/>
          </ac:spMkLst>
        </pc:spChg>
        <pc:grpChg chg="add mod">
          <ac:chgData name="GAMBOA ALVARADO IGNACIO G" userId="d3d0d4b5-30dd-46e6-93bb-837ddea6ad49" providerId="ADAL" clId="{5B4D70C6-83A3-41C3-8256-4EC1A969E359}" dt="2024-04-18T11:43:52.308" v="2783" actId="1076"/>
          <ac:grpSpMkLst>
            <pc:docMk/>
            <pc:sldMk cId="1957369981" sldId="262"/>
            <ac:grpSpMk id="7" creationId="{7B7C2501-8EB6-D27D-72DF-0F1AB2D056F0}"/>
          </ac:grpSpMkLst>
        </pc:grpChg>
      </pc:sldChg>
      <pc:sldChg chg="addSp modSp del mod">
        <pc:chgData name="GAMBOA ALVARADO IGNACIO G" userId="d3d0d4b5-30dd-46e6-93bb-837ddea6ad49" providerId="ADAL" clId="{5B4D70C6-83A3-41C3-8256-4EC1A969E359}" dt="2024-04-17T11:36:43.395" v="963" actId="2696"/>
        <pc:sldMkLst>
          <pc:docMk/>
          <pc:sldMk cId="1761978179" sldId="303"/>
        </pc:sldMkLst>
        <pc:spChg chg="add mod">
          <ac:chgData name="GAMBOA ALVARADO IGNACIO G" userId="d3d0d4b5-30dd-46e6-93bb-837ddea6ad49" providerId="ADAL" clId="{5B4D70C6-83A3-41C3-8256-4EC1A969E359}" dt="2024-04-17T02:46:35.042" v="8"/>
          <ac:spMkLst>
            <pc:docMk/>
            <pc:sldMk cId="1761978179" sldId="303"/>
            <ac:spMk id="2" creationId="{59B0F619-8DFF-75F0-0AE1-2CA196CECAAF}"/>
          </ac:spMkLst>
        </pc:spChg>
        <pc:picChg chg="mod">
          <ac:chgData name="GAMBOA ALVARADO IGNACIO G" userId="d3d0d4b5-30dd-46e6-93bb-837ddea6ad49" providerId="ADAL" clId="{5B4D70C6-83A3-41C3-8256-4EC1A969E359}" dt="2024-04-17T02:46:30.332" v="7" actId="1076"/>
          <ac:picMkLst>
            <pc:docMk/>
            <pc:sldMk cId="1761978179" sldId="303"/>
            <ac:picMk id="13" creationId="{0B2A21D9-80B6-456C-A8D6-7AE3F3558AF4}"/>
          </ac:picMkLst>
        </pc:picChg>
        <pc:cxnChg chg="mod">
          <ac:chgData name="GAMBOA ALVARADO IGNACIO G" userId="d3d0d4b5-30dd-46e6-93bb-837ddea6ad49" providerId="ADAL" clId="{5B4D70C6-83A3-41C3-8256-4EC1A969E359}" dt="2024-04-17T02:46:30.332" v="7" actId="1076"/>
          <ac:cxnSpMkLst>
            <pc:docMk/>
            <pc:sldMk cId="1761978179" sldId="303"/>
            <ac:cxnSpMk id="22" creationId="{6A7DB234-E311-4E3B-AE05-EF5CB163CB48}"/>
          </ac:cxnSpMkLst>
        </pc:cxnChg>
      </pc:sldChg>
      <pc:sldChg chg="addSp delSp modSp mod modAnim modNotesTx">
        <pc:chgData name="GAMBOA ALVARADO IGNACIO G" userId="d3d0d4b5-30dd-46e6-93bb-837ddea6ad49" providerId="ADAL" clId="{5B4D70C6-83A3-41C3-8256-4EC1A969E359}" dt="2024-04-19T11:00:31.174" v="3460" actId="20577"/>
        <pc:sldMkLst>
          <pc:docMk/>
          <pc:sldMk cId="3105322462" sldId="304"/>
        </pc:sldMkLst>
        <pc:spChg chg="add mod">
          <ac:chgData name="GAMBOA ALVARADO IGNACIO G" userId="d3d0d4b5-30dd-46e6-93bb-837ddea6ad49" providerId="ADAL" clId="{5B4D70C6-83A3-41C3-8256-4EC1A969E359}" dt="2024-04-19T10:43:34.840" v="3313" actId="1076"/>
          <ac:spMkLst>
            <pc:docMk/>
            <pc:sldMk cId="3105322462" sldId="304"/>
            <ac:spMk id="9" creationId="{4F873072-B6C5-5453-4110-E1EB9A1C1F15}"/>
          </ac:spMkLst>
        </pc:spChg>
        <pc:spChg chg="add mod">
          <ac:chgData name="GAMBOA ALVARADO IGNACIO G" userId="d3d0d4b5-30dd-46e6-93bb-837ddea6ad49" providerId="ADAL" clId="{5B4D70C6-83A3-41C3-8256-4EC1A969E359}" dt="2024-04-19T10:43:41.288" v="3315" actId="1076"/>
          <ac:spMkLst>
            <pc:docMk/>
            <pc:sldMk cId="3105322462" sldId="304"/>
            <ac:spMk id="10" creationId="{EEBF8908-0BFD-35F1-AA06-AE0BC5CC87D9}"/>
          </ac:spMkLst>
        </pc:spChg>
        <pc:spChg chg="add mod">
          <ac:chgData name="GAMBOA ALVARADO IGNACIO G" userId="d3d0d4b5-30dd-46e6-93bb-837ddea6ad49" providerId="ADAL" clId="{5B4D70C6-83A3-41C3-8256-4EC1A969E359}" dt="2024-04-19T10:43:29.518" v="3311" actId="1076"/>
          <ac:spMkLst>
            <pc:docMk/>
            <pc:sldMk cId="3105322462" sldId="304"/>
            <ac:spMk id="14" creationId="{19531029-C944-4C26-A13D-D31F15121330}"/>
          </ac:spMkLst>
        </pc:spChg>
        <pc:spChg chg="mod">
          <ac:chgData name="GAMBOA ALVARADO IGNACIO G" userId="d3d0d4b5-30dd-46e6-93bb-837ddea6ad49" providerId="ADAL" clId="{5B4D70C6-83A3-41C3-8256-4EC1A969E359}" dt="2024-04-18T03:06:06.777" v="2487" actId="313"/>
          <ac:spMkLst>
            <pc:docMk/>
            <pc:sldMk cId="3105322462" sldId="304"/>
            <ac:spMk id="43" creationId="{227163E9-5661-4AAF-9078-F7CFD4D862FB}"/>
          </ac:spMkLst>
        </pc:spChg>
        <pc:spChg chg="del">
          <ac:chgData name="GAMBOA ALVARADO IGNACIO G" userId="d3d0d4b5-30dd-46e6-93bb-837ddea6ad49" providerId="ADAL" clId="{5B4D70C6-83A3-41C3-8256-4EC1A969E359}" dt="2024-04-18T02:53:07.343" v="2123" actId="478"/>
          <ac:spMkLst>
            <pc:docMk/>
            <pc:sldMk cId="3105322462" sldId="304"/>
            <ac:spMk id="50" creationId="{1A0D4628-246F-4DDD-A092-718038A7ED9E}"/>
          </ac:spMkLst>
        </pc:spChg>
        <pc:spChg chg="del">
          <ac:chgData name="GAMBOA ALVARADO IGNACIO G" userId="d3d0d4b5-30dd-46e6-93bb-837ddea6ad49" providerId="ADAL" clId="{5B4D70C6-83A3-41C3-8256-4EC1A969E359}" dt="2024-04-18T02:53:07.343" v="2123" actId="478"/>
          <ac:spMkLst>
            <pc:docMk/>
            <pc:sldMk cId="3105322462" sldId="304"/>
            <ac:spMk id="51" creationId="{61A9891F-4187-4DF8-8CFB-56F360DE9ED4}"/>
          </ac:spMkLst>
        </pc:spChg>
        <pc:spChg chg="del">
          <ac:chgData name="GAMBOA ALVARADO IGNACIO G" userId="d3d0d4b5-30dd-46e6-93bb-837ddea6ad49" providerId="ADAL" clId="{5B4D70C6-83A3-41C3-8256-4EC1A969E359}" dt="2024-04-18T02:53:07.343" v="2123" actId="478"/>
          <ac:spMkLst>
            <pc:docMk/>
            <pc:sldMk cId="3105322462" sldId="304"/>
            <ac:spMk id="52" creationId="{D59F38B6-BFF6-4D03-AFDC-99CEEE4710BD}"/>
          </ac:spMkLst>
        </pc:spChg>
        <pc:spChg chg="del">
          <ac:chgData name="GAMBOA ALVARADO IGNACIO G" userId="d3d0d4b5-30dd-46e6-93bb-837ddea6ad49" providerId="ADAL" clId="{5B4D70C6-83A3-41C3-8256-4EC1A969E359}" dt="2024-04-18T02:53:07.343" v="2123" actId="478"/>
          <ac:spMkLst>
            <pc:docMk/>
            <pc:sldMk cId="3105322462" sldId="304"/>
            <ac:spMk id="53" creationId="{C5466EC6-B198-4C30-9824-8941CD10326A}"/>
          </ac:spMkLst>
        </pc:spChg>
        <pc:spChg chg="del">
          <ac:chgData name="GAMBOA ALVARADO IGNACIO G" userId="d3d0d4b5-30dd-46e6-93bb-837ddea6ad49" providerId="ADAL" clId="{5B4D70C6-83A3-41C3-8256-4EC1A969E359}" dt="2024-04-18T02:53:07.343" v="2123" actId="478"/>
          <ac:spMkLst>
            <pc:docMk/>
            <pc:sldMk cId="3105322462" sldId="304"/>
            <ac:spMk id="54" creationId="{D6A22733-B24D-4453-A4E7-A7A30CCBC375}"/>
          </ac:spMkLst>
        </pc:spChg>
        <pc:spChg chg="del">
          <ac:chgData name="GAMBOA ALVARADO IGNACIO G" userId="d3d0d4b5-30dd-46e6-93bb-837ddea6ad49" providerId="ADAL" clId="{5B4D70C6-83A3-41C3-8256-4EC1A969E359}" dt="2024-04-18T02:53:07.343" v="2123" actId="478"/>
          <ac:spMkLst>
            <pc:docMk/>
            <pc:sldMk cId="3105322462" sldId="304"/>
            <ac:spMk id="55" creationId="{642045FC-29C6-49BA-9E23-024D851E9FEE}"/>
          </ac:spMkLst>
        </pc:spChg>
        <pc:spChg chg="del">
          <ac:chgData name="GAMBOA ALVARADO IGNACIO G" userId="d3d0d4b5-30dd-46e6-93bb-837ddea6ad49" providerId="ADAL" clId="{5B4D70C6-83A3-41C3-8256-4EC1A969E359}" dt="2024-04-18T02:53:07.343" v="2123" actId="478"/>
          <ac:spMkLst>
            <pc:docMk/>
            <pc:sldMk cId="3105322462" sldId="304"/>
            <ac:spMk id="56" creationId="{A7677053-BE88-482C-AA37-4F935090C6BB}"/>
          </ac:spMkLst>
        </pc:spChg>
        <pc:spChg chg="del">
          <ac:chgData name="GAMBOA ALVARADO IGNACIO G" userId="d3d0d4b5-30dd-46e6-93bb-837ddea6ad49" providerId="ADAL" clId="{5B4D70C6-83A3-41C3-8256-4EC1A969E359}" dt="2024-04-18T02:53:07.343" v="2123" actId="478"/>
          <ac:spMkLst>
            <pc:docMk/>
            <pc:sldMk cId="3105322462" sldId="304"/>
            <ac:spMk id="57" creationId="{BD8F8CA7-DD31-4CC4-8706-5DAEE7352268}"/>
          </ac:spMkLst>
        </pc:spChg>
        <pc:spChg chg="del">
          <ac:chgData name="GAMBOA ALVARADO IGNACIO G" userId="d3d0d4b5-30dd-46e6-93bb-837ddea6ad49" providerId="ADAL" clId="{5B4D70C6-83A3-41C3-8256-4EC1A969E359}" dt="2024-04-18T02:53:07.343" v="2123" actId="478"/>
          <ac:spMkLst>
            <pc:docMk/>
            <pc:sldMk cId="3105322462" sldId="304"/>
            <ac:spMk id="58" creationId="{6525FFD4-0C80-429F-917A-94D24E204955}"/>
          </ac:spMkLst>
        </pc:spChg>
        <pc:spChg chg="del">
          <ac:chgData name="GAMBOA ALVARADO IGNACIO G" userId="d3d0d4b5-30dd-46e6-93bb-837ddea6ad49" providerId="ADAL" clId="{5B4D70C6-83A3-41C3-8256-4EC1A969E359}" dt="2024-04-18T02:53:07.343" v="2123" actId="478"/>
          <ac:spMkLst>
            <pc:docMk/>
            <pc:sldMk cId="3105322462" sldId="304"/>
            <ac:spMk id="59" creationId="{6EBE933E-3E09-4C0D-9A71-E919BB23BEB3}"/>
          </ac:spMkLst>
        </pc:spChg>
        <pc:spChg chg="del">
          <ac:chgData name="GAMBOA ALVARADO IGNACIO G" userId="d3d0d4b5-30dd-46e6-93bb-837ddea6ad49" providerId="ADAL" clId="{5B4D70C6-83A3-41C3-8256-4EC1A969E359}" dt="2024-04-18T02:53:07.343" v="2123" actId="478"/>
          <ac:spMkLst>
            <pc:docMk/>
            <pc:sldMk cId="3105322462" sldId="304"/>
            <ac:spMk id="60" creationId="{FEF97B47-DB60-4536-B4D3-2C1E5D735FA0}"/>
          </ac:spMkLst>
        </pc:spChg>
        <pc:spChg chg="del">
          <ac:chgData name="GAMBOA ALVARADO IGNACIO G" userId="d3d0d4b5-30dd-46e6-93bb-837ddea6ad49" providerId="ADAL" clId="{5B4D70C6-83A3-41C3-8256-4EC1A969E359}" dt="2024-04-18T02:53:07.343" v="2123" actId="478"/>
          <ac:spMkLst>
            <pc:docMk/>
            <pc:sldMk cId="3105322462" sldId="304"/>
            <ac:spMk id="61" creationId="{38F22C37-1A57-45D1-850B-DA487DD4C6CB}"/>
          </ac:spMkLst>
        </pc:spChg>
        <pc:spChg chg="del">
          <ac:chgData name="GAMBOA ALVARADO IGNACIO G" userId="d3d0d4b5-30dd-46e6-93bb-837ddea6ad49" providerId="ADAL" clId="{5B4D70C6-83A3-41C3-8256-4EC1A969E359}" dt="2024-04-18T02:53:07.343" v="2123" actId="478"/>
          <ac:spMkLst>
            <pc:docMk/>
            <pc:sldMk cId="3105322462" sldId="304"/>
            <ac:spMk id="62" creationId="{CA1C23CF-AAEB-4321-AB34-4036036E4B11}"/>
          </ac:spMkLst>
        </pc:spChg>
        <pc:spChg chg="del mod">
          <ac:chgData name="GAMBOA ALVARADO IGNACIO G" userId="d3d0d4b5-30dd-46e6-93bb-837ddea6ad49" providerId="ADAL" clId="{5B4D70C6-83A3-41C3-8256-4EC1A969E359}" dt="2024-04-18T02:53:20.682" v="2131" actId="478"/>
          <ac:spMkLst>
            <pc:docMk/>
            <pc:sldMk cId="3105322462" sldId="304"/>
            <ac:spMk id="63" creationId="{FDBCECD0-3E58-413D-8211-EC46EE8EF169}"/>
          </ac:spMkLst>
        </pc:spChg>
        <pc:spChg chg="del">
          <ac:chgData name="GAMBOA ALVARADO IGNACIO G" userId="d3d0d4b5-30dd-46e6-93bb-837ddea6ad49" providerId="ADAL" clId="{5B4D70C6-83A3-41C3-8256-4EC1A969E359}" dt="2024-04-18T02:53:23.696" v="2132" actId="478"/>
          <ac:spMkLst>
            <pc:docMk/>
            <pc:sldMk cId="3105322462" sldId="304"/>
            <ac:spMk id="64" creationId="{0D34F360-7263-4B7D-8E58-D39F203F9416}"/>
          </ac:spMkLst>
        </pc:spChg>
        <pc:spChg chg="del mod">
          <ac:chgData name="GAMBOA ALVARADO IGNACIO G" userId="d3d0d4b5-30dd-46e6-93bb-837ddea6ad49" providerId="ADAL" clId="{5B4D70C6-83A3-41C3-8256-4EC1A969E359}" dt="2024-04-18T02:53:23.696" v="2132" actId="478"/>
          <ac:spMkLst>
            <pc:docMk/>
            <pc:sldMk cId="3105322462" sldId="304"/>
            <ac:spMk id="65" creationId="{C4FE929D-DE8E-4EB4-8B2E-3E5AEAD1FBE4}"/>
          </ac:spMkLst>
        </pc:spChg>
        <pc:spChg chg="del">
          <ac:chgData name="GAMBOA ALVARADO IGNACIO G" userId="d3d0d4b5-30dd-46e6-93bb-837ddea6ad49" providerId="ADAL" clId="{5B4D70C6-83A3-41C3-8256-4EC1A969E359}" dt="2024-04-18T02:53:23.696" v="2132" actId="478"/>
          <ac:spMkLst>
            <pc:docMk/>
            <pc:sldMk cId="3105322462" sldId="304"/>
            <ac:spMk id="66" creationId="{97A9D8AC-2218-41AA-910B-9DCB57D5913D}"/>
          </ac:spMkLst>
        </pc:spChg>
        <pc:spChg chg="del">
          <ac:chgData name="GAMBOA ALVARADO IGNACIO G" userId="d3d0d4b5-30dd-46e6-93bb-837ddea6ad49" providerId="ADAL" clId="{5B4D70C6-83A3-41C3-8256-4EC1A969E359}" dt="2024-04-18T02:53:23.696" v="2132" actId="478"/>
          <ac:spMkLst>
            <pc:docMk/>
            <pc:sldMk cId="3105322462" sldId="304"/>
            <ac:spMk id="67" creationId="{DE3CBAC6-9CCF-42F1-8C78-37C44C8D5678}"/>
          </ac:spMkLst>
        </pc:spChg>
        <pc:spChg chg="del">
          <ac:chgData name="GAMBOA ALVARADO IGNACIO G" userId="d3d0d4b5-30dd-46e6-93bb-837ddea6ad49" providerId="ADAL" clId="{5B4D70C6-83A3-41C3-8256-4EC1A969E359}" dt="2024-04-18T02:53:27.066" v="2133" actId="478"/>
          <ac:spMkLst>
            <pc:docMk/>
            <pc:sldMk cId="3105322462" sldId="304"/>
            <ac:spMk id="68" creationId="{D0DE6552-CB91-4ECD-8315-E5ECC05E8860}"/>
          </ac:spMkLst>
        </pc:spChg>
        <pc:spChg chg="del">
          <ac:chgData name="GAMBOA ALVARADO IGNACIO G" userId="d3d0d4b5-30dd-46e6-93bb-837ddea6ad49" providerId="ADAL" clId="{5B4D70C6-83A3-41C3-8256-4EC1A969E359}" dt="2024-04-18T02:53:23.696" v="2132" actId="478"/>
          <ac:spMkLst>
            <pc:docMk/>
            <pc:sldMk cId="3105322462" sldId="304"/>
            <ac:spMk id="76" creationId="{94F4A5D7-134C-49F3-8A39-F8341C88C2FD}"/>
          </ac:spMkLst>
        </pc:spChg>
        <pc:spChg chg="mod">
          <ac:chgData name="GAMBOA ALVARADO IGNACIO G" userId="d3d0d4b5-30dd-46e6-93bb-837ddea6ad49" providerId="ADAL" clId="{5B4D70C6-83A3-41C3-8256-4EC1A969E359}" dt="2024-04-18T02:56:55.853" v="2171" actId="1076"/>
          <ac:spMkLst>
            <pc:docMk/>
            <pc:sldMk cId="3105322462" sldId="304"/>
            <ac:spMk id="77" creationId="{2971289C-465B-442E-ACCB-3ADFA813459D}"/>
          </ac:spMkLst>
        </pc:spChg>
        <pc:spChg chg="mod">
          <ac:chgData name="GAMBOA ALVARADO IGNACIO G" userId="d3d0d4b5-30dd-46e6-93bb-837ddea6ad49" providerId="ADAL" clId="{5B4D70C6-83A3-41C3-8256-4EC1A969E359}" dt="2024-04-18T03:06:46.121" v="2496" actId="20577"/>
          <ac:spMkLst>
            <pc:docMk/>
            <pc:sldMk cId="3105322462" sldId="304"/>
            <ac:spMk id="80" creationId="{BEC35C67-D9A9-40B5-8795-B1AD983B674D}"/>
          </ac:spMkLst>
        </pc:spChg>
        <pc:spChg chg="del">
          <ac:chgData name="GAMBOA ALVARADO IGNACIO G" userId="d3d0d4b5-30dd-46e6-93bb-837ddea6ad49" providerId="ADAL" clId="{5B4D70C6-83A3-41C3-8256-4EC1A969E359}" dt="2024-04-18T02:53:07.343" v="2123" actId="478"/>
          <ac:spMkLst>
            <pc:docMk/>
            <pc:sldMk cId="3105322462" sldId="304"/>
            <ac:spMk id="81" creationId="{55B5D181-A303-4A6F-9B5A-AC22C4532A57}"/>
          </ac:spMkLst>
        </pc:spChg>
        <pc:spChg chg="del">
          <ac:chgData name="GAMBOA ALVARADO IGNACIO G" userId="d3d0d4b5-30dd-46e6-93bb-837ddea6ad49" providerId="ADAL" clId="{5B4D70C6-83A3-41C3-8256-4EC1A969E359}" dt="2024-04-18T02:53:07.343" v="2123" actId="478"/>
          <ac:spMkLst>
            <pc:docMk/>
            <pc:sldMk cId="3105322462" sldId="304"/>
            <ac:spMk id="82" creationId="{EF60ED61-148F-426D-83DD-B36FB3727B2F}"/>
          </ac:spMkLst>
        </pc:spChg>
        <pc:spChg chg="del">
          <ac:chgData name="GAMBOA ALVARADO IGNACIO G" userId="d3d0d4b5-30dd-46e6-93bb-837ddea6ad49" providerId="ADAL" clId="{5B4D70C6-83A3-41C3-8256-4EC1A969E359}" dt="2024-04-18T02:53:07.343" v="2123" actId="478"/>
          <ac:spMkLst>
            <pc:docMk/>
            <pc:sldMk cId="3105322462" sldId="304"/>
            <ac:spMk id="83" creationId="{101F2622-4D04-4642-8D07-F35533BFF69E}"/>
          </ac:spMkLst>
        </pc:spChg>
        <pc:spChg chg="del mod">
          <ac:chgData name="GAMBOA ALVARADO IGNACIO G" userId="d3d0d4b5-30dd-46e6-93bb-837ddea6ad49" providerId="ADAL" clId="{5B4D70C6-83A3-41C3-8256-4EC1A969E359}" dt="2024-04-18T02:53:13.963" v="2126" actId="478"/>
          <ac:spMkLst>
            <pc:docMk/>
            <pc:sldMk cId="3105322462" sldId="304"/>
            <ac:spMk id="84" creationId="{69ED924D-E764-4E64-BB17-54169A701380}"/>
          </ac:spMkLst>
        </pc:spChg>
        <pc:spChg chg="del mod">
          <ac:chgData name="GAMBOA ALVARADO IGNACIO G" userId="d3d0d4b5-30dd-46e6-93bb-837ddea6ad49" providerId="ADAL" clId="{5B4D70C6-83A3-41C3-8256-4EC1A969E359}" dt="2024-04-18T02:53:16.084" v="2127" actId="478"/>
          <ac:spMkLst>
            <pc:docMk/>
            <pc:sldMk cId="3105322462" sldId="304"/>
            <ac:spMk id="85" creationId="{28353A36-920D-497F-AD77-D104E6EE61F2}"/>
          </ac:spMkLst>
        </pc:spChg>
        <pc:graphicFrameChg chg="add mod modGraphic">
          <ac:chgData name="GAMBOA ALVARADO IGNACIO G" userId="d3d0d4b5-30dd-46e6-93bb-837ddea6ad49" providerId="ADAL" clId="{5B4D70C6-83A3-41C3-8256-4EC1A969E359}" dt="2024-04-18T23:05:09.875" v="2907" actId="20577"/>
          <ac:graphicFrameMkLst>
            <pc:docMk/>
            <pc:sldMk cId="3105322462" sldId="304"/>
            <ac:graphicFrameMk id="3" creationId="{5F0AE777-074A-62EB-7FE2-8A4CBA7ACB0C}"/>
          </ac:graphicFrameMkLst>
        </pc:graphicFrameChg>
        <pc:picChg chg="del">
          <ac:chgData name="GAMBOA ALVARADO IGNACIO G" userId="d3d0d4b5-30dd-46e6-93bb-837ddea6ad49" providerId="ADAL" clId="{5B4D70C6-83A3-41C3-8256-4EC1A969E359}" dt="2024-04-18T02:53:17.261" v="2128" actId="478"/>
          <ac:picMkLst>
            <pc:docMk/>
            <pc:sldMk cId="3105322462" sldId="304"/>
            <ac:picMk id="49" creationId="{81BEDAD6-6C75-4B7F-986A-B232381AF979}"/>
          </ac:picMkLst>
        </pc:picChg>
        <pc:picChg chg="del">
          <ac:chgData name="GAMBOA ALVARADO IGNACIO G" userId="d3d0d4b5-30dd-46e6-93bb-837ddea6ad49" providerId="ADAL" clId="{5B4D70C6-83A3-41C3-8256-4EC1A969E359}" dt="2024-04-18T02:53:23.696" v="2132" actId="478"/>
          <ac:picMkLst>
            <pc:docMk/>
            <pc:sldMk cId="3105322462" sldId="304"/>
            <ac:picMk id="69" creationId="{A532096B-607C-4C9C-BC97-23B8194157DB}"/>
          </ac:picMkLst>
        </pc:picChg>
        <pc:picChg chg="del">
          <ac:chgData name="GAMBOA ALVARADO IGNACIO G" userId="d3d0d4b5-30dd-46e6-93bb-837ddea6ad49" providerId="ADAL" clId="{5B4D70C6-83A3-41C3-8256-4EC1A969E359}" dt="2024-04-18T02:53:23.696" v="2132" actId="478"/>
          <ac:picMkLst>
            <pc:docMk/>
            <pc:sldMk cId="3105322462" sldId="304"/>
            <ac:picMk id="70" creationId="{A11F56DC-94DD-41FB-89AA-53D0183F1A9D}"/>
          </ac:picMkLst>
        </pc:picChg>
        <pc:inkChg chg="add del">
          <ac:chgData name="GAMBOA ALVARADO IGNACIO G" userId="d3d0d4b5-30dd-46e6-93bb-837ddea6ad49" providerId="ADAL" clId="{5B4D70C6-83A3-41C3-8256-4EC1A969E359}" dt="2024-04-19T10:41:53.597" v="3301" actId="9405"/>
          <ac:inkMkLst>
            <pc:docMk/>
            <pc:sldMk cId="3105322462" sldId="304"/>
            <ac:inkMk id="4" creationId="{1227CA63-0F50-0961-065F-6EF5717EAA43}"/>
          </ac:inkMkLst>
        </pc:inkChg>
        <pc:inkChg chg="add del">
          <ac:chgData name="GAMBOA ALVARADO IGNACIO G" userId="d3d0d4b5-30dd-46e6-93bb-837ddea6ad49" providerId="ADAL" clId="{5B4D70C6-83A3-41C3-8256-4EC1A969E359}" dt="2024-04-19T10:42:00.675" v="3303" actId="9405"/>
          <ac:inkMkLst>
            <pc:docMk/>
            <pc:sldMk cId="3105322462" sldId="304"/>
            <ac:inkMk id="5" creationId="{5EA6C429-2BAC-9382-6212-017BAFA3EF3D}"/>
          </ac:inkMkLst>
        </pc:inkChg>
        <pc:inkChg chg="add del">
          <ac:chgData name="GAMBOA ALVARADO IGNACIO G" userId="d3d0d4b5-30dd-46e6-93bb-837ddea6ad49" providerId="ADAL" clId="{5B4D70C6-83A3-41C3-8256-4EC1A969E359}" dt="2024-04-19T10:42:28.827" v="3305" actId="9405"/>
          <ac:inkMkLst>
            <pc:docMk/>
            <pc:sldMk cId="3105322462" sldId="304"/>
            <ac:inkMk id="6" creationId="{186F051E-66A2-DFBB-746B-89DD151EDE14}"/>
          </ac:inkMkLst>
        </pc:inkChg>
        <pc:inkChg chg="add del">
          <ac:chgData name="GAMBOA ALVARADO IGNACIO G" userId="d3d0d4b5-30dd-46e6-93bb-837ddea6ad49" providerId="ADAL" clId="{5B4D70C6-83A3-41C3-8256-4EC1A969E359}" dt="2024-04-19T10:42:59.532" v="3307" actId="34122"/>
          <ac:inkMkLst>
            <pc:docMk/>
            <pc:sldMk cId="3105322462" sldId="304"/>
            <ac:inkMk id="8" creationId="{5C55D723-46A7-DAFD-9C1F-764C51656164}"/>
          </ac:inkMkLst>
        </pc:inkChg>
        <pc:cxnChg chg="mod">
          <ac:chgData name="GAMBOA ALVARADO IGNACIO G" userId="d3d0d4b5-30dd-46e6-93bb-837ddea6ad49" providerId="ADAL" clId="{5B4D70C6-83A3-41C3-8256-4EC1A969E359}" dt="2024-04-18T03:10:22.223" v="2502" actId="14100"/>
          <ac:cxnSpMkLst>
            <pc:docMk/>
            <pc:sldMk cId="3105322462" sldId="304"/>
            <ac:cxnSpMk id="47" creationId="{4181175F-F92E-4346-BEF2-F4DEB204DBB1}"/>
          </ac:cxnSpMkLst>
        </pc:cxnChg>
        <pc:cxnChg chg="mod">
          <ac:chgData name="GAMBOA ALVARADO IGNACIO G" userId="d3d0d4b5-30dd-46e6-93bb-837ddea6ad49" providerId="ADAL" clId="{5B4D70C6-83A3-41C3-8256-4EC1A969E359}" dt="2024-04-18T03:10:12.143" v="2500" actId="14100"/>
          <ac:cxnSpMkLst>
            <pc:docMk/>
            <pc:sldMk cId="3105322462" sldId="304"/>
            <ac:cxnSpMk id="48" creationId="{47A71E6E-CEFB-4409-BE5A-DAA75229C265}"/>
          </ac:cxnSpMkLst>
        </pc:cxnChg>
        <pc:cxnChg chg="del">
          <ac:chgData name="GAMBOA ALVARADO IGNACIO G" userId="d3d0d4b5-30dd-46e6-93bb-837ddea6ad49" providerId="ADAL" clId="{5B4D70C6-83A3-41C3-8256-4EC1A969E359}" dt="2024-04-18T02:53:07.343" v="2123" actId="478"/>
          <ac:cxnSpMkLst>
            <pc:docMk/>
            <pc:sldMk cId="3105322462" sldId="304"/>
            <ac:cxnSpMk id="71" creationId="{AB72D617-1CD4-4A25-9F29-1366FEB2E9AB}"/>
          </ac:cxnSpMkLst>
        </pc:cxnChg>
        <pc:cxnChg chg="del">
          <ac:chgData name="GAMBOA ALVARADO IGNACIO G" userId="d3d0d4b5-30dd-46e6-93bb-837ddea6ad49" providerId="ADAL" clId="{5B4D70C6-83A3-41C3-8256-4EC1A969E359}" dt="2024-04-18T02:53:07.343" v="2123" actId="478"/>
          <ac:cxnSpMkLst>
            <pc:docMk/>
            <pc:sldMk cId="3105322462" sldId="304"/>
            <ac:cxnSpMk id="72" creationId="{62016B19-43D3-49F9-AB86-F3A5A5CA70AD}"/>
          </ac:cxnSpMkLst>
        </pc:cxnChg>
        <pc:cxnChg chg="del">
          <ac:chgData name="GAMBOA ALVARADO IGNACIO G" userId="d3d0d4b5-30dd-46e6-93bb-837ddea6ad49" providerId="ADAL" clId="{5B4D70C6-83A3-41C3-8256-4EC1A969E359}" dt="2024-04-18T02:53:07.343" v="2123" actId="478"/>
          <ac:cxnSpMkLst>
            <pc:docMk/>
            <pc:sldMk cId="3105322462" sldId="304"/>
            <ac:cxnSpMk id="73" creationId="{9763B38C-A113-4BD5-86F2-ABDD4B9CA958}"/>
          </ac:cxnSpMkLst>
        </pc:cxnChg>
        <pc:cxnChg chg="del">
          <ac:chgData name="GAMBOA ALVARADO IGNACIO G" userId="d3d0d4b5-30dd-46e6-93bb-837ddea6ad49" providerId="ADAL" clId="{5B4D70C6-83A3-41C3-8256-4EC1A969E359}" dt="2024-04-18T03:09:49.087" v="2498" actId="478"/>
          <ac:cxnSpMkLst>
            <pc:docMk/>
            <pc:sldMk cId="3105322462" sldId="304"/>
            <ac:cxnSpMk id="74" creationId="{E943DB2F-06A0-4439-83FA-1FC9EF50EF93}"/>
          </ac:cxnSpMkLst>
        </pc:cxnChg>
        <pc:cxnChg chg="del">
          <ac:chgData name="GAMBOA ALVARADO IGNACIO G" userId="d3d0d4b5-30dd-46e6-93bb-837ddea6ad49" providerId="ADAL" clId="{5B4D70C6-83A3-41C3-8256-4EC1A969E359}" dt="2024-04-18T02:53:07.343" v="2123" actId="478"/>
          <ac:cxnSpMkLst>
            <pc:docMk/>
            <pc:sldMk cId="3105322462" sldId="304"/>
            <ac:cxnSpMk id="86" creationId="{37AE8562-8536-4C3F-9661-3C54DC11B756}"/>
          </ac:cxnSpMkLst>
        </pc:cxnChg>
      </pc:sldChg>
      <pc:sldChg chg="addSp delSp modSp mod ord">
        <pc:chgData name="GAMBOA ALVARADO IGNACIO G" userId="d3d0d4b5-30dd-46e6-93bb-837ddea6ad49" providerId="ADAL" clId="{5B4D70C6-83A3-41C3-8256-4EC1A969E359}" dt="2024-04-19T10:47:34.203" v="3349" actId="14100"/>
        <pc:sldMkLst>
          <pc:docMk/>
          <pc:sldMk cId="4002806811" sldId="305"/>
        </pc:sldMkLst>
        <pc:spChg chg="add del mod">
          <ac:chgData name="GAMBOA ALVARADO IGNACIO G" userId="d3d0d4b5-30dd-46e6-93bb-837ddea6ad49" providerId="ADAL" clId="{5B4D70C6-83A3-41C3-8256-4EC1A969E359}" dt="2024-04-18T02:27:55.709" v="1648" actId="478"/>
          <ac:spMkLst>
            <pc:docMk/>
            <pc:sldMk cId="4002806811" sldId="305"/>
            <ac:spMk id="3" creationId="{21E46E1C-C55B-F8D1-5E2E-C2FBABC306E7}"/>
          </ac:spMkLst>
        </pc:spChg>
        <pc:spChg chg="mod">
          <ac:chgData name="GAMBOA ALVARADO IGNACIO G" userId="d3d0d4b5-30dd-46e6-93bb-837ddea6ad49" providerId="ADAL" clId="{5B4D70C6-83A3-41C3-8256-4EC1A969E359}" dt="2024-04-18T02:25:17.841" v="1526" actId="14100"/>
          <ac:spMkLst>
            <pc:docMk/>
            <pc:sldMk cId="4002806811" sldId="305"/>
            <ac:spMk id="13" creationId="{60C8F923-8D7D-42ED-A6A4-AF68F49A5F74}"/>
          </ac:spMkLst>
        </pc:spChg>
        <pc:spChg chg="mod">
          <ac:chgData name="GAMBOA ALVARADO IGNACIO G" userId="d3d0d4b5-30dd-46e6-93bb-837ddea6ad49" providerId="ADAL" clId="{5B4D70C6-83A3-41C3-8256-4EC1A969E359}" dt="2024-04-19T10:45:20.241" v="3328" actId="404"/>
          <ac:spMkLst>
            <pc:docMk/>
            <pc:sldMk cId="4002806811" sldId="305"/>
            <ac:spMk id="44" creationId="{426D55FC-DD63-4C00-8593-8ECEC36FC200}"/>
          </ac:spMkLst>
        </pc:spChg>
        <pc:spChg chg="mod">
          <ac:chgData name="GAMBOA ALVARADO IGNACIO G" userId="d3d0d4b5-30dd-46e6-93bb-837ddea6ad49" providerId="ADAL" clId="{5B4D70C6-83A3-41C3-8256-4EC1A969E359}" dt="2024-04-19T10:45:42.852" v="3333" actId="14100"/>
          <ac:spMkLst>
            <pc:docMk/>
            <pc:sldMk cId="4002806811" sldId="305"/>
            <ac:spMk id="45" creationId="{8D54D22B-9D56-4A2F-84A4-70372A67D809}"/>
          </ac:spMkLst>
        </pc:spChg>
        <pc:spChg chg="mod">
          <ac:chgData name="GAMBOA ALVARADO IGNACIO G" userId="d3d0d4b5-30dd-46e6-93bb-837ddea6ad49" providerId="ADAL" clId="{5B4D70C6-83A3-41C3-8256-4EC1A969E359}" dt="2024-04-19T10:46:49.720" v="3343" actId="2710"/>
          <ac:spMkLst>
            <pc:docMk/>
            <pc:sldMk cId="4002806811" sldId="305"/>
            <ac:spMk id="46" creationId="{407ACAF3-9F46-4590-BB27-0A76A5E37EF0}"/>
          </ac:spMkLst>
        </pc:spChg>
        <pc:spChg chg="mod">
          <ac:chgData name="GAMBOA ALVARADO IGNACIO G" userId="d3d0d4b5-30dd-46e6-93bb-837ddea6ad49" providerId="ADAL" clId="{5B4D70C6-83A3-41C3-8256-4EC1A969E359}" dt="2024-04-19T10:47:34.203" v="3349" actId="14100"/>
          <ac:spMkLst>
            <pc:docMk/>
            <pc:sldMk cId="4002806811" sldId="305"/>
            <ac:spMk id="78" creationId="{01A187E2-50D2-4CF9-BEC4-99ED7D9D1517}"/>
          </ac:spMkLst>
        </pc:spChg>
        <pc:spChg chg="mod">
          <ac:chgData name="GAMBOA ALVARADO IGNACIO G" userId="d3d0d4b5-30dd-46e6-93bb-837ddea6ad49" providerId="ADAL" clId="{5B4D70C6-83A3-41C3-8256-4EC1A969E359}" dt="2024-04-18T02:39:53.429" v="2114" actId="1076"/>
          <ac:spMkLst>
            <pc:docMk/>
            <pc:sldMk cId="4002806811" sldId="305"/>
            <ac:spMk id="79" creationId="{7B1A732E-38FE-4458-A1D9-9A97AF0440E6}"/>
          </ac:spMkLst>
        </pc:spChg>
        <pc:spChg chg="mod">
          <ac:chgData name="GAMBOA ALVARADO IGNACIO G" userId="d3d0d4b5-30dd-46e6-93bb-837ddea6ad49" providerId="ADAL" clId="{5B4D70C6-83A3-41C3-8256-4EC1A969E359}" dt="2024-04-19T10:47:19.627" v="3347" actId="1076"/>
          <ac:spMkLst>
            <pc:docMk/>
            <pc:sldMk cId="4002806811" sldId="305"/>
            <ac:spMk id="88" creationId="{FD0998A1-7FB0-4B0D-B632-48E4377F580C}"/>
          </ac:spMkLst>
        </pc:spChg>
        <pc:spChg chg="mod">
          <ac:chgData name="GAMBOA ALVARADO IGNACIO G" userId="d3d0d4b5-30dd-46e6-93bb-837ddea6ad49" providerId="ADAL" clId="{5B4D70C6-83A3-41C3-8256-4EC1A969E359}" dt="2024-04-18T02:39:56.997" v="2115" actId="1076"/>
          <ac:spMkLst>
            <pc:docMk/>
            <pc:sldMk cId="4002806811" sldId="305"/>
            <ac:spMk id="89" creationId="{9643106E-B78F-462C-B172-9657EC03DCAA}"/>
          </ac:spMkLst>
        </pc:spChg>
        <pc:picChg chg="mod">
          <ac:chgData name="GAMBOA ALVARADO IGNACIO G" userId="d3d0d4b5-30dd-46e6-93bb-837ddea6ad49" providerId="ADAL" clId="{5B4D70C6-83A3-41C3-8256-4EC1A969E359}" dt="2024-04-18T02:39:41.989" v="2113" actId="1076"/>
          <ac:picMkLst>
            <pc:docMk/>
            <pc:sldMk cId="4002806811" sldId="305"/>
            <ac:picMk id="43" creationId="{C910E6B8-46DC-46C4-875E-8B3FFF0F498B}"/>
          </ac:picMkLst>
        </pc:picChg>
      </pc:sldChg>
      <pc:sldChg chg="addSp delSp modSp mod modNotesTx">
        <pc:chgData name="GAMBOA ALVARADO IGNACIO G" userId="d3d0d4b5-30dd-46e6-93bb-837ddea6ad49" providerId="ADAL" clId="{5B4D70C6-83A3-41C3-8256-4EC1A969E359}" dt="2024-04-20T11:56:44.339" v="4195" actId="165"/>
        <pc:sldMkLst>
          <pc:docMk/>
          <pc:sldMk cId="2779685119" sldId="306"/>
        </pc:sldMkLst>
        <pc:spChg chg="mod">
          <ac:chgData name="GAMBOA ALVARADO IGNACIO G" userId="d3d0d4b5-30dd-46e6-93bb-837ddea6ad49" providerId="ADAL" clId="{5B4D70C6-83A3-41C3-8256-4EC1A969E359}" dt="2024-04-17T11:48:26.686" v="1246"/>
          <ac:spMkLst>
            <pc:docMk/>
            <pc:sldMk cId="2779685119" sldId="306"/>
            <ac:spMk id="10" creationId="{0D25449D-5693-D9A5-F444-AF44067C2720}"/>
          </ac:spMkLst>
        </pc:spChg>
        <pc:spChg chg="mod">
          <ac:chgData name="GAMBOA ALVARADO IGNACIO G" userId="d3d0d4b5-30dd-46e6-93bb-837ddea6ad49" providerId="ADAL" clId="{5B4D70C6-83A3-41C3-8256-4EC1A969E359}" dt="2024-04-17T11:49:03.917" v="1252" actId="20577"/>
          <ac:spMkLst>
            <pc:docMk/>
            <pc:sldMk cId="2779685119" sldId="306"/>
            <ac:spMk id="11" creationId="{867291DA-A207-F6CD-DAEF-ED456734FB50}"/>
          </ac:spMkLst>
        </pc:spChg>
        <pc:spChg chg="mod">
          <ac:chgData name="GAMBOA ALVARADO IGNACIO G" userId="d3d0d4b5-30dd-46e6-93bb-837ddea6ad49" providerId="ADAL" clId="{5B4D70C6-83A3-41C3-8256-4EC1A969E359}" dt="2024-04-17T11:48:26.686" v="1246"/>
          <ac:spMkLst>
            <pc:docMk/>
            <pc:sldMk cId="2779685119" sldId="306"/>
            <ac:spMk id="12" creationId="{76E1D1CC-FE52-51C0-EA5E-4BAF7E2E18D1}"/>
          </ac:spMkLst>
        </pc:spChg>
        <pc:spChg chg="mod">
          <ac:chgData name="GAMBOA ALVARADO IGNACIO G" userId="d3d0d4b5-30dd-46e6-93bb-837ddea6ad49" providerId="ADAL" clId="{5B4D70C6-83A3-41C3-8256-4EC1A969E359}" dt="2024-04-20T11:56:44.339" v="4195" actId="165"/>
          <ac:spMkLst>
            <pc:docMk/>
            <pc:sldMk cId="2779685119" sldId="306"/>
            <ac:spMk id="14" creationId="{855FA44E-0C17-4500-A69F-6E7B6E86DD4E}"/>
          </ac:spMkLst>
        </pc:spChg>
        <pc:spChg chg="mod topLvl">
          <ac:chgData name="GAMBOA ALVARADO IGNACIO G" userId="d3d0d4b5-30dd-46e6-93bb-837ddea6ad49" providerId="ADAL" clId="{5B4D70C6-83A3-41C3-8256-4EC1A969E359}" dt="2024-04-20T11:56:44.339" v="4195" actId="165"/>
          <ac:spMkLst>
            <pc:docMk/>
            <pc:sldMk cId="2779685119" sldId="306"/>
            <ac:spMk id="15" creationId="{B4695B2F-77DA-4672-8B2A-9A98209719AD}"/>
          </ac:spMkLst>
        </pc:spChg>
        <pc:spChg chg="mod topLvl">
          <ac:chgData name="GAMBOA ALVARADO IGNACIO G" userId="d3d0d4b5-30dd-46e6-93bb-837ddea6ad49" providerId="ADAL" clId="{5B4D70C6-83A3-41C3-8256-4EC1A969E359}" dt="2024-04-20T11:56:44.339" v="4195" actId="165"/>
          <ac:spMkLst>
            <pc:docMk/>
            <pc:sldMk cId="2779685119" sldId="306"/>
            <ac:spMk id="18" creationId="{79C6A198-6FA3-4552-B4F8-0241175D6D37}"/>
          </ac:spMkLst>
        </pc:spChg>
        <pc:spChg chg="mod topLvl">
          <ac:chgData name="GAMBOA ALVARADO IGNACIO G" userId="d3d0d4b5-30dd-46e6-93bb-837ddea6ad49" providerId="ADAL" clId="{5B4D70C6-83A3-41C3-8256-4EC1A969E359}" dt="2024-04-20T11:56:44.339" v="4195" actId="165"/>
          <ac:spMkLst>
            <pc:docMk/>
            <pc:sldMk cId="2779685119" sldId="306"/>
            <ac:spMk id="19" creationId="{1FB40C32-9336-4D24-8223-3C61069D4751}"/>
          </ac:spMkLst>
        </pc:spChg>
        <pc:spChg chg="mod topLvl">
          <ac:chgData name="GAMBOA ALVARADO IGNACIO G" userId="d3d0d4b5-30dd-46e6-93bb-837ddea6ad49" providerId="ADAL" clId="{5B4D70C6-83A3-41C3-8256-4EC1A969E359}" dt="2024-04-20T11:56:44.339" v="4195" actId="165"/>
          <ac:spMkLst>
            <pc:docMk/>
            <pc:sldMk cId="2779685119" sldId="306"/>
            <ac:spMk id="20" creationId="{CE84625E-6CA6-4EF5-ABC1-3503266AC210}"/>
          </ac:spMkLst>
        </pc:spChg>
        <pc:spChg chg="mod topLvl">
          <ac:chgData name="GAMBOA ALVARADO IGNACIO G" userId="d3d0d4b5-30dd-46e6-93bb-837ddea6ad49" providerId="ADAL" clId="{5B4D70C6-83A3-41C3-8256-4EC1A969E359}" dt="2024-04-20T11:56:44.339" v="4195" actId="165"/>
          <ac:spMkLst>
            <pc:docMk/>
            <pc:sldMk cId="2779685119" sldId="306"/>
            <ac:spMk id="21" creationId="{CE08D2EE-8AC8-45B7-B064-14D472F0E939}"/>
          </ac:spMkLst>
        </pc:spChg>
        <pc:spChg chg="mod topLvl">
          <ac:chgData name="GAMBOA ALVARADO IGNACIO G" userId="d3d0d4b5-30dd-46e6-93bb-837ddea6ad49" providerId="ADAL" clId="{5B4D70C6-83A3-41C3-8256-4EC1A969E359}" dt="2024-04-20T11:56:44.339" v="4195" actId="165"/>
          <ac:spMkLst>
            <pc:docMk/>
            <pc:sldMk cId="2779685119" sldId="306"/>
            <ac:spMk id="22" creationId="{4A184DBA-0163-4573-A60D-D11658F8557E}"/>
          </ac:spMkLst>
        </pc:spChg>
        <pc:spChg chg="mod topLvl">
          <ac:chgData name="GAMBOA ALVARADO IGNACIO G" userId="d3d0d4b5-30dd-46e6-93bb-837ddea6ad49" providerId="ADAL" clId="{5B4D70C6-83A3-41C3-8256-4EC1A969E359}" dt="2024-04-20T11:56:44.339" v="4195" actId="165"/>
          <ac:spMkLst>
            <pc:docMk/>
            <pc:sldMk cId="2779685119" sldId="306"/>
            <ac:spMk id="23" creationId="{80256A02-BB1E-41C6-9199-FC0C1F3321C4}"/>
          </ac:spMkLst>
        </pc:spChg>
        <pc:spChg chg="mod topLvl">
          <ac:chgData name="GAMBOA ALVARADO IGNACIO G" userId="d3d0d4b5-30dd-46e6-93bb-837ddea6ad49" providerId="ADAL" clId="{5B4D70C6-83A3-41C3-8256-4EC1A969E359}" dt="2024-04-20T11:56:44.339" v="4195" actId="165"/>
          <ac:spMkLst>
            <pc:docMk/>
            <pc:sldMk cId="2779685119" sldId="306"/>
            <ac:spMk id="24" creationId="{03E5F3D1-3221-4659-A0A9-5A15FEF6B111}"/>
          </ac:spMkLst>
        </pc:spChg>
        <pc:spChg chg="add del mod topLvl">
          <ac:chgData name="GAMBOA ALVARADO IGNACIO G" userId="d3d0d4b5-30dd-46e6-93bb-837ddea6ad49" providerId="ADAL" clId="{5B4D70C6-83A3-41C3-8256-4EC1A969E359}" dt="2024-04-20T01:57:26.148" v="3827" actId="1076"/>
          <ac:spMkLst>
            <pc:docMk/>
            <pc:sldMk cId="2779685119" sldId="306"/>
            <ac:spMk id="27" creationId="{90248251-55FD-4CAF-89AB-8B894160C9EA}"/>
          </ac:spMkLst>
        </pc:spChg>
        <pc:spChg chg="del mod">
          <ac:chgData name="GAMBOA ALVARADO IGNACIO G" userId="d3d0d4b5-30dd-46e6-93bb-837ddea6ad49" providerId="ADAL" clId="{5B4D70C6-83A3-41C3-8256-4EC1A969E359}" dt="2024-04-18T02:34:10.098" v="2034" actId="478"/>
          <ac:spMkLst>
            <pc:docMk/>
            <pc:sldMk cId="2779685119" sldId="306"/>
            <ac:spMk id="31" creationId="{AB1F3AA8-C40C-4823-95D0-F0F9F26F2EBA}"/>
          </ac:spMkLst>
        </pc:spChg>
        <pc:spChg chg="del mod">
          <ac:chgData name="GAMBOA ALVARADO IGNACIO G" userId="d3d0d4b5-30dd-46e6-93bb-837ddea6ad49" providerId="ADAL" clId="{5B4D70C6-83A3-41C3-8256-4EC1A969E359}" dt="2024-04-18T02:19:46.059" v="1303" actId="478"/>
          <ac:spMkLst>
            <pc:docMk/>
            <pc:sldMk cId="2779685119" sldId="306"/>
            <ac:spMk id="32" creationId="{524FE226-A150-4F51-A7E2-B0E071575B05}"/>
          </ac:spMkLst>
        </pc:spChg>
        <pc:spChg chg="del mod">
          <ac:chgData name="GAMBOA ALVARADO IGNACIO G" userId="d3d0d4b5-30dd-46e6-93bb-837ddea6ad49" providerId="ADAL" clId="{5B4D70C6-83A3-41C3-8256-4EC1A969E359}" dt="2024-04-18T02:34:16.212" v="2036" actId="478"/>
          <ac:spMkLst>
            <pc:docMk/>
            <pc:sldMk cId="2779685119" sldId="306"/>
            <ac:spMk id="35" creationId="{A5397A96-D306-4BB4-BBB1-CB576D4C4973}"/>
          </ac:spMkLst>
        </pc:spChg>
        <pc:spChg chg="del mod">
          <ac:chgData name="GAMBOA ALVARADO IGNACIO G" userId="d3d0d4b5-30dd-46e6-93bb-837ddea6ad49" providerId="ADAL" clId="{5B4D70C6-83A3-41C3-8256-4EC1A969E359}" dt="2024-04-18T02:19:43.685" v="1301" actId="478"/>
          <ac:spMkLst>
            <pc:docMk/>
            <pc:sldMk cId="2779685119" sldId="306"/>
            <ac:spMk id="36" creationId="{D31273AC-F561-4BBE-BE63-A5933D1EF47D}"/>
          </ac:spMkLst>
        </pc:spChg>
        <pc:spChg chg="add del mod">
          <ac:chgData name="GAMBOA ALVARADO IGNACIO G" userId="d3d0d4b5-30dd-46e6-93bb-837ddea6ad49" providerId="ADAL" clId="{5B4D70C6-83A3-41C3-8256-4EC1A969E359}" dt="2024-04-18T02:14:11.886" v="1286" actId="478"/>
          <ac:spMkLst>
            <pc:docMk/>
            <pc:sldMk cId="2779685119" sldId="306"/>
            <ac:spMk id="38" creationId="{F05B8A41-32C0-B2E6-6E22-38838C48B383}"/>
          </ac:spMkLst>
        </pc:spChg>
        <pc:spChg chg="del">
          <ac:chgData name="GAMBOA ALVARADO IGNACIO G" userId="d3d0d4b5-30dd-46e6-93bb-837ddea6ad49" providerId="ADAL" clId="{5B4D70C6-83A3-41C3-8256-4EC1A969E359}" dt="2024-04-18T02:34:13.770" v="2035" actId="478"/>
          <ac:spMkLst>
            <pc:docMk/>
            <pc:sldMk cId="2779685119" sldId="306"/>
            <ac:spMk id="39" creationId="{6EFE6E81-1B2D-4C88-AB65-9D3950367EEE}"/>
          </ac:spMkLst>
        </pc:spChg>
        <pc:spChg chg="add del mod">
          <ac:chgData name="GAMBOA ALVARADO IGNACIO G" userId="d3d0d4b5-30dd-46e6-93bb-837ddea6ad49" providerId="ADAL" clId="{5B4D70C6-83A3-41C3-8256-4EC1A969E359}" dt="2024-04-18T02:17:47.694" v="1292" actId="478"/>
          <ac:spMkLst>
            <pc:docMk/>
            <pc:sldMk cId="2779685119" sldId="306"/>
            <ac:spMk id="40" creationId="{0C33CAEB-8B34-9632-4149-E8AFF684F294}"/>
          </ac:spMkLst>
        </pc:spChg>
        <pc:spChg chg="mod">
          <ac:chgData name="GAMBOA ALVARADO IGNACIO G" userId="d3d0d4b5-30dd-46e6-93bb-837ddea6ad49" providerId="ADAL" clId="{5B4D70C6-83A3-41C3-8256-4EC1A969E359}" dt="2024-04-18T02:24:51.625" v="1501" actId="20577"/>
          <ac:spMkLst>
            <pc:docMk/>
            <pc:sldMk cId="2779685119" sldId="306"/>
            <ac:spMk id="46" creationId="{3100BAD1-E448-44FC-A564-E3D9A4AE5330}"/>
          </ac:spMkLst>
        </pc:spChg>
        <pc:spChg chg="mod">
          <ac:chgData name="GAMBOA ALVARADO IGNACIO G" userId="d3d0d4b5-30dd-46e6-93bb-837ddea6ad49" providerId="ADAL" clId="{5B4D70C6-83A3-41C3-8256-4EC1A969E359}" dt="2024-04-17T11:44:49.311" v="1210" actId="164"/>
          <ac:spMkLst>
            <pc:docMk/>
            <pc:sldMk cId="2779685119" sldId="306"/>
            <ac:spMk id="50" creationId="{772B87AF-0051-4221-B66B-DA8B67568362}"/>
          </ac:spMkLst>
        </pc:spChg>
        <pc:spChg chg="mod">
          <ac:chgData name="GAMBOA ALVARADO IGNACIO G" userId="d3d0d4b5-30dd-46e6-93bb-837ddea6ad49" providerId="ADAL" clId="{5B4D70C6-83A3-41C3-8256-4EC1A969E359}" dt="2024-04-17T11:51:31.309" v="1273" actId="164"/>
          <ac:spMkLst>
            <pc:docMk/>
            <pc:sldMk cId="2779685119" sldId="306"/>
            <ac:spMk id="51" creationId="{745CF5DA-9249-44C0-B00F-5EB74E0E4A8F}"/>
          </ac:spMkLst>
        </pc:spChg>
        <pc:spChg chg="mod">
          <ac:chgData name="GAMBOA ALVARADO IGNACIO G" userId="d3d0d4b5-30dd-46e6-93bb-837ddea6ad49" providerId="ADAL" clId="{5B4D70C6-83A3-41C3-8256-4EC1A969E359}" dt="2024-04-17T11:45:00.176" v="1212" actId="164"/>
          <ac:spMkLst>
            <pc:docMk/>
            <pc:sldMk cId="2779685119" sldId="306"/>
            <ac:spMk id="52" creationId="{001FA613-5460-4EDE-8DAB-DE3C2E732763}"/>
          </ac:spMkLst>
        </pc:spChg>
        <pc:spChg chg="mod">
          <ac:chgData name="GAMBOA ALVARADO IGNACIO G" userId="d3d0d4b5-30dd-46e6-93bb-837ddea6ad49" providerId="ADAL" clId="{5B4D70C6-83A3-41C3-8256-4EC1A969E359}" dt="2024-04-17T11:44:42.868" v="1209" actId="164"/>
          <ac:spMkLst>
            <pc:docMk/>
            <pc:sldMk cId="2779685119" sldId="306"/>
            <ac:spMk id="53" creationId="{D2299DF6-A873-4A6D-8B3C-136293651AFD}"/>
          </ac:spMkLst>
        </pc:spChg>
        <pc:spChg chg="mod">
          <ac:chgData name="GAMBOA ALVARADO IGNACIO G" userId="d3d0d4b5-30dd-46e6-93bb-837ddea6ad49" providerId="ADAL" clId="{5B4D70C6-83A3-41C3-8256-4EC1A969E359}" dt="2024-04-17T11:47:09.306" v="1241" actId="164"/>
          <ac:spMkLst>
            <pc:docMk/>
            <pc:sldMk cId="2779685119" sldId="306"/>
            <ac:spMk id="54" creationId="{7BF087FF-E2DE-41C4-9556-1FCAF488EB61}"/>
          </ac:spMkLst>
        </pc:spChg>
        <pc:spChg chg="mod">
          <ac:chgData name="GAMBOA ALVARADO IGNACIO G" userId="d3d0d4b5-30dd-46e6-93bb-837ddea6ad49" providerId="ADAL" clId="{5B4D70C6-83A3-41C3-8256-4EC1A969E359}" dt="2024-04-17T11:44:49.311" v="1210" actId="164"/>
          <ac:spMkLst>
            <pc:docMk/>
            <pc:sldMk cId="2779685119" sldId="306"/>
            <ac:spMk id="55" creationId="{FAEF8119-A2B5-4CD2-A800-26BE3BE670D3}"/>
          </ac:spMkLst>
        </pc:spChg>
        <pc:spChg chg="mod">
          <ac:chgData name="GAMBOA ALVARADO IGNACIO G" userId="d3d0d4b5-30dd-46e6-93bb-837ddea6ad49" providerId="ADAL" clId="{5B4D70C6-83A3-41C3-8256-4EC1A969E359}" dt="2024-04-20T02:18:35.382" v="3832" actId="20577"/>
          <ac:spMkLst>
            <pc:docMk/>
            <pc:sldMk cId="2779685119" sldId="306"/>
            <ac:spMk id="56" creationId="{87E25C75-B8D4-4FE4-A33C-A0EFDFA19078}"/>
          </ac:spMkLst>
        </pc:spChg>
        <pc:spChg chg="mod">
          <ac:chgData name="GAMBOA ALVARADO IGNACIO G" userId="d3d0d4b5-30dd-46e6-93bb-837ddea6ad49" providerId="ADAL" clId="{5B4D70C6-83A3-41C3-8256-4EC1A969E359}" dt="2024-04-17T11:50:46.641" v="1267" actId="1076"/>
          <ac:spMkLst>
            <pc:docMk/>
            <pc:sldMk cId="2779685119" sldId="306"/>
            <ac:spMk id="57" creationId="{554E029C-D7DF-4704-88D5-B9777913D3B9}"/>
          </ac:spMkLst>
        </pc:spChg>
        <pc:spChg chg="mod">
          <ac:chgData name="GAMBOA ALVARADO IGNACIO G" userId="d3d0d4b5-30dd-46e6-93bb-837ddea6ad49" providerId="ADAL" clId="{5B4D70C6-83A3-41C3-8256-4EC1A969E359}" dt="2024-04-17T11:44:42.868" v="1209" actId="164"/>
          <ac:spMkLst>
            <pc:docMk/>
            <pc:sldMk cId="2779685119" sldId="306"/>
            <ac:spMk id="58" creationId="{214727C3-0AFC-45BD-B00C-47A83C014410}"/>
          </ac:spMkLst>
        </pc:spChg>
        <pc:spChg chg="mod">
          <ac:chgData name="GAMBOA ALVARADO IGNACIO G" userId="d3d0d4b5-30dd-46e6-93bb-837ddea6ad49" providerId="ADAL" clId="{5B4D70C6-83A3-41C3-8256-4EC1A969E359}" dt="2024-04-17T11:47:50.048" v="1244" actId="122"/>
          <ac:spMkLst>
            <pc:docMk/>
            <pc:sldMk cId="2779685119" sldId="306"/>
            <ac:spMk id="59" creationId="{D58086D5-CEE3-4BF9-AFA3-4D1AD22F6E59}"/>
          </ac:spMkLst>
        </pc:spChg>
        <pc:spChg chg="mod">
          <ac:chgData name="GAMBOA ALVARADO IGNACIO G" userId="d3d0d4b5-30dd-46e6-93bb-837ddea6ad49" providerId="ADAL" clId="{5B4D70C6-83A3-41C3-8256-4EC1A969E359}" dt="2024-04-17T11:44:49.311" v="1210" actId="164"/>
          <ac:spMkLst>
            <pc:docMk/>
            <pc:sldMk cId="2779685119" sldId="306"/>
            <ac:spMk id="60" creationId="{95CFFFBE-D17A-4171-A302-0411ADED93A9}"/>
          </ac:spMkLst>
        </pc:spChg>
        <pc:spChg chg="mod">
          <ac:chgData name="GAMBOA ALVARADO IGNACIO G" userId="d3d0d4b5-30dd-46e6-93bb-837ddea6ad49" providerId="ADAL" clId="{5B4D70C6-83A3-41C3-8256-4EC1A969E359}" dt="2024-04-17T11:50:30.204" v="1261" actId="1076"/>
          <ac:spMkLst>
            <pc:docMk/>
            <pc:sldMk cId="2779685119" sldId="306"/>
            <ac:spMk id="61" creationId="{AC5054DA-53CB-4FDA-B7CA-1CF52349A477}"/>
          </ac:spMkLst>
        </pc:spChg>
        <pc:spChg chg="mod">
          <ac:chgData name="GAMBOA ALVARADO IGNACIO G" userId="d3d0d4b5-30dd-46e6-93bb-837ddea6ad49" providerId="ADAL" clId="{5B4D70C6-83A3-41C3-8256-4EC1A969E359}" dt="2024-04-17T11:45:00.176" v="1212" actId="164"/>
          <ac:spMkLst>
            <pc:docMk/>
            <pc:sldMk cId="2779685119" sldId="306"/>
            <ac:spMk id="62" creationId="{38F04139-9B1E-4A21-911C-823D4BBF6976}"/>
          </ac:spMkLst>
        </pc:spChg>
        <pc:spChg chg="mod">
          <ac:chgData name="GAMBOA ALVARADO IGNACIO G" userId="d3d0d4b5-30dd-46e6-93bb-837ddea6ad49" providerId="ADAL" clId="{5B4D70C6-83A3-41C3-8256-4EC1A969E359}" dt="2024-04-17T11:44:42.868" v="1209" actId="164"/>
          <ac:spMkLst>
            <pc:docMk/>
            <pc:sldMk cId="2779685119" sldId="306"/>
            <ac:spMk id="63" creationId="{9E34250B-360E-4D14-B90F-65672F2D16FC}"/>
          </ac:spMkLst>
        </pc:spChg>
        <pc:spChg chg="mod">
          <ac:chgData name="GAMBOA ALVARADO IGNACIO G" userId="d3d0d4b5-30dd-46e6-93bb-837ddea6ad49" providerId="ADAL" clId="{5B4D70C6-83A3-41C3-8256-4EC1A969E359}" dt="2024-04-17T11:47:46.799" v="1242" actId="122"/>
          <ac:spMkLst>
            <pc:docMk/>
            <pc:sldMk cId="2779685119" sldId="306"/>
            <ac:spMk id="64" creationId="{7160281E-E5E8-4779-BADF-9A0FBCB56D16}"/>
          </ac:spMkLst>
        </pc:spChg>
        <pc:spChg chg="mod">
          <ac:chgData name="GAMBOA ALVARADO IGNACIO G" userId="d3d0d4b5-30dd-46e6-93bb-837ddea6ad49" providerId="ADAL" clId="{5B4D70C6-83A3-41C3-8256-4EC1A969E359}" dt="2024-04-17T11:49:42.215" v="1256" actId="164"/>
          <ac:spMkLst>
            <pc:docMk/>
            <pc:sldMk cId="2779685119" sldId="306"/>
            <ac:spMk id="65" creationId="{16CE36D1-D4E6-4FAC-BC26-BE0236BAFE9E}"/>
          </ac:spMkLst>
        </pc:spChg>
        <pc:spChg chg="mod">
          <ac:chgData name="GAMBOA ALVARADO IGNACIO G" userId="d3d0d4b5-30dd-46e6-93bb-837ddea6ad49" providerId="ADAL" clId="{5B4D70C6-83A3-41C3-8256-4EC1A969E359}" dt="2024-04-17T11:49:20.631" v="1253" actId="164"/>
          <ac:spMkLst>
            <pc:docMk/>
            <pc:sldMk cId="2779685119" sldId="306"/>
            <ac:spMk id="66" creationId="{4B493A0F-43B3-4D8A-AE47-A075C2FDCA48}"/>
          </ac:spMkLst>
        </pc:spChg>
        <pc:spChg chg="mod">
          <ac:chgData name="GAMBOA ALVARADO IGNACIO G" userId="d3d0d4b5-30dd-46e6-93bb-837ddea6ad49" providerId="ADAL" clId="{5B4D70C6-83A3-41C3-8256-4EC1A969E359}" dt="2024-04-17T11:49:20.631" v="1253" actId="164"/>
          <ac:spMkLst>
            <pc:docMk/>
            <pc:sldMk cId="2779685119" sldId="306"/>
            <ac:spMk id="67" creationId="{C4731DD5-BDA9-491E-B168-40260D3F59D2}"/>
          </ac:spMkLst>
        </pc:spChg>
        <pc:grpChg chg="add mod">
          <ac:chgData name="GAMBOA ALVARADO IGNACIO G" userId="d3d0d4b5-30dd-46e6-93bb-837ddea6ad49" providerId="ADAL" clId="{5B4D70C6-83A3-41C3-8256-4EC1A969E359}" dt="2024-04-17T11:51:06.027" v="1270" actId="1076"/>
          <ac:grpSpMkLst>
            <pc:docMk/>
            <pc:sldMk cId="2779685119" sldId="306"/>
            <ac:grpSpMk id="3" creationId="{2F7F38BB-AB73-60A3-1071-509AB1235058}"/>
          </ac:grpSpMkLst>
        </pc:grpChg>
        <pc:grpChg chg="add mod">
          <ac:chgData name="GAMBOA ALVARADO IGNACIO G" userId="d3d0d4b5-30dd-46e6-93bb-837ddea6ad49" providerId="ADAL" clId="{5B4D70C6-83A3-41C3-8256-4EC1A969E359}" dt="2024-04-17T11:50:56.426" v="1269" actId="1076"/>
          <ac:grpSpMkLst>
            <pc:docMk/>
            <pc:sldMk cId="2779685119" sldId="306"/>
            <ac:grpSpMk id="4" creationId="{E6BB8210-0219-37B5-8BDA-944A64C4988D}"/>
          </ac:grpSpMkLst>
        </pc:grpChg>
        <pc:grpChg chg="add mod">
          <ac:chgData name="GAMBOA ALVARADO IGNACIO G" userId="d3d0d4b5-30dd-46e6-93bb-837ddea6ad49" providerId="ADAL" clId="{5B4D70C6-83A3-41C3-8256-4EC1A969E359}" dt="2024-04-17T11:51:31.309" v="1273" actId="164"/>
          <ac:grpSpMkLst>
            <pc:docMk/>
            <pc:sldMk cId="2779685119" sldId="306"/>
            <ac:grpSpMk id="5" creationId="{371F12A0-2D9A-E3D8-446E-DB196B4ED9B0}"/>
          </ac:grpSpMkLst>
        </pc:grpChg>
        <pc:grpChg chg="add mod">
          <ac:chgData name="GAMBOA ALVARADO IGNACIO G" userId="d3d0d4b5-30dd-46e6-93bb-837ddea6ad49" providerId="ADAL" clId="{5B4D70C6-83A3-41C3-8256-4EC1A969E359}" dt="2024-04-17T11:51:58.129" v="1275" actId="1076"/>
          <ac:grpSpMkLst>
            <pc:docMk/>
            <pc:sldMk cId="2779685119" sldId="306"/>
            <ac:grpSpMk id="6" creationId="{077245B4-8564-E95C-57FC-E31445405B36}"/>
          </ac:grpSpMkLst>
        </pc:grpChg>
        <pc:grpChg chg="add mod">
          <ac:chgData name="GAMBOA ALVARADO IGNACIO G" userId="d3d0d4b5-30dd-46e6-93bb-837ddea6ad49" providerId="ADAL" clId="{5B4D70C6-83A3-41C3-8256-4EC1A969E359}" dt="2024-04-17T11:52:14.770" v="1276" actId="1076"/>
          <ac:grpSpMkLst>
            <pc:docMk/>
            <pc:sldMk cId="2779685119" sldId="306"/>
            <ac:grpSpMk id="8" creationId="{C23B4E8B-8EA4-7688-7BE4-7ACFE67454F2}"/>
          </ac:grpSpMkLst>
        </pc:grpChg>
        <pc:grpChg chg="add mod">
          <ac:chgData name="GAMBOA ALVARADO IGNACIO G" userId="d3d0d4b5-30dd-46e6-93bb-837ddea6ad49" providerId="ADAL" clId="{5B4D70C6-83A3-41C3-8256-4EC1A969E359}" dt="2024-04-17T11:52:40.474" v="1277" actId="1076"/>
          <ac:grpSpMkLst>
            <pc:docMk/>
            <pc:sldMk cId="2779685119" sldId="306"/>
            <ac:grpSpMk id="9" creationId="{C39E7FE5-2B52-FFFC-E7CE-DEF637E38747}"/>
          </ac:grpSpMkLst>
        </pc:grpChg>
        <pc:grpChg chg="add mod">
          <ac:chgData name="GAMBOA ALVARADO IGNACIO G" userId="d3d0d4b5-30dd-46e6-93bb-837ddea6ad49" providerId="ADAL" clId="{5B4D70C6-83A3-41C3-8256-4EC1A969E359}" dt="2024-04-17T11:49:42.215" v="1256" actId="164"/>
          <ac:grpSpMkLst>
            <pc:docMk/>
            <pc:sldMk cId="2779685119" sldId="306"/>
            <ac:grpSpMk id="16" creationId="{4E1AFE95-EB35-BCAF-2353-132E17F7E46E}"/>
          </ac:grpSpMkLst>
        </pc:grpChg>
        <pc:grpChg chg="add mod">
          <ac:chgData name="GAMBOA ALVARADO IGNACIO G" userId="d3d0d4b5-30dd-46e6-93bb-837ddea6ad49" providerId="ADAL" clId="{5B4D70C6-83A3-41C3-8256-4EC1A969E359}" dt="2024-04-17T11:50:04.484" v="1258" actId="14100"/>
          <ac:grpSpMkLst>
            <pc:docMk/>
            <pc:sldMk cId="2779685119" sldId="306"/>
            <ac:grpSpMk id="17" creationId="{A0C0B90B-ACC7-98A0-58E7-D85D79D4256E}"/>
          </ac:grpSpMkLst>
        </pc:grpChg>
        <pc:grpChg chg="add mod">
          <ac:chgData name="GAMBOA ALVARADO IGNACIO G" userId="d3d0d4b5-30dd-46e6-93bb-837ddea6ad49" providerId="ADAL" clId="{5B4D70C6-83A3-41C3-8256-4EC1A969E359}" dt="2024-04-17T11:51:45.130" v="1274" actId="1076"/>
          <ac:grpSpMkLst>
            <pc:docMk/>
            <pc:sldMk cId="2779685119" sldId="306"/>
            <ac:grpSpMk id="29" creationId="{142B264E-02D7-FA76-9015-8DE9252C6277}"/>
          </ac:grpSpMkLst>
        </pc:grpChg>
        <pc:grpChg chg="add del mod">
          <ac:chgData name="GAMBOA ALVARADO IGNACIO G" userId="d3d0d4b5-30dd-46e6-93bb-837ddea6ad49" providerId="ADAL" clId="{5B4D70C6-83A3-41C3-8256-4EC1A969E359}" dt="2024-04-20T01:56:44.688" v="3815" actId="165"/>
          <ac:grpSpMkLst>
            <pc:docMk/>
            <pc:sldMk cId="2779685119" sldId="306"/>
            <ac:grpSpMk id="41" creationId="{96C56988-82CC-6DD4-1CFD-3EF765D05A57}"/>
          </ac:grpSpMkLst>
        </pc:grpChg>
        <pc:grpChg chg="add mod topLvl">
          <ac:chgData name="GAMBOA ALVARADO IGNACIO G" userId="d3d0d4b5-30dd-46e6-93bb-837ddea6ad49" providerId="ADAL" clId="{5B4D70C6-83A3-41C3-8256-4EC1A969E359}" dt="2024-04-20T11:56:44.339" v="4195" actId="165"/>
          <ac:grpSpMkLst>
            <pc:docMk/>
            <pc:sldMk cId="2779685119" sldId="306"/>
            <ac:grpSpMk id="42" creationId="{4FFE5FFD-8BCD-78E4-9EDB-3FE577D1221F}"/>
          </ac:grpSpMkLst>
        </pc:grpChg>
        <pc:grpChg chg="add mod">
          <ac:chgData name="GAMBOA ALVARADO IGNACIO G" userId="d3d0d4b5-30dd-46e6-93bb-837ddea6ad49" providerId="ADAL" clId="{5B4D70C6-83A3-41C3-8256-4EC1A969E359}" dt="2024-04-18T02:41:01.861" v="2121" actId="164"/>
          <ac:grpSpMkLst>
            <pc:docMk/>
            <pc:sldMk cId="2779685119" sldId="306"/>
            <ac:grpSpMk id="43" creationId="{00BB2BDF-C8E3-F543-3880-E933CE4B849C}"/>
          </ac:grpSpMkLst>
        </pc:grpChg>
        <pc:grpChg chg="add del mod">
          <ac:chgData name="GAMBOA ALVARADO IGNACIO G" userId="d3d0d4b5-30dd-46e6-93bb-837ddea6ad49" providerId="ADAL" clId="{5B4D70C6-83A3-41C3-8256-4EC1A969E359}" dt="2024-04-20T11:56:44.339" v="4195" actId="165"/>
          <ac:grpSpMkLst>
            <pc:docMk/>
            <pc:sldMk cId="2779685119" sldId="306"/>
            <ac:grpSpMk id="44" creationId="{3A67C27F-7C08-9A48-80CB-159557954172}"/>
          </ac:grpSpMkLst>
        </pc:grpChg>
        <pc:picChg chg="mod">
          <ac:chgData name="GAMBOA ALVARADO IGNACIO G" userId="d3d0d4b5-30dd-46e6-93bb-837ddea6ad49" providerId="ADAL" clId="{5B4D70C6-83A3-41C3-8256-4EC1A969E359}" dt="2024-04-20T11:56:44.339" v="4195" actId="165"/>
          <ac:picMkLst>
            <pc:docMk/>
            <pc:sldMk cId="2779685119" sldId="306"/>
            <ac:picMk id="13" creationId="{D259065A-E859-445B-9FE7-062BC3C6BE3C}"/>
          </ac:picMkLst>
        </pc:picChg>
        <pc:picChg chg="add del mod topLvl modCrop">
          <ac:chgData name="GAMBOA ALVARADO IGNACIO G" userId="d3d0d4b5-30dd-46e6-93bb-837ddea6ad49" providerId="ADAL" clId="{5B4D70C6-83A3-41C3-8256-4EC1A969E359}" dt="2024-04-20T01:56:49.724" v="3818" actId="478"/>
          <ac:picMkLst>
            <pc:docMk/>
            <pc:sldMk cId="2779685119" sldId="306"/>
            <ac:picMk id="28" creationId="{77795404-A2C2-4B03-8F96-7FBA7A67E7DE}"/>
          </ac:picMkLst>
        </pc:picChg>
        <pc:picChg chg="del">
          <ac:chgData name="GAMBOA ALVARADO IGNACIO G" userId="d3d0d4b5-30dd-46e6-93bb-837ddea6ad49" providerId="ADAL" clId="{5B4D70C6-83A3-41C3-8256-4EC1A969E359}" dt="2024-04-19T02:34:07.139" v="3298" actId="21"/>
          <ac:picMkLst>
            <pc:docMk/>
            <pc:sldMk cId="2779685119" sldId="306"/>
            <ac:picMk id="31" creationId="{637CF5E8-ABB0-22A1-D946-FDFCE8232FD1}"/>
          </ac:picMkLst>
        </pc:picChg>
        <pc:picChg chg="mod">
          <ac:chgData name="GAMBOA ALVARADO IGNACIO G" userId="d3d0d4b5-30dd-46e6-93bb-837ddea6ad49" providerId="ADAL" clId="{5B4D70C6-83A3-41C3-8256-4EC1A969E359}" dt="2024-04-20T01:57:23.044" v="3826" actId="1076"/>
          <ac:picMkLst>
            <pc:docMk/>
            <pc:sldMk cId="2779685119" sldId="306"/>
            <ac:picMk id="31" creationId="{FB79B334-1684-865C-A78E-B8E6441643FA}"/>
          </ac:picMkLst>
        </pc:picChg>
        <pc:picChg chg="add">
          <ac:chgData name="GAMBOA ALVARADO IGNACIO G" userId="d3d0d4b5-30dd-46e6-93bb-837ddea6ad49" providerId="ADAL" clId="{5B4D70C6-83A3-41C3-8256-4EC1A969E359}" dt="2024-04-19T02:34:13.568" v="3299"/>
          <ac:picMkLst>
            <pc:docMk/>
            <pc:sldMk cId="2779685119" sldId="306"/>
            <ac:picMk id="32" creationId="{B6E54D26-C92E-3819-3840-BB1F962D64C7}"/>
          </ac:picMkLst>
        </pc:picChg>
        <pc:picChg chg="del">
          <ac:chgData name="GAMBOA ALVARADO IGNACIO G" userId="d3d0d4b5-30dd-46e6-93bb-837ddea6ad49" providerId="ADAL" clId="{5B4D70C6-83A3-41C3-8256-4EC1A969E359}" dt="2024-04-18T02:19:38.889" v="1298" actId="478"/>
          <ac:picMkLst>
            <pc:docMk/>
            <pc:sldMk cId="2779685119" sldId="306"/>
            <ac:picMk id="68" creationId="{7E03FE6D-EE93-4E48-9279-BB1E61C4CBA3}"/>
          </ac:picMkLst>
        </pc:picChg>
        <pc:cxnChg chg="mod topLvl">
          <ac:chgData name="GAMBOA ALVARADO IGNACIO G" userId="d3d0d4b5-30dd-46e6-93bb-837ddea6ad49" providerId="ADAL" clId="{5B4D70C6-83A3-41C3-8256-4EC1A969E359}" dt="2024-04-20T11:56:44.339" v="4195" actId="165"/>
          <ac:cxnSpMkLst>
            <pc:docMk/>
            <pc:sldMk cId="2779685119" sldId="306"/>
            <ac:cxnSpMk id="25" creationId="{B3B63103-140E-43BC-B2DA-9A367D6B6DCE}"/>
          </ac:cxnSpMkLst>
        </pc:cxnChg>
        <pc:cxnChg chg="mod topLvl">
          <ac:chgData name="GAMBOA ALVARADO IGNACIO G" userId="d3d0d4b5-30dd-46e6-93bb-837ddea6ad49" providerId="ADAL" clId="{5B4D70C6-83A3-41C3-8256-4EC1A969E359}" dt="2024-04-20T11:56:44.339" v="4195" actId="165"/>
          <ac:cxnSpMkLst>
            <pc:docMk/>
            <pc:sldMk cId="2779685119" sldId="306"/>
            <ac:cxnSpMk id="26" creationId="{A26D4208-B456-43B1-A30C-82E8310E7AB1}"/>
          </ac:cxnSpMkLst>
        </pc:cxnChg>
        <pc:cxnChg chg="del">
          <ac:chgData name="GAMBOA ALVARADO IGNACIO G" userId="d3d0d4b5-30dd-46e6-93bb-837ddea6ad49" providerId="ADAL" clId="{5B4D70C6-83A3-41C3-8256-4EC1A969E359}" dt="2024-04-18T02:19:40.350" v="1299" actId="478"/>
          <ac:cxnSpMkLst>
            <pc:docMk/>
            <pc:sldMk cId="2779685119" sldId="306"/>
            <ac:cxnSpMk id="69" creationId="{0782B690-90D6-40DE-996D-12D256D4917E}"/>
          </ac:cxnSpMkLst>
        </pc:cxnChg>
      </pc:sldChg>
      <pc:sldChg chg="addSp modSp add mod">
        <pc:chgData name="GAMBOA ALVARADO IGNACIO G" userId="d3d0d4b5-30dd-46e6-93bb-837ddea6ad49" providerId="ADAL" clId="{5B4D70C6-83A3-41C3-8256-4EC1A969E359}" dt="2024-04-18T02:12:48.807" v="1281" actId="1076"/>
        <pc:sldMkLst>
          <pc:docMk/>
          <pc:sldMk cId="1677787951" sldId="307"/>
        </pc:sldMkLst>
        <pc:spChg chg="add mod">
          <ac:chgData name="GAMBOA ALVARADO IGNACIO G" userId="d3d0d4b5-30dd-46e6-93bb-837ddea6ad49" providerId="ADAL" clId="{5B4D70C6-83A3-41C3-8256-4EC1A969E359}" dt="2024-04-17T02:49:26.077" v="297" actId="14100"/>
          <ac:spMkLst>
            <pc:docMk/>
            <pc:sldMk cId="1677787951" sldId="307"/>
            <ac:spMk id="2" creationId="{89F7B28D-E55B-A156-E75F-6B7FAAC53BF2}"/>
          </ac:spMkLst>
        </pc:spChg>
        <pc:spChg chg="add mod">
          <ac:chgData name="GAMBOA ALVARADO IGNACIO G" userId="d3d0d4b5-30dd-46e6-93bb-837ddea6ad49" providerId="ADAL" clId="{5B4D70C6-83A3-41C3-8256-4EC1A969E359}" dt="2024-04-17T02:50:32.390" v="368" actId="404"/>
          <ac:spMkLst>
            <pc:docMk/>
            <pc:sldMk cId="1677787951" sldId="307"/>
            <ac:spMk id="3" creationId="{D475482D-7F09-DE4F-FF9A-2C7FBEF94594}"/>
          </ac:spMkLst>
        </pc:spChg>
        <pc:spChg chg="mod">
          <ac:chgData name="GAMBOA ALVARADO IGNACIO G" userId="d3d0d4b5-30dd-46e6-93bb-837ddea6ad49" providerId="ADAL" clId="{5B4D70C6-83A3-41C3-8256-4EC1A969E359}" dt="2024-04-17T02:47:40.781" v="185" actId="20577"/>
          <ac:spMkLst>
            <pc:docMk/>
            <pc:sldMk cId="1677787951" sldId="307"/>
            <ac:spMk id="5" creationId="{699E2788-EBE2-45DF-9C0B-D666080A46A9}"/>
          </ac:spMkLst>
        </pc:spChg>
        <pc:spChg chg="mod">
          <ac:chgData name="GAMBOA ALVARADO IGNACIO G" userId="d3d0d4b5-30dd-46e6-93bb-837ddea6ad49" providerId="ADAL" clId="{5B4D70C6-83A3-41C3-8256-4EC1A969E359}" dt="2024-04-17T02:48:47.400" v="269" actId="14100"/>
          <ac:spMkLst>
            <pc:docMk/>
            <pc:sldMk cId="1677787951" sldId="307"/>
            <ac:spMk id="6" creationId="{9DEC9D77-6AA7-4B6B-881C-F31DAAE1DB2A}"/>
          </ac:spMkLst>
        </pc:spChg>
        <pc:spChg chg="mod">
          <ac:chgData name="GAMBOA ALVARADO IGNACIO G" userId="d3d0d4b5-30dd-46e6-93bb-837ddea6ad49" providerId="ADAL" clId="{5B4D70C6-83A3-41C3-8256-4EC1A969E359}" dt="2024-04-17T02:53:02.547" v="661" actId="20577"/>
          <ac:spMkLst>
            <pc:docMk/>
            <pc:sldMk cId="1677787951" sldId="307"/>
            <ac:spMk id="8" creationId="{8E5AB793-981F-4F0C-993F-B574912D895B}"/>
          </ac:spMkLst>
        </pc:spChg>
        <pc:spChg chg="mod">
          <ac:chgData name="GAMBOA ALVARADO IGNACIO G" userId="d3d0d4b5-30dd-46e6-93bb-837ddea6ad49" providerId="ADAL" clId="{5B4D70C6-83A3-41C3-8256-4EC1A969E359}" dt="2024-04-17T02:46:59.062" v="26" actId="20577"/>
          <ac:spMkLst>
            <pc:docMk/>
            <pc:sldMk cId="1677787951" sldId="307"/>
            <ac:spMk id="10" creationId="{DC1D303F-E600-4ACE-9AB7-C6AEB05050D4}"/>
          </ac:spMkLst>
        </pc:spChg>
        <pc:spChg chg="mod">
          <ac:chgData name="GAMBOA ALVARADO IGNACIO G" userId="d3d0d4b5-30dd-46e6-93bb-837ddea6ad49" providerId="ADAL" clId="{5B4D70C6-83A3-41C3-8256-4EC1A969E359}" dt="2024-04-17T02:47:48.182" v="194" actId="20577"/>
          <ac:spMkLst>
            <pc:docMk/>
            <pc:sldMk cId="1677787951" sldId="307"/>
            <ac:spMk id="11" creationId="{ACB6F962-DADC-4482-8A69-766A19968AF5}"/>
          </ac:spMkLst>
        </pc:spChg>
        <pc:spChg chg="mod">
          <ac:chgData name="GAMBOA ALVARADO IGNACIO G" userId="d3d0d4b5-30dd-46e6-93bb-837ddea6ad49" providerId="ADAL" clId="{5B4D70C6-83A3-41C3-8256-4EC1A969E359}" dt="2024-04-17T02:51:28.199" v="380" actId="20577"/>
          <ac:spMkLst>
            <pc:docMk/>
            <pc:sldMk cId="1677787951" sldId="307"/>
            <ac:spMk id="12" creationId="{A3A365B2-B2DE-4D2C-92CE-32C0611969DB}"/>
          </ac:spMkLst>
        </pc:spChg>
        <pc:spChg chg="mod">
          <ac:chgData name="GAMBOA ALVARADO IGNACIO G" userId="d3d0d4b5-30dd-46e6-93bb-837ddea6ad49" providerId="ADAL" clId="{5B4D70C6-83A3-41C3-8256-4EC1A969E359}" dt="2024-04-18T02:12:48.807" v="1281" actId="1076"/>
          <ac:spMkLst>
            <pc:docMk/>
            <pc:sldMk cId="1677787951" sldId="307"/>
            <ac:spMk id="23" creationId="{73182A38-D6DF-453D-921E-315EFA20E2ED}"/>
          </ac:spMkLst>
        </pc:spChg>
        <pc:picChg chg="mod ord modCrop">
          <ac:chgData name="GAMBOA ALVARADO IGNACIO G" userId="d3d0d4b5-30dd-46e6-93bb-837ddea6ad49" providerId="ADAL" clId="{5B4D70C6-83A3-41C3-8256-4EC1A969E359}" dt="2024-04-18T02:12:47.687" v="1280" actId="14826"/>
          <ac:picMkLst>
            <pc:docMk/>
            <pc:sldMk cId="1677787951" sldId="307"/>
            <ac:picMk id="13" creationId="{0B2A21D9-80B6-456C-A8D6-7AE3F3558AF4}"/>
          </ac:picMkLst>
        </pc:picChg>
        <pc:cxnChg chg="mod">
          <ac:chgData name="GAMBOA ALVARADO IGNACIO G" userId="d3d0d4b5-30dd-46e6-93bb-837ddea6ad49" providerId="ADAL" clId="{5B4D70C6-83A3-41C3-8256-4EC1A969E359}" dt="2024-04-17T02:57:05.958" v="674" actId="732"/>
          <ac:cxnSpMkLst>
            <pc:docMk/>
            <pc:sldMk cId="1677787951" sldId="307"/>
            <ac:cxnSpMk id="22" creationId="{6A7DB234-E311-4E3B-AE05-EF5CB163CB48}"/>
          </ac:cxnSpMkLst>
        </pc:cxnChg>
      </pc:sldChg>
      <pc:sldChg chg="addSp delSp modSp add mod modAnim">
        <pc:chgData name="GAMBOA ALVARADO IGNACIO G" userId="d3d0d4b5-30dd-46e6-93bb-837ddea6ad49" providerId="ADAL" clId="{5B4D70C6-83A3-41C3-8256-4EC1A969E359}" dt="2024-04-18T23:41:55.291" v="2913" actId="1076"/>
        <pc:sldMkLst>
          <pc:docMk/>
          <pc:sldMk cId="346870914" sldId="308"/>
        </pc:sldMkLst>
        <pc:graphicFrameChg chg="del">
          <ac:chgData name="GAMBOA ALVARADO IGNACIO G" userId="d3d0d4b5-30dd-46e6-93bb-837ddea6ad49" providerId="ADAL" clId="{5B4D70C6-83A3-41C3-8256-4EC1A969E359}" dt="2024-04-18T11:17:19.580" v="2605" actId="478"/>
          <ac:graphicFrameMkLst>
            <pc:docMk/>
            <pc:sldMk cId="346870914" sldId="308"/>
            <ac:graphicFrameMk id="3" creationId="{5F0AE777-074A-62EB-7FE2-8A4CBA7ACB0C}"/>
          </ac:graphicFrameMkLst>
        </pc:graphicFrameChg>
        <pc:graphicFrameChg chg="add mod">
          <ac:chgData name="GAMBOA ALVARADO IGNACIO G" userId="d3d0d4b5-30dd-46e6-93bb-837ddea6ad49" providerId="ADAL" clId="{5B4D70C6-83A3-41C3-8256-4EC1A969E359}" dt="2024-04-18T11:21:06.500" v="2622"/>
          <ac:graphicFrameMkLst>
            <pc:docMk/>
            <pc:sldMk cId="346870914" sldId="308"/>
            <ac:graphicFrameMk id="6" creationId="{269C6C19-E328-625B-B858-A717D3E8155C}"/>
          </ac:graphicFrameMkLst>
        </pc:graphicFrameChg>
        <pc:graphicFrameChg chg="add mod">
          <ac:chgData name="GAMBOA ALVARADO IGNACIO G" userId="d3d0d4b5-30dd-46e6-93bb-837ddea6ad49" providerId="ADAL" clId="{5B4D70C6-83A3-41C3-8256-4EC1A969E359}" dt="2024-04-18T23:41:44.040" v="2912" actId="1076"/>
          <ac:graphicFrameMkLst>
            <pc:docMk/>
            <pc:sldMk cId="346870914" sldId="308"/>
            <ac:graphicFrameMk id="10" creationId="{9B434635-BC88-B301-15AF-ABC8B74506D7}"/>
          </ac:graphicFrameMkLst>
        </pc:graphicFrameChg>
        <pc:graphicFrameChg chg="add mod">
          <ac:chgData name="GAMBOA ALVARADO IGNACIO G" userId="d3d0d4b5-30dd-46e6-93bb-837ddea6ad49" providerId="ADAL" clId="{5B4D70C6-83A3-41C3-8256-4EC1A969E359}" dt="2024-04-18T23:41:55.291" v="2913" actId="1076"/>
          <ac:graphicFrameMkLst>
            <pc:docMk/>
            <pc:sldMk cId="346870914" sldId="308"/>
            <ac:graphicFrameMk id="13" creationId="{17B822AF-5979-4C16-F89A-3EB7BEC21F7C}"/>
          </ac:graphicFrameMkLst>
        </pc:graphicFrameChg>
      </pc:sldChg>
      <pc:sldChg chg="new del">
        <pc:chgData name="GAMBOA ALVARADO IGNACIO G" userId="d3d0d4b5-30dd-46e6-93bb-837ddea6ad49" providerId="ADAL" clId="{5B4D70C6-83A3-41C3-8256-4EC1A969E359}" dt="2024-04-18T11:17:04.858" v="2603" actId="2696"/>
        <pc:sldMkLst>
          <pc:docMk/>
          <pc:sldMk cId="864359812" sldId="308"/>
        </pc:sldMkLst>
      </pc:sldChg>
      <pc:sldChg chg="addSp delSp modSp add mod delAnim modAnim">
        <pc:chgData name="GAMBOA ALVARADO IGNACIO G" userId="d3d0d4b5-30dd-46e6-93bb-837ddea6ad49" providerId="ADAL" clId="{5B4D70C6-83A3-41C3-8256-4EC1A969E359}" dt="2024-04-20T14:07:11.610" v="4758"/>
        <pc:sldMkLst>
          <pc:docMk/>
          <pc:sldMk cId="717496427" sldId="309"/>
        </pc:sldMkLst>
        <pc:spChg chg="mod">
          <ac:chgData name="GAMBOA ALVARADO IGNACIO G" userId="d3d0d4b5-30dd-46e6-93bb-837ddea6ad49" providerId="ADAL" clId="{5B4D70C6-83A3-41C3-8256-4EC1A969E359}" dt="2024-04-18T23:43:27.965" v="2930" actId="20577"/>
          <ac:spMkLst>
            <pc:docMk/>
            <pc:sldMk cId="717496427" sldId="309"/>
            <ac:spMk id="43" creationId="{227163E9-5661-4AAF-9078-F7CFD4D862FB}"/>
          </ac:spMkLst>
        </pc:spChg>
        <pc:graphicFrameChg chg="del">
          <ac:chgData name="GAMBOA ALVARADO IGNACIO G" userId="d3d0d4b5-30dd-46e6-93bb-837ddea6ad49" providerId="ADAL" clId="{5B4D70C6-83A3-41C3-8256-4EC1A969E359}" dt="2024-04-18T23:43:06.007" v="2917" actId="478"/>
          <ac:graphicFrameMkLst>
            <pc:docMk/>
            <pc:sldMk cId="717496427" sldId="309"/>
            <ac:graphicFrameMk id="6" creationId="{269C6C19-E328-625B-B858-A717D3E8155C}"/>
          </ac:graphicFrameMkLst>
        </pc:graphicFrameChg>
        <pc:graphicFrameChg chg="del">
          <ac:chgData name="GAMBOA ALVARADO IGNACIO G" userId="d3d0d4b5-30dd-46e6-93bb-837ddea6ad49" providerId="ADAL" clId="{5B4D70C6-83A3-41C3-8256-4EC1A969E359}" dt="2024-04-18T23:43:05.254" v="2916" actId="478"/>
          <ac:graphicFrameMkLst>
            <pc:docMk/>
            <pc:sldMk cId="717496427" sldId="309"/>
            <ac:graphicFrameMk id="10" creationId="{9B434635-BC88-B301-15AF-ABC8B74506D7}"/>
          </ac:graphicFrameMkLst>
        </pc:graphicFrameChg>
        <pc:graphicFrameChg chg="del">
          <ac:chgData name="GAMBOA ALVARADO IGNACIO G" userId="d3d0d4b5-30dd-46e6-93bb-837ddea6ad49" providerId="ADAL" clId="{5B4D70C6-83A3-41C3-8256-4EC1A969E359}" dt="2024-04-18T23:43:04.301" v="2915" actId="478"/>
          <ac:graphicFrameMkLst>
            <pc:docMk/>
            <pc:sldMk cId="717496427" sldId="309"/>
            <ac:graphicFrameMk id="13" creationId="{17B822AF-5979-4C16-F89A-3EB7BEC21F7C}"/>
          </ac:graphicFrameMkLst>
        </pc:graphicFrameChg>
        <pc:picChg chg="add del mod">
          <ac:chgData name="GAMBOA ALVARADO IGNACIO G" userId="d3d0d4b5-30dd-46e6-93bb-837ddea6ad49" providerId="ADAL" clId="{5B4D70C6-83A3-41C3-8256-4EC1A969E359}" dt="2024-04-19T00:04:40.088" v="3060" actId="478"/>
          <ac:picMkLst>
            <pc:docMk/>
            <pc:sldMk cId="717496427" sldId="309"/>
            <ac:picMk id="4" creationId="{AF4CED36-F82D-157D-ADF8-E3221922359A}"/>
          </ac:picMkLst>
        </pc:picChg>
        <pc:picChg chg="add del mod">
          <ac:chgData name="GAMBOA ALVARADO IGNACIO G" userId="d3d0d4b5-30dd-46e6-93bb-837ddea6ad49" providerId="ADAL" clId="{5B4D70C6-83A3-41C3-8256-4EC1A969E359}" dt="2024-04-19T00:04:39.046" v="3059" actId="478"/>
          <ac:picMkLst>
            <pc:docMk/>
            <pc:sldMk cId="717496427" sldId="309"/>
            <ac:picMk id="8" creationId="{B68B81E7-B870-127F-4CAE-CA633F7CC367}"/>
          </ac:picMkLst>
        </pc:picChg>
        <pc:picChg chg="add del mod">
          <ac:chgData name="GAMBOA ALVARADO IGNACIO G" userId="d3d0d4b5-30dd-46e6-93bb-837ddea6ad49" providerId="ADAL" clId="{5B4D70C6-83A3-41C3-8256-4EC1A969E359}" dt="2024-04-19T00:04:38.414" v="3058" actId="478"/>
          <ac:picMkLst>
            <pc:docMk/>
            <pc:sldMk cId="717496427" sldId="309"/>
            <ac:picMk id="11" creationId="{B97D08A8-CE05-6CF7-8738-465319CE1A09}"/>
          </ac:picMkLst>
        </pc:picChg>
        <pc:picChg chg="add del mod">
          <ac:chgData name="GAMBOA ALVARADO IGNACIO G" userId="d3d0d4b5-30dd-46e6-93bb-837ddea6ad49" providerId="ADAL" clId="{5B4D70C6-83A3-41C3-8256-4EC1A969E359}" dt="2024-04-19T00:04:37.679" v="3057" actId="478"/>
          <ac:picMkLst>
            <pc:docMk/>
            <pc:sldMk cId="717496427" sldId="309"/>
            <ac:picMk id="14" creationId="{DA9DB397-CF61-AF83-710B-5E1F09BCF5FA}"/>
          </ac:picMkLst>
        </pc:picChg>
        <pc:picChg chg="add mod">
          <ac:chgData name="GAMBOA ALVARADO IGNACIO G" userId="d3d0d4b5-30dd-46e6-93bb-837ddea6ad49" providerId="ADAL" clId="{5B4D70C6-83A3-41C3-8256-4EC1A969E359}" dt="2024-04-19T00:14:51.665" v="3089" actId="1076"/>
          <ac:picMkLst>
            <pc:docMk/>
            <pc:sldMk cId="717496427" sldId="309"/>
            <ac:picMk id="16" creationId="{8A211E43-15EC-23E8-E49E-52DCE8F2AEFC}"/>
          </ac:picMkLst>
        </pc:picChg>
        <pc:picChg chg="add del mod">
          <ac:chgData name="GAMBOA ALVARADO IGNACIO G" userId="d3d0d4b5-30dd-46e6-93bb-837ddea6ad49" providerId="ADAL" clId="{5B4D70C6-83A3-41C3-8256-4EC1A969E359}" dt="2024-04-19T00:05:54.883" v="3069" actId="478"/>
          <ac:picMkLst>
            <pc:docMk/>
            <pc:sldMk cId="717496427" sldId="309"/>
            <ac:picMk id="18" creationId="{09C4D84A-431F-D23F-7131-52274DAE8396}"/>
          </ac:picMkLst>
        </pc:picChg>
        <pc:picChg chg="add mod">
          <ac:chgData name="GAMBOA ALVARADO IGNACIO G" userId="d3d0d4b5-30dd-46e6-93bb-837ddea6ad49" providerId="ADAL" clId="{5B4D70C6-83A3-41C3-8256-4EC1A969E359}" dt="2024-04-19T00:14:56.120" v="3090" actId="1076"/>
          <ac:picMkLst>
            <pc:docMk/>
            <pc:sldMk cId="717496427" sldId="309"/>
            <ac:picMk id="20" creationId="{6E1F2951-A415-67A8-8C78-74351F011D0C}"/>
          </ac:picMkLst>
        </pc:picChg>
        <pc:picChg chg="add mod">
          <ac:chgData name="GAMBOA ALVARADO IGNACIO G" userId="d3d0d4b5-30dd-46e6-93bb-837ddea6ad49" providerId="ADAL" clId="{5B4D70C6-83A3-41C3-8256-4EC1A969E359}" dt="2024-04-19T00:15:04.401" v="3091" actId="1076"/>
          <ac:picMkLst>
            <pc:docMk/>
            <pc:sldMk cId="717496427" sldId="309"/>
            <ac:picMk id="22" creationId="{74FAFD3F-D263-27E7-4B19-D900740D5798}"/>
          </ac:picMkLst>
        </pc:picChg>
        <pc:picChg chg="add mod">
          <ac:chgData name="GAMBOA ALVARADO IGNACIO G" userId="d3d0d4b5-30dd-46e6-93bb-837ddea6ad49" providerId="ADAL" clId="{5B4D70C6-83A3-41C3-8256-4EC1A969E359}" dt="2024-04-19T00:15:44.376" v="3096" actId="1076"/>
          <ac:picMkLst>
            <pc:docMk/>
            <pc:sldMk cId="717496427" sldId="309"/>
            <ac:picMk id="24" creationId="{6B86970F-C7C2-7806-ED81-39B7B0233D68}"/>
          </ac:picMkLst>
        </pc:picChg>
        <pc:picChg chg="add mod">
          <ac:chgData name="GAMBOA ALVARADO IGNACIO G" userId="d3d0d4b5-30dd-46e6-93bb-837ddea6ad49" providerId="ADAL" clId="{5B4D70C6-83A3-41C3-8256-4EC1A969E359}" dt="2024-04-19T00:17:16.320" v="3103" actId="1076"/>
          <ac:picMkLst>
            <pc:docMk/>
            <pc:sldMk cId="717496427" sldId="309"/>
            <ac:picMk id="26" creationId="{8A52C2C1-7251-5BD9-9E4F-A1600903F765}"/>
          </ac:picMkLst>
        </pc:picChg>
        <pc:picChg chg="add mod">
          <ac:chgData name="GAMBOA ALVARADO IGNACIO G" userId="d3d0d4b5-30dd-46e6-93bb-837ddea6ad49" providerId="ADAL" clId="{5B4D70C6-83A3-41C3-8256-4EC1A969E359}" dt="2024-04-19T00:18:39.841" v="3110" actId="1076"/>
          <ac:picMkLst>
            <pc:docMk/>
            <pc:sldMk cId="717496427" sldId="309"/>
            <ac:picMk id="28" creationId="{4C844CF5-A3B7-7C1F-7534-A1D4B1E63C30}"/>
          </ac:picMkLst>
        </pc:picChg>
        <pc:picChg chg="add mod">
          <ac:chgData name="GAMBOA ALVARADO IGNACIO G" userId="d3d0d4b5-30dd-46e6-93bb-837ddea6ad49" providerId="ADAL" clId="{5B4D70C6-83A3-41C3-8256-4EC1A969E359}" dt="2024-04-19T00:19:56.446" v="3117" actId="1076"/>
          <ac:picMkLst>
            <pc:docMk/>
            <pc:sldMk cId="717496427" sldId="309"/>
            <ac:picMk id="30" creationId="{B485ADEB-05E8-36ED-D24E-97CD837DF2A1}"/>
          </ac:picMkLst>
        </pc:picChg>
      </pc:sldChg>
      <pc:sldChg chg="addSp delSp modSp add mod modAnim">
        <pc:chgData name="GAMBOA ALVARADO IGNACIO G" userId="d3d0d4b5-30dd-46e6-93bb-837ddea6ad49" providerId="ADAL" clId="{5B4D70C6-83A3-41C3-8256-4EC1A969E359}" dt="2024-04-20T14:12:04.052" v="4766"/>
        <pc:sldMkLst>
          <pc:docMk/>
          <pc:sldMk cId="4026079951" sldId="310"/>
        </pc:sldMkLst>
        <pc:spChg chg="add mod topLvl">
          <ac:chgData name="GAMBOA ALVARADO IGNACIO G" userId="d3d0d4b5-30dd-46e6-93bb-837ddea6ad49" providerId="ADAL" clId="{5B4D70C6-83A3-41C3-8256-4EC1A969E359}" dt="2024-04-19T02:05:09.654" v="3229" actId="20577"/>
          <ac:spMkLst>
            <pc:docMk/>
            <pc:sldMk cId="4026079951" sldId="310"/>
            <ac:spMk id="3" creationId="{8FFB18C6-E252-AEA7-7546-D8E3ACC10833}"/>
          </ac:spMkLst>
        </pc:spChg>
        <pc:spChg chg="add mod topLvl">
          <ac:chgData name="GAMBOA ALVARADO IGNACIO G" userId="d3d0d4b5-30dd-46e6-93bb-837ddea6ad49" providerId="ADAL" clId="{5B4D70C6-83A3-41C3-8256-4EC1A969E359}" dt="2024-04-19T02:04:35.397" v="3222" actId="164"/>
          <ac:spMkLst>
            <pc:docMk/>
            <pc:sldMk cId="4026079951" sldId="310"/>
            <ac:spMk id="4" creationId="{DFC250D8-D0C3-D279-0ED9-892373FEFC12}"/>
          </ac:spMkLst>
        </pc:spChg>
        <pc:spChg chg="add mod">
          <ac:chgData name="GAMBOA ALVARADO IGNACIO G" userId="d3d0d4b5-30dd-46e6-93bb-837ddea6ad49" providerId="ADAL" clId="{5B4D70C6-83A3-41C3-8256-4EC1A969E359}" dt="2024-04-19T02:02:11.245" v="3203" actId="767"/>
          <ac:spMkLst>
            <pc:docMk/>
            <pc:sldMk cId="4026079951" sldId="310"/>
            <ac:spMk id="8" creationId="{3B958F62-B544-8606-70D7-9FC08BE7DEF8}"/>
          </ac:spMkLst>
        </pc:spChg>
        <pc:spChg chg="add mod">
          <ac:chgData name="GAMBOA ALVARADO IGNACIO G" userId="d3d0d4b5-30dd-46e6-93bb-837ddea6ad49" providerId="ADAL" clId="{5B4D70C6-83A3-41C3-8256-4EC1A969E359}" dt="2024-04-19T11:03:06.875" v="3504" actId="20577"/>
          <ac:spMkLst>
            <pc:docMk/>
            <pc:sldMk cId="4026079951" sldId="310"/>
            <ac:spMk id="8" creationId="{BCB3922B-C2DC-EB08-0E39-D79B2646FD4D}"/>
          </ac:spMkLst>
        </pc:spChg>
        <pc:spChg chg="add mod">
          <ac:chgData name="GAMBOA ALVARADO IGNACIO G" userId="d3d0d4b5-30dd-46e6-93bb-837ddea6ad49" providerId="ADAL" clId="{5B4D70C6-83A3-41C3-8256-4EC1A969E359}" dt="2024-04-19T11:03:15.914" v="3509" actId="20577"/>
          <ac:spMkLst>
            <pc:docMk/>
            <pc:sldMk cId="4026079951" sldId="310"/>
            <ac:spMk id="9" creationId="{53A07681-A1E1-2E20-06A1-7D9C8965BE78}"/>
          </ac:spMkLst>
        </pc:spChg>
        <pc:spChg chg="del">
          <ac:chgData name="GAMBOA ALVARADO IGNACIO G" userId="d3d0d4b5-30dd-46e6-93bb-837ddea6ad49" providerId="ADAL" clId="{5B4D70C6-83A3-41C3-8256-4EC1A969E359}" dt="2024-04-19T02:02:23.203" v="3206"/>
          <ac:spMkLst>
            <pc:docMk/>
            <pc:sldMk cId="4026079951" sldId="310"/>
            <ac:spMk id="10" creationId="{3B958F62-B544-8606-70D7-9FC08BE7DEF8}"/>
          </ac:spMkLst>
        </pc:spChg>
        <pc:spChg chg="add mod">
          <ac:chgData name="GAMBOA ALVARADO IGNACIO G" userId="d3d0d4b5-30dd-46e6-93bb-837ddea6ad49" providerId="ADAL" clId="{5B4D70C6-83A3-41C3-8256-4EC1A969E359}" dt="2024-04-19T11:03:19.509" v="3515" actId="20577"/>
          <ac:spMkLst>
            <pc:docMk/>
            <pc:sldMk cId="4026079951" sldId="310"/>
            <ac:spMk id="10" creationId="{B420626F-7183-5B69-CC17-50E83C0AF8B0}"/>
          </ac:spMkLst>
        </pc:spChg>
        <pc:spChg chg="add del mod">
          <ac:chgData name="GAMBOA ALVARADO IGNACIO G" userId="d3d0d4b5-30dd-46e6-93bb-837ddea6ad49" providerId="ADAL" clId="{5B4D70C6-83A3-41C3-8256-4EC1A969E359}" dt="2024-04-19T02:02:23.206" v="3208"/>
          <ac:spMkLst>
            <pc:docMk/>
            <pc:sldMk cId="4026079951" sldId="310"/>
            <ac:spMk id="11" creationId="{5A30E48D-ED63-0F98-76D9-5AEF476C753E}"/>
          </ac:spMkLst>
        </pc:spChg>
        <pc:spChg chg="add mod">
          <ac:chgData name="GAMBOA ALVARADO IGNACIO G" userId="d3d0d4b5-30dd-46e6-93bb-837ddea6ad49" providerId="ADAL" clId="{5B4D70C6-83A3-41C3-8256-4EC1A969E359}" dt="2024-04-19T11:03:23.181" v="3516" actId="20577"/>
          <ac:spMkLst>
            <pc:docMk/>
            <pc:sldMk cId="4026079951" sldId="310"/>
            <ac:spMk id="11" creationId="{AFFEA349-59DA-112C-3E6F-80A06484C65C}"/>
          </ac:spMkLst>
        </pc:spChg>
        <pc:spChg chg="add mod">
          <ac:chgData name="GAMBOA ALVARADO IGNACIO G" userId="d3d0d4b5-30dd-46e6-93bb-837ddea6ad49" providerId="ADAL" clId="{5B4D70C6-83A3-41C3-8256-4EC1A969E359}" dt="2024-04-19T11:03:25.087" v="3517" actId="20577"/>
          <ac:spMkLst>
            <pc:docMk/>
            <pc:sldMk cId="4026079951" sldId="310"/>
            <ac:spMk id="12" creationId="{58C34E86-807D-A536-4841-E34D9BE399E2}"/>
          </ac:spMkLst>
        </pc:spChg>
        <pc:spChg chg="add mod">
          <ac:chgData name="GAMBOA ALVARADO IGNACIO G" userId="d3d0d4b5-30dd-46e6-93bb-837ddea6ad49" providerId="ADAL" clId="{5B4D70C6-83A3-41C3-8256-4EC1A969E359}" dt="2024-04-19T11:03:01.302" v="3493" actId="20577"/>
          <ac:spMkLst>
            <pc:docMk/>
            <pc:sldMk cId="4026079951" sldId="310"/>
            <ac:spMk id="13" creationId="{B558E4C3-58FD-2962-9E56-66C0A77F77A5}"/>
          </ac:spMkLst>
        </pc:spChg>
        <pc:spChg chg="add mod">
          <ac:chgData name="GAMBOA ALVARADO IGNACIO G" userId="d3d0d4b5-30dd-46e6-93bb-837ddea6ad49" providerId="ADAL" clId="{5B4D70C6-83A3-41C3-8256-4EC1A969E359}" dt="2024-04-19T11:03:27.231" v="3518" actId="20577"/>
          <ac:spMkLst>
            <pc:docMk/>
            <pc:sldMk cId="4026079951" sldId="310"/>
            <ac:spMk id="14" creationId="{A8B32074-C045-5934-176F-E42A90AFDD47}"/>
          </ac:spMkLst>
        </pc:spChg>
        <pc:spChg chg="mod">
          <ac:chgData name="GAMBOA ALVARADO IGNACIO G" userId="d3d0d4b5-30dd-46e6-93bb-837ddea6ad49" providerId="ADAL" clId="{5B4D70C6-83A3-41C3-8256-4EC1A969E359}" dt="2024-04-19T02:04:40.525" v="3223" actId="164"/>
          <ac:spMkLst>
            <pc:docMk/>
            <pc:sldMk cId="4026079951" sldId="310"/>
            <ac:spMk id="15" creationId="{687C2E96-FE35-FEF7-BA0A-5ACF023FA5BD}"/>
          </ac:spMkLst>
        </pc:spChg>
        <pc:spChg chg="mod">
          <ac:chgData name="GAMBOA ALVARADO IGNACIO G" userId="d3d0d4b5-30dd-46e6-93bb-837ddea6ad49" providerId="ADAL" clId="{5B4D70C6-83A3-41C3-8256-4EC1A969E359}" dt="2024-04-19T02:04:40.525" v="3223" actId="164"/>
          <ac:spMkLst>
            <pc:docMk/>
            <pc:sldMk cId="4026079951" sldId="310"/>
            <ac:spMk id="16" creationId="{ED0C73D5-D867-8AA5-5CDD-36930A4486E8}"/>
          </ac:spMkLst>
        </pc:spChg>
        <pc:spChg chg="mod">
          <ac:chgData name="GAMBOA ALVARADO IGNACIO G" userId="d3d0d4b5-30dd-46e6-93bb-837ddea6ad49" providerId="ADAL" clId="{5B4D70C6-83A3-41C3-8256-4EC1A969E359}" dt="2024-04-19T02:05:18.977" v="3244" actId="20577"/>
          <ac:spMkLst>
            <pc:docMk/>
            <pc:sldMk cId="4026079951" sldId="310"/>
            <ac:spMk id="17" creationId="{B4FB0981-55CB-5B53-D161-1B449F87837A}"/>
          </ac:spMkLst>
        </pc:spChg>
        <pc:spChg chg="mod">
          <ac:chgData name="GAMBOA ALVARADO IGNACIO G" userId="d3d0d4b5-30dd-46e6-93bb-837ddea6ad49" providerId="ADAL" clId="{5B4D70C6-83A3-41C3-8256-4EC1A969E359}" dt="2024-04-19T02:04:46.819" v="3224" actId="164"/>
          <ac:spMkLst>
            <pc:docMk/>
            <pc:sldMk cId="4026079951" sldId="310"/>
            <ac:spMk id="18" creationId="{1F43C420-F744-BC01-29AC-F17FD212F537}"/>
          </ac:spMkLst>
        </pc:spChg>
        <pc:spChg chg="mod">
          <ac:chgData name="GAMBOA ALVARADO IGNACIO G" userId="d3d0d4b5-30dd-46e6-93bb-837ddea6ad49" providerId="ADAL" clId="{5B4D70C6-83A3-41C3-8256-4EC1A969E359}" dt="2024-04-19T02:05:22.963" v="3250" actId="20577"/>
          <ac:spMkLst>
            <pc:docMk/>
            <pc:sldMk cId="4026079951" sldId="310"/>
            <ac:spMk id="19" creationId="{BDB4DF92-2798-EECA-F1DC-727D236E16D6}"/>
          </ac:spMkLst>
        </pc:spChg>
        <pc:spChg chg="mod">
          <ac:chgData name="GAMBOA ALVARADO IGNACIO G" userId="d3d0d4b5-30dd-46e6-93bb-837ddea6ad49" providerId="ADAL" clId="{5B4D70C6-83A3-41C3-8256-4EC1A969E359}" dt="2024-04-19T02:07:10.727" v="3274" actId="21"/>
          <ac:spMkLst>
            <pc:docMk/>
            <pc:sldMk cId="4026079951" sldId="310"/>
            <ac:spMk id="20" creationId="{58A80695-BC02-A6E2-35B6-7E82ABDBD1B7}"/>
          </ac:spMkLst>
        </pc:spChg>
        <pc:spChg chg="add del mod">
          <ac:chgData name="GAMBOA ALVARADO IGNACIO G" userId="d3d0d4b5-30dd-46e6-93bb-837ddea6ad49" providerId="ADAL" clId="{5B4D70C6-83A3-41C3-8256-4EC1A969E359}" dt="2024-04-19T11:05:18.283" v="3527" actId="478"/>
          <ac:spMkLst>
            <pc:docMk/>
            <pc:sldMk cId="4026079951" sldId="310"/>
            <ac:spMk id="21" creationId="{9BD7C7DD-C460-ACB6-5235-F9E4ABE6C509}"/>
          </ac:spMkLst>
        </pc:spChg>
        <pc:spChg chg="add mod">
          <ac:chgData name="GAMBOA ALVARADO IGNACIO G" userId="d3d0d4b5-30dd-46e6-93bb-837ddea6ad49" providerId="ADAL" clId="{5B4D70C6-83A3-41C3-8256-4EC1A969E359}" dt="2024-04-19T11:06:54.319" v="3660" actId="20577"/>
          <ac:spMkLst>
            <pc:docMk/>
            <pc:sldMk cId="4026079951" sldId="310"/>
            <ac:spMk id="22" creationId="{8B80C094-A8BB-0623-D92E-51970775BAD2}"/>
          </ac:spMkLst>
        </pc:spChg>
        <pc:spChg chg="add mod">
          <ac:chgData name="GAMBOA ALVARADO IGNACIO G" userId="d3d0d4b5-30dd-46e6-93bb-837ddea6ad49" providerId="ADAL" clId="{5B4D70C6-83A3-41C3-8256-4EC1A969E359}" dt="2024-04-19T11:07:31.177" v="3749" actId="20577"/>
          <ac:spMkLst>
            <pc:docMk/>
            <pc:sldMk cId="4026079951" sldId="310"/>
            <ac:spMk id="23" creationId="{04F8DD8B-3854-8853-3982-034DF50C996F}"/>
          </ac:spMkLst>
        </pc:spChg>
        <pc:spChg chg="add mod">
          <ac:chgData name="GAMBOA ALVARADO IGNACIO G" userId="d3d0d4b5-30dd-46e6-93bb-837ddea6ad49" providerId="ADAL" clId="{5B4D70C6-83A3-41C3-8256-4EC1A969E359}" dt="2024-04-19T11:11:23.651" v="3800" actId="1076"/>
          <ac:spMkLst>
            <pc:docMk/>
            <pc:sldMk cId="4026079951" sldId="310"/>
            <ac:spMk id="26" creationId="{D6ED4B68-C035-1F74-5A98-0BD5BF177B39}"/>
          </ac:spMkLst>
        </pc:spChg>
        <pc:spChg chg="mod">
          <ac:chgData name="GAMBOA ALVARADO IGNACIO G" userId="d3d0d4b5-30dd-46e6-93bb-837ddea6ad49" providerId="ADAL" clId="{5B4D70C6-83A3-41C3-8256-4EC1A969E359}" dt="2024-04-19T02:05:14.557" v="3239" actId="20577"/>
          <ac:spMkLst>
            <pc:docMk/>
            <pc:sldMk cId="4026079951" sldId="310"/>
            <ac:spMk id="27" creationId="{7D902329-67E8-92E9-92F7-0C3B39A25C9A}"/>
          </ac:spMkLst>
        </pc:spChg>
        <pc:spChg chg="mod">
          <ac:chgData name="GAMBOA ALVARADO IGNACIO G" userId="d3d0d4b5-30dd-46e6-93bb-837ddea6ad49" providerId="ADAL" clId="{5B4D70C6-83A3-41C3-8256-4EC1A969E359}" dt="2024-04-19T02:04:40.525" v="3223" actId="164"/>
          <ac:spMkLst>
            <pc:docMk/>
            <pc:sldMk cId="4026079951" sldId="310"/>
            <ac:spMk id="28" creationId="{C2D2FADB-C13F-5DC1-9B86-CFB9FD33C2F3}"/>
          </ac:spMkLst>
        </pc:spChg>
        <pc:spChg chg="mod">
          <ac:chgData name="GAMBOA ALVARADO IGNACIO G" userId="d3d0d4b5-30dd-46e6-93bb-837ddea6ad49" providerId="ADAL" clId="{5B4D70C6-83A3-41C3-8256-4EC1A969E359}" dt="2024-04-19T02:05:25.854" v="3251" actId="20577"/>
          <ac:spMkLst>
            <pc:docMk/>
            <pc:sldMk cId="4026079951" sldId="310"/>
            <ac:spMk id="32" creationId="{37F5CE8D-A7FA-AC42-C131-B7B45584B63C}"/>
          </ac:spMkLst>
        </pc:spChg>
        <pc:spChg chg="mod">
          <ac:chgData name="GAMBOA ALVARADO IGNACIO G" userId="d3d0d4b5-30dd-46e6-93bb-837ddea6ad49" providerId="ADAL" clId="{5B4D70C6-83A3-41C3-8256-4EC1A969E359}" dt="2024-04-19T02:08:19.472" v="3294" actId="207"/>
          <ac:spMkLst>
            <pc:docMk/>
            <pc:sldMk cId="4026079951" sldId="310"/>
            <ac:spMk id="33" creationId="{248DACA0-1707-83A2-DFD7-E4B8CF27ECE5}"/>
          </ac:spMkLst>
        </pc:spChg>
        <pc:spChg chg="mod">
          <ac:chgData name="GAMBOA ALVARADO IGNACIO G" userId="d3d0d4b5-30dd-46e6-93bb-837ddea6ad49" providerId="ADAL" clId="{5B4D70C6-83A3-41C3-8256-4EC1A969E359}" dt="2024-04-19T02:05:27.423" v="3252" actId="20577"/>
          <ac:spMkLst>
            <pc:docMk/>
            <pc:sldMk cId="4026079951" sldId="310"/>
            <ac:spMk id="37" creationId="{144C30AA-FB92-C49A-C7D9-13DC80832B66}"/>
          </ac:spMkLst>
        </pc:spChg>
        <pc:spChg chg="mod">
          <ac:chgData name="GAMBOA ALVARADO IGNACIO G" userId="d3d0d4b5-30dd-46e6-93bb-837ddea6ad49" providerId="ADAL" clId="{5B4D70C6-83A3-41C3-8256-4EC1A969E359}" dt="2024-04-19T02:05:29.986" v="3253" actId="20577"/>
          <ac:spMkLst>
            <pc:docMk/>
            <pc:sldMk cId="4026079951" sldId="310"/>
            <ac:spMk id="42" creationId="{F6DF212A-48B7-25CE-344C-7E90469314F7}"/>
          </ac:spMkLst>
        </pc:spChg>
        <pc:spChg chg="mod">
          <ac:chgData name="GAMBOA ALVARADO IGNACIO G" userId="d3d0d4b5-30dd-46e6-93bb-837ddea6ad49" providerId="ADAL" clId="{5B4D70C6-83A3-41C3-8256-4EC1A969E359}" dt="2024-04-19T01:21:23.968" v="3191" actId="14100"/>
          <ac:spMkLst>
            <pc:docMk/>
            <pc:sldMk cId="4026079951" sldId="310"/>
            <ac:spMk id="43" creationId="{227163E9-5661-4AAF-9078-F7CFD4D862FB}"/>
          </ac:spMkLst>
        </pc:spChg>
        <pc:spChg chg="add del">
          <ac:chgData name="GAMBOA ALVARADO IGNACIO G" userId="d3d0d4b5-30dd-46e6-93bb-837ddea6ad49" providerId="ADAL" clId="{5B4D70C6-83A3-41C3-8256-4EC1A969E359}" dt="2024-04-19T02:07:09.349" v="3273" actId="22"/>
          <ac:spMkLst>
            <pc:docMk/>
            <pc:sldMk cId="4026079951" sldId="310"/>
            <ac:spMk id="46" creationId="{2A090067-0B0A-6045-43F2-8B5BE84234BF}"/>
          </ac:spMkLst>
        </pc:spChg>
        <pc:grpChg chg="del">
          <ac:chgData name="GAMBOA ALVARADO IGNACIO G" userId="d3d0d4b5-30dd-46e6-93bb-837ddea6ad49" providerId="ADAL" clId="{5B4D70C6-83A3-41C3-8256-4EC1A969E359}" dt="2024-04-19T11:00:38.210" v="3461" actId="478"/>
          <ac:grpSpMkLst>
            <pc:docMk/>
            <pc:sldMk cId="4026079951" sldId="310"/>
            <ac:grpSpMk id="5" creationId="{17D8EA0E-8C38-AC06-AB8E-9A9079087245}"/>
          </ac:grpSpMkLst>
        </pc:grpChg>
        <pc:grpChg chg="del">
          <ac:chgData name="GAMBOA ALVARADO IGNACIO G" userId="d3d0d4b5-30dd-46e6-93bb-837ddea6ad49" providerId="ADAL" clId="{5B4D70C6-83A3-41C3-8256-4EC1A969E359}" dt="2024-04-19T11:00:38.210" v="3461" actId="478"/>
          <ac:grpSpMkLst>
            <pc:docMk/>
            <pc:sldMk cId="4026079951" sldId="310"/>
            <ac:grpSpMk id="6" creationId="{618536BF-4E51-2E18-BAB2-099DF9A8C94E}"/>
          </ac:grpSpMkLst>
        </pc:grpChg>
        <pc:grpChg chg="add del mod">
          <ac:chgData name="GAMBOA ALVARADO IGNACIO G" userId="d3d0d4b5-30dd-46e6-93bb-837ddea6ad49" providerId="ADAL" clId="{5B4D70C6-83A3-41C3-8256-4EC1A969E359}" dt="2024-04-19T02:02:51.443" v="3210" actId="165"/>
          <ac:grpSpMkLst>
            <pc:docMk/>
            <pc:sldMk cId="4026079951" sldId="310"/>
            <ac:grpSpMk id="12" creationId="{C1924760-07FE-76C6-FBA0-1BA2F2E95381}"/>
          </ac:grpSpMkLst>
        </pc:grpChg>
        <pc:grpChg chg="add del mod">
          <ac:chgData name="GAMBOA ALVARADO IGNACIO G" userId="d3d0d4b5-30dd-46e6-93bb-837ddea6ad49" providerId="ADAL" clId="{5B4D70C6-83A3-41C3-8256-4EC1A969E359}" dt="2024-04-19T11:00:38.210" v="3461" actId="478"/>
          <ac:grpSpMkLst>
            <pc:docMk/>
            <pc:sldMk cId="4026079951" sldId="310"/>
            <ac:grpSpMk id="29" creationId="{06F6DB3C-0030-016C-D276-7DC33ECB1382}"/>
          </ac:grpSpMkLst>
        </pc:grpChg>
        <pc:grpChg chg="add del mod">
          <ac:chgData name="GAMBOA ALVARADO IGNACIO G" userId="d3d0d4b5-30dd-46e6-93bb-837ddea6ad49" providerId="ADAL" clId="{5B4D70C6-83A3-41C3-8256-4EC1A969E359}" dt="2024-04-19T11:00:38.210" v="3461" actId="478"/>
          <ac:grpSpMkLst>
            <pc:docMk/>
            <pc:sldMk cId="4026079951" sldId="310"/>
            <ac:grpSpMk id="30" creationId="{F904F3FA-55A8-357F-D91D-0E20DA056807}"/>
          </ac:grpSpMkLst>
        </pc:grpChg>
        <pc:grpChg chg="add del mod">
          <ac:chgData name="GAMBOA ALVARADO IGNACIO G" userId="d3d0d4b5-30dd-46e6-93bb-837ddea6ad49" providerId="ADAL" clId="{5B4D70C6-83A3-41C3-8256-4EC1A969E359}" dt="2024-04-19T11:00:38.210" v="3461" actId="478"/>
          <ac:grpSpMkLst>
            <pc:docMk/>
            <pc:sldMk cId="4026079951" sldId="310"/>
            <ac:grpSpMk id="31" creationId="{5462D678-0C32-84D3-A914-A87E4AC3F7F9}"/>
          </ac:grpSpMkLst>
        </pc:grpChg>
        <pc:grpChg chg="add mod">
          <ac:chgData name="GAMBOA ALVARADO IGNACIO G" userId="d3d0d4b5-30dd-46e6-93bb-837ddea6ad49" providerId="ADAL" clId="{5B4D70C6-83A3-41C3-8256-4EC1A969E359}" dt="2024-04-19T02:04:53.337" v="3225" actId="164"/>
          <ac:grpSpMkLst>
            <pc:docMk/>
            <pc:sldMk cId="4026079951" sldId="310"/>
            <ac:grpSpMk id="32" creationId="{17D8EA0E-8C38-AC06-AB8E-9A9079087245}"/>
          </ac:grpSpMkLst>
        </pc:grpChg>
        <pc:grpChg chg="del">
          <ac:chgData name="GAMBOA ALVARADO IGNACIO G" userId="d3d0d4b5-30dd-46e6-93bb-837ddea6ad49" providerId="ADAL" clId="{5B4D70C6-83A3-41C3-8256-4EC1A969E359}" dt="2024-04-19T11:00:38.210" v="3461" actId="478"/>
          <ac:grpSpMkLst>
            <pc:docMk/>
            <pc:sldMk cId="4026079951" sldId="310"/>
            <ac:grpSpMk id="34" creationId="{4C606DCA-568B-919F-E36E-E93C67C4396A}"/>
          </ac:grpSpMkLst>
        </pc:grpChg>
        <pc:grpChg chg="del">
          <ac:chgData name="GAMBOA ALVARADO IGNACIO G" userId="d3d0d4b5-30dd-46e6-93bb-837ddea6ad49" providerId="ADAL" clId="{5B4D70C6-83A3-41C3-8256-4EC1A969E359}" dt="2024-04-19T11:00:38.210" v="3461" actId="478"/>
          <ac:grpSpMkLst>
            <pc:docMk/>
            <pc:sldMk cId="4026079951" sldId="310"/>
            <ac:grpSpMk id="39" creationId="{9BAE4014-9F5E-C0C0-EB91-433737D3B68E}"/>
          </ac:grpSpMkLst>
        </pc:grpChg>
        <pc:picChg chg="add mod">
          <ac:chgData name="GAMBOA ALVARADO IGNACIO G" userId="d3d0d4b5-30dd-46e6-93bb-837ddea6ad49" providerId="ADAL" clId="{5B4D70C6-83A3-41C3-8256-4EC1A969E359}" dt="2024-04-19T11:09:52.094" v="3791" actId="1076"/>
          <ac:picMkLst>
            <pc:docMk/>
            <pc:sldMk cId="4026079951" sldId="310"/>
            <ac:picMk id="25" creationId="{75555792-5280-6508-E3FF-41F9F9E75A97}"/>
          </ac:picMkLst>
        </pc:picChg>
        <pc:cxnChg chg="mod">
          <ac:chgData name="GAMBOA ALVARADO IGNACIO G" userId="d3d0d4b5-30dd-46e6-93bb-837ddea6ad49" providerId="ADAL" clId="{5B4D70C6-83A3-41C3-8256-4EC1A969E359}" dt="2024-04-19T11:00:29.854" v="3459" actId="1076"/>
          <ac:cxnSpMkLst>
            <pc:docMk/>
            <pc:sldMk cId="4026079951" sldId="310"/>
            <ac:cxnSpMk id="48" creationId="{47A71E6E-CEFB-4409-BE5A-DAA75229C265}"/>
          </ac:cxnSpMkLst>
        </pc:cxnChg>
      </pc:sldChg>
      <pc:sldChg chg="addSp modSp add mod modAnim">
        <pc:chgData name="GAMBOA ALVARADO IGNACIO G" userId="d3d0d4b5-30dd-46e6-93bb-837ddea6ad49" providerId="ADAL" clId="{5B4D70C6-83A3-41C3-8256-4EC1A969E359}" dt="2024-04-19T01:02:10.805" v="3189"/>
        <pc:sldMkLst>
          <pc:docMk/>
          <pc:sldMk cId="2883232662" sldId="311"/>
        </pc:sldMkLst>
        <pc:spChg chg="mod">
          <ac:chgData name="GAMBOA ALVARADO IGNACIO G" userId="d3d0d4b5-30dd-46e6-93bb-837ddea6ad49" providerId="ADAL" clId="{5B4D70C6-83A3-41C3-8256-4EC1A969E359}" dt="2024-04-19T00:46:32.682" v="3132" actId="20577"/>
          <ac:spMkLst>
            <pc:docMk/>
            <pc:sldMk cId="2883232662" sldId="311"/>
            <ac:spMk id="43" creationId="{227163E9-5661-4AAF-9078-F7CFD4D862FB}"/>
          </ac:spMkLst>
        </pc:spChg>
        <pc:picChg chg="add mod">
          <ac:chgData name="GAMBOA ALVARADO IGNACIO G" userId="d3d0d4b5-30dd-46e6-93bb-837ddea6ad49" providerId="ADAL" clId="{5B4D70C6-83A3-41C3-8256-4EC1A969E359}" dt="2024-04-19T00:52:35.558" v="3145" actId="1076"/>
          <ac:picMkLst>
            <pc:docMk/>
            <pc:sldMk cId="2883232662" sldId="311"/>
            <ac:picMk id="4" creationId="{FEDCE075-42E5-E83C-31CE-3E4AEAFC79A5}"/>
          </ac:picMkLst>
        </pc:picChg>
        <pc:picChg chg="add mod">
          <ac:chgData name="GAMBOA ALVARADO IGNACIO G" userId="d3d0d4b5-30dd-46e6-93bb-837ddea6ad49" providerId="ADAL" clId="{5B4D70C6-83A3-41C3-8256-4EC1A969E359}" dt="2024-04-19T00:54:57.317" v="3159" actId="1076"/>
          <ac:picMkLst>
            <pc:docMk/>
            <pc:sldMk cId="2883232662" sldId="311"/>
            <ac:picMk id="6" creationId="{FF240646-FC4C-C3C5-42DC-A5F386F8A290}"/>
          </ac:picMkLst>
        </pc:picChg>
        <pc:picChg chg="add mod">
          <ac:chgData name="GAMBOA ALVARADO IGNACIO G" userId="d3d0d4b5-30dd-46e6-93bb-837ddea6ad49" providerId="ADAL" clId="{5B4D70C6-83A3-41C3-8256-4EC1A969E359}" dt="2024-04-19T00:55:40.950" v="3164" actId="1076"/>
          <ac:picMkLst>
            <pc:docMk/>
            <pc:sldMk cId="2883232662" sldId="311"/>
            <ac:picMk id="9" creationId="{3BA6C39A-8D1D-88A4-3759-CBC876CFCB12}"/>
          </ac:picMkLst>
        </pc:picChg>
        <pc:picChg chg="add mod">
          <ac:chgData name="GAMBOA ALVARADO IGNACIO G" userId="d3d0d4b5-30dd-46e6-93bb-837ddea6ad49" providerId="ADAL" clId="{5B4D70C6-83A3-41C3-8256-4EC1A969E359}" dt="2024-04-19T00:56:21.255" v="3170" actId="1076"/>
          <ac:picMkLst>
            <pc:docMk/>
            <pc:sldMk cId="2883232662" sldId="311"/>
            <ac:picMk id="11" creationId="{646B010E-4009-4DFA-988A-0E320B226D98}"/>
          </ac:picMkLst>
        </pc:picChg>
        <pc:picChg chg="add mod">
          <ac:chgData name="GAMBOA ALVARADO IGNACIO G" userId="d3d0d4b5-30dd-46e6-93bb-837ddea6ad49" providerId="ADAL" clId="{5B4D70C6-83A3-41C3-8256-4EC1A969E359}" dt="2024-04-19T00:56:57.613" v="3176" actId="1076"/>
          <ac:picMkLst>
            <pc:docMk/>
            <pc:sldMk cId="2883232662" sldId="311"/>
            <ac:picMk id="13" creationId="{36380DEF-BDCC-58D6-29ED-D587D130996B}"/>
          </ac:picMkLst>
        </pc:picChg>
        <pc:picChg chg="add mod">
          <ac:chgData name="GAMBOA ALVARADO IGNACIO G" userId="d3d0d4b5-30dd-46e6-93bb-837ddea6ad49" providerId="ADAL" clId="{5B4D70C6-83A3-41C3-8256-4EC1A969E359}" dt="2024-04-19T00:57:38.444" v="3182" actId="1076"/>
          <ac:picMkLst>
            <pc:docMk/>
            <pc:sldMk cId="2883232662" sldId="311"/>
            <ac:picMk id="15" creationId="{047B7768-CC06-2D79-53D9-0F1A2ED1BF69}"/>
          </ac:picMkLst>
        </pc:picChg>
        <pc:picChg chg="add mod">
          <ac:chgData name="GAMBOA ALVARADO IGNACIO G" userId="d3d0d4b5-30dd-46e6-93bb-837ddea6ad49" providerId="ADAL" clId="{5B4D70C6-83A3-41C3-8256-4EC1A969E359}" dt="2024-04-19T01:01:59.915" v="3188" actId="1076"/>
          <ac:picMkLst>
            <pc:docMk/>
            <pc:sldMk cId="2883232662" sldId="311"/>
            <ac:picMk id="17" creationId="{46C870D0-8D72-A076-1CF6-E698E7399FA5}"/>
          </ac:picMkLst>
        </pc:picChg>
      </pc:sldChg>
      <pc:sldChg chg="modSp mod">
        <pc:chgData name="GAMBOA ALVARADO IGNACIO G" userId="d3d0d4b5-30dd-46e6-93bb-837ddea6ad49" providerId="ADAL" clId="{5B4D70C6-83A3-41C3-8256-4EC1A969E359}" dt="2024-04-19T01:45:12.843" v="3193" actId="1076"/>
        <pc:sldMkLst>
          <pc:docMk/>
          <pc:sldMk cId="319540435" sldId="313"/>
        </pc:sldMkLst>
        <pc:spChg chg="mod">
          <ac:chgData name="GAMBOA ALVARADO IGNACIO G" userId="d3d0d4b5-30dd-46e6-93bb-837ddea6ad49" providerId="ADAL" clId="{5B4D70C6-83A3-41C3-8256-4EC1A969E359}" dt="2024-04-19T01:45:12.843" v="3193" actId="1076"/>
          <ac:spMkLst>
            <pc:docMk/>
            <pc:sldMk cId="319540435" sldId="313"/>
            <ac:spMk id="23" creationId="{73182A38-D6DF-453D-921E-315EFA20E2ED}"/>
          </ac:spMkLst>
        </pc:spChg>
        <pc:spChg chg="mod">
          <ac:chgData name="GAMBOA ALVARADO IGNACIO G" userId="d3d0d4b5-30dd-46e6-93bb-837ddea6ad49" providerId="ADAL" clId="{5B4D70C6-83A3-41C3-8256-4EC1A969E359}" dt="2024-04-19T01:41:24.187" v="3192" actId="14100"/>
          <ac:spMkLst>
            <pc:docMk/>
            <pc:sldMk cId="319540435" sldId="313"/>
            <ac:spMk id="24" creationId="{BA18F6DF-CBB0-C049-F795-5FBA7BFF080B}"/>
          </ac:spMkLst>
        </pc:spChg>
      </pc:sldChg>
      <pc:sldChg chg="delSp modSp add mod delAnim">
        <pc:chgData name="GAMBOA ALVARADO IGNACIO G" userId="d3d0d4b5-30dd-46e6-93bb-837ddea6ad49" providerId="ADAL" clId="{5B4D70C6-83A3-41C3-8256-4EC1A969E359}" dt="2024-04-20T03:44:42.766" v="3945" actId="1076"/>
        <pc:sldMkLst>
          <pc:docMk/>
          <pc:sldMk cId="418297950" sldId="313"/>
        </pc:sldMkLst>
        <pc:spChg chg="del">
          <ac:chgData name="GAMBOA ALVARADO IGNACIO G" userId="d3d0d4b5-30dd-46e6-93bb-837ddea6ad49" providerId="ADAL" clId="{5B4D70C6-83A3-41C3-8256-4EC1A969E359}" dt="2024-04-20T01:52:35.616" v="3812" actId="478"/>
          <ac:spMkLst>
            <pc:docMk/>
            <pc:sldMk cId="418297950" sldId="313"/>
            <ac:spMk id="8" creationId="{BCB3922B-C2DC-EB08-0E39-D79B2646FD4D}"/>
          </ac:spMkLst>
        </pc:spChg>
        <pc:spChg chg="del">
          <ac:chgData name="GAMBOA ALVARADO IGNACIO G" userId="d3d0d4b5-30dd-46e6-93bb-837ddea6ad49" providerId="ADAL" clId="{5B4D70C6-83A3-41C3-8256-4EC1A969E359}" dt="2024-04-20T01:52:35.616" v="3812" actId="478"/>
          <ac:spMkLst>
            <pc:docMk/>
            <pc:sldMk cId="418297950" sldId="313"/>
            <ac:spMk id="9" creationId="{53A07681-A1E1-2E20-06A1-7D9C8965BE78}"/>
          </ac:spMkLst>
        </pc:spChg>
        <pc:spChg chg="del">
          <ac:chgData name="GAMBOA ALVARADO IGNACIO G" userId="d3d0d4b5-30dd-46e6-93bb-837ddea6ad49" providerId="ADAL" clId="{5B4D70C6-83A3-41C3-8256-4EC1A969E359}" dt="2024-04-20T01:52:35.616" v="3812" actId="478"/>
          <ac:spMkLst>
            <pc:docMk/>
            <pc:sldMk cId="418297950" sldId="313"/>
            <ac:spMk id="10" creationId="{B420626F-7183-5B69-CC17-50E83C0AF8B0}"/>
          </ac:spMkLst>
        </pc:spChg>
        <pc:spChg chg="del">
          <ac:chgData name="GAMBOA ALVARADO IGNACIO G" userId="d3d0d4b5-30dd-46e6-93bb-837ddea6ad49" providerId="ADAL" clId="{5B4D70C6-83A3-41C3-8256-4EC1A969E359}" dt="2024-04-20T01:52:35.616" v="3812" actId="478"/>
          <ac:spMkLst>
            <pc:docMk/>
            <pc:sldMk cId="418297950" sldId="313"/>
            <ac:spMk id="11" creationId="{AFFEA349-59DA-112C-3E6F-80A06484C65C}"/>
          </ac:spMkLst>
        </pc:spChg>
        <pc:spChg chg="del">
          <ac:chgData name="GAMBOA ALVARADO IGNACIO G" userId="d3d0d4b5-30dd-46e6-93bb-837ddea6ad49" providerId="ADAL" clId="{5B4D70C6-83A3-41C3-8256-4EC1A969E359}" dt="2024-04-20T01:52:35.616" v="3812" actId="478"/>
          <ac:spMkLst>
            <pc:docMk/>
            <pc:sldMk cId="418297950" sldId="313"/>
            <ac:spMk id="12" creationId="{58C34E86-807D-A536-4841-E34D9BE399E2}"/>
          </ac:spMkLst>
        </pc:spChg>
        <pc:spChg chg="del">
          <ac:chgData name="GAMBOA ALVARADO IGNACIO G" userId="d3d0d4b5-30dd-46e6-93bb-837ddea6ad49" providerId="ADAL" clId="{5B4D70C6-83A3-41C3-8256-4EC1A969E359}" dt="2024-04-20T01:52:35.616" v="3812" actId="478"/>
          <ac:spMkLst>
            <pc:docMk/>
            <pc:sldMk cId="418297950" sldId="313"/>
            <ac:spMk id="13" creationId="{B558E4C3-58FD-2962-9E56-66C0A77F77A5}"/>
          </ac:spMkLst>
        </pc:spChg>
        <pc:spChg chg="del">
          <ac:chgData name="GAMBOA ALVARADO IGNACIO G" userId="d3d0d4b5-30dd-46e6-93bb-837ddea6ad49" providerId="ADAL" clId="{5B4D70C6-83A3-41C3-8256-4EC1A969E359}" dt="2024-04-20T01:52:35.616" v="3812" actId="478"/>
          <ac:spMkLst>
            <pc:docMk/>
            <pc:sldMk cId="418297950" sldId="313"/>
            <ac:spMk id="14" creationId="{A8B32074-C045-5934-176F-E42A90AFDD47}"/>
          </ac:spMkLst>
        </pc:spChg>
        <pc:spChg chg="del mod">
          <ac:chgData name="GAMBOA ALVARADO IGNACIO G" userId="d3d0d4b5-30dd-46e6-93bb-837ddea6ad49" providerId="ADAL" clId="{5B4D70C6-83A3-41C3-8256-4EC1A969E359}" dt="2024-04-20T01:52:35.616" v="3812" actId="478"/>
          <ac:spMkLst>
            <pc:docMk/>
            <pc:sldMk cId="418297950" sldId="313"/>
            <ac:spMk id="22" creationId="{8B80C094-A8BB-0623-D92E-51970775BAD2}"/>
          </ac:spMkLst>
        </pc:spChg>
        <pc:spChg chg="del">
          <ac:chgData name="GAMBOA ALVARADO IGNACIO G" userId="d3d0d4b5-30dd-46e6-93bb-837ddea6ad49" providerId="ADAL" clId="{5B4D70C6-83A3-41C3-8256-4EC1A969E359}" dt="2024-04-20T01:52:35.616" v="3812" actId="478"/>
          <ac:spMkLst>
            <pc:docMk/>
            <pc:sldMk cId="418297950" sldId="313"/>
            <ac:spMk id="23" creationId="{04F8DD8B-3854-8853-3982-034DF50C996F}"/>
          </ac:spMkLst>
        </pc:spChg>
        <pc:spChg chg="del">
          <ac:chgData name="GAMBOA ALVARADO IGNACIO G" userId="d3d0d4b5-30dd-46e6-93bb-837ddea6ad49" providerId="ADAL" clId="{5B4D70C6-83A3-41C3-8256-4EC1A969E359}" dt="2024-04-20T01:52:35.616" v="3812" actId="478"/>
          <ac:spMkLst>
            <pc:docMk/>
            <pc:sldMk cId="418297950" sldId="313"/>
            <ac:spMk id="26" creationId="{D6ED4B68-C035-1F74-5A98-0BD5BF177B39}"/>
          </ac:spMkLst>
        </pc:spChg>
        <pc:spChg chg="mod">
          <ac:chgData name="GAMBOA ALVARADO IGNACIO G" userId="d3d0d4b5-30dd-46e6-93bb-837ddea6ad49" providerId="ADAL" clId="{5B4D70C6-83A3-41C3-8256-4EC1A969E359}" dt="2024-04-20T02:55:30.268" v="3854" actId="20577"/>
          <ac:spMkLst>
            <pc:docMk/>
            <pc:sldMk cId="418297950" sldId="313"/>
            <ac:spMk id="43" creationId="{227163E9-5661-4AAF-9078-F7CFD4D862FB}"/>
          </ac:spMkLst>
        </pc:spChg>
        <pc:picChg chg="mod">
          <ac:chgData name="GAMBOA ALVARADO IGNACIO G" userId="d3d0d4b5-30dd-46e6-93bb-837ddea6ad49" providerId="ADAL" clId="{5B4D70C6-83A3-41C3-8256-4EC1A969E359}" dt="2024-04-20T03:44:42.766" v="3945" actId="1076"/>
          <ac:picMkLst>
            <pc:docMk/>
            <pc:sldMk cId="418297950" sldId="313"/>
            <ac:picMk id="25" creationId="{2D0D134D-DF9E-1191-967D-81144D6C8489}"/>
          </ac:picMkLst>
        </pc:picChg>
        <pc:picChg chg="del">
          <ac:chgData name="GAMBOA ALVARADO IGNACIO G" userId="d3d0d4b5-30dd-46e6-93bb-837ddea6ad49" providerId="ADAL" clId="{5B4D70C6-83A3-41C3-8256-4EC1A969E359}" dt="2024-04-20T01:52:35.616" v="3812" actId="478"/>
          <ac:picMkLst>
            <pc:docMk/>
            <pc:sldMk cId="418297950" sldId="313"/>
            <ac:picMk id="25" creationId="{75555792-5280-6508-E3FF-41F9F9E75A97}"/>
          </ac:picMkLst>
        </pc:picChg>
      </pc:sldChg>
      <pc:sldChg chg="modSp add mod">
        <pc:chgData name="GAMBOA ALVARADO IGNACIO G" userId="d3d0d4b5-30dd-46e6-93bb-837ddea6ad49" providerId="ADAL" clId="{5B4D70C6-83A3-41C3-8256-4EC1A969E359}" dt="2024-04-20T02:55:42.795" v="3881" actId="20577"/>
        <pc:sldMkLst>
          <pc:docMk/>
          <pc:sldMk cId="1678571474" sldId="314"/>
        </pc:sldMkLst>
        <pc:spChg chg="mod">
          <ac:chgData name="GAMBOA ALVARADO IGNACIO G" userId="d3d0d4b5-30dd-46e6-93bb-837ddea6ad49" providerId="ADAL" clId="{5B4D70C6-83A3-41C3-8256-4EC1A969E359}" dt="2024-04-20T02:55:42.795" v="3881" actId="20577"/>
          <ac:spMkLst>
            <pc:docMk/>
            <pc:sldMk cId="1678571474" sldId="314"/>
            <ac:spMk id="43" creationId="{227163E9-5661-4AAF-9078-F7CFD4D862FB}"/>
          </ac:spMkLst>
        </pc:spChg>
      </pc:sldChg>
      <pc:sldChg chg="addSp modSp add mod modAnim">
        <pc:chgData name="GAMBOA ALVARADO IGNACIO G" userId="d3d0d4b5-30dd-46e6-93bb-837ddea6ad49" providerId="ADAL" clId="{5B4D70C6-83A3-41C3-8256-4EC1A969E359}" dt="2024-04-20T03:54:21.941" v="3987"/>
        <pc:sldMkLst>
          <pc:docMk/>
          <pc:sldMk cId="2293004095" sldId="315"/>
        </pc:sldMkLst>
        <pc:spChg chg="mod">
          <ac:chgData name="GAMBOA ALVARADO IGNACIO G" userId="d3d0d4b5-30dd-46e6-93bb-837ddea6ad49" providerId="ADAL" clId="{5B4D70C6-83A3-41C3-8256-4EC1A969E359}" dt="2024-04-20T02:56:01.297" v="3910" actId="20577"/>
          <ac:spMkLst>
            <pc:docMk/>
            <pc:sldMk cId="2293004095" sldId="315"/>
            <ac:spMk id="43" creationId="{227163E9-5661-4AAF-9078-F7CFD4D862FB}"/>
          </ac:spMkLst>
        </pc:spChg>
        <pc:picChg chg="add mod">
          <ac:chgData name="GAMBOA ALVARADO IGNACIO G" userId="d3d0d4b5-30dd-46e6-93bb-837ddea6ad49" providerId="ADAL" clId="{5B4D70C6-83A3-41C3-8256-4EC1A969E359}" dt="2024-04-20T03:46:31.419" v="3950" actId="1076"/>
          <ac:picMkLst>
            <pc:docMk/>
            <pc:sldMk cId="2293004095" sldId="315"/>
            <ac:picMk id="4" creationId="{BD122308-585A-0D1A-9A96-A6806B53C904}"/>
          </ac:picMkLst>
        </pc:picChg>
        <pc:picChg chg="add mod">
          <ac:chgData name="GAMBOA ALVARADO IGNACIO G" userId="d3d0d4b5-30dd-46e6-93bb-837ddea6ad49" providerId="ADAL" clId="{5B4D70C6-83A3-41C3-8256-4EC1A969E359}" dt="2024-04-20T03:48:57.490" v="3958" actId="1076"/>
          <ac:picMkLst>
            <pc:docMk/>
            <pc:sldMk cId="2293004095" sldId="315"/>
            <ac:picMk id="6" creationId="{D8946978-7B11-32E9-D307-C0E0115A01D9}"/>
          </ac:picMkLst>
        </pc:picChg>
        <pc:picChg chg="add mod">
          <ac:chgData name="GAMBOA ALVARADO IGNACIO G" userId="d3d0d4b5-30dd-46e6-93bb-837ddea6ad49" providerId="ADAL" clId="{5B4D70C6-83A3-41C3-8256-4EC1A969E359}" dt="2024-04-20T03:50:25.649" v="3963" actId="1076"/>
          <ac:picMkLst>
            <pc:docMk/>
            <pc:sldMk cId="2293004095" sldId="315"/>
            <ac:picMk id="9" creationId="{53453ABA-3516-6404-411C-98BE2043B02B}"/>
          </ac:picMkLst>
        </pc:picChg>
        <pc:picChg chg="add mod">
          <ac:chgData name="GAMBOA ALVARADO IGNACIO G" userId="d3d0d4b5-30dd-46e6-93bb-837ddea6ad49" providerId="ADAL" clId="{5B4D70C6-83A3-41C3-8256-4EC1A969E359}" dt="2024-04-20T03:51:02.648" v="3969" actId="1076"/>
          <ac:picMkLst>
            <pc:docMk/>
            <pc:sldMk cId="2293004095" sldId="315"/>
            <ac:picMk id="11" creationId="{C8FDA581-7DC7-C90A-C10F-3AB2BBB240F4}"/>
          </ac:picMkLst>
        </pc:picChg>
        <pc:picChg chg="add mod">
          <ac:chgData name="GAMBOA ALVARADO IGNACIO G" userId="d3d0d4b5-30dd-46e6-93bb-837ddea6ad49" providerId="ADAL" clId="{5B4D70C6-83A3-41C3-8256-4EC1A969E359}" dt="2024-04-20T03:52:21.402" v="3974" actId="14100"/>
          <ac:picMkLst>
            <pc:docMk/>
            <pc:sldMk cId="2293004095" sldId="315"/>
            <ac:picMk id="13" creationId="{B1FD93C3-504D-55E5-C90D-647D6C143523}"/>
          </ac:picMkLst>
        </pc:picChg>
        <pc:picChg chg="add mod">
          <ac:chgData name="GAMBOA ALVARADO IGNACIO G" userId="d3d0d4b5-30dd-46e6-93bb-837ddea6ad49" providerId="ADAL" clId="{5B4D70C6-83A3-41C3-8256-4EC1A969E359}" dt="2024-04-20T03:53:51.312" v="3981" actId="1076"/>
          <ac:picMkLst>
            <pc:docMk/>
            <pc:sldMk cId="2293004095" sldId="315"/>
            <ac:picMk id="15" creationId="{E03A4453-445C-03B7-FA2A-372988C52008}"/>
          </ac:picMkLst>
        </pc:picChg>
        <pc:picChg chg="add mod">
          <ac:chgData name="GAMBOA ALVARADO IGNACIO G" userId="d3d0d4b5-30dd-46e6-93bb-837ddea6ad49" providerId="ADAL" clId="{5B4D70C6-83A3-41C3-8256-4EC1A969E359}" dt="2024-04-20T03:54:16.518" v="3986" actId="1076"/>
          <ac:picMkLst>
            <pc:docMk/>
            <pc:sldMk cId="2293004095" sldId="315"/>
            <ac:picMk id="17" creationId="{7D210A8E-DFE3-F3B1-0CB5-BA520877F700}"/>
          </ac:picMkLst>
        </pc:picChg>
      </pc:sldChg>
      <pc:sldChg chg="modSp add mod">
        <pc:chgData name="GAMBOA ALVARADO IGNACIO G" userId="d3d0d4b5-30dd-46e6-93bb-837ddea6ad49" providerId="ADAL" clId="{5B4D70C6-83A3-41C3-8256-4EC1A969E359}" dt="2024-04-20T03:44:35.656" v="3943" actId="14100"/>
        <pc:sldMkLst>
          <pc:docMk/>
          <pc:sldMk cId="2726580496" sldId="316"/>
        </pc:sldMkLst>
        <pc:spChg chg="mod">
          <ac:chgData name="GAMBOA ALVARADO IGNACIO G" userId="d3d0d4b5-30dd-46e6-93bb-837ddea6ad49" providerId="ADAL" clId="{5B4D70C6-83A3-41C3-8256-4EC1A969E359}" dt="2024-04-20T03:44:35.656" v="3943" actId="14100"/>
          <ac:spMkLst>
            <pc:docMk/>
            <pc:sldMk cId="2726580496" sldId="316"/>
            <ac:spMk id="43" creationId="{227163E9-5661-4AAF-9078-F7CFD4D862FB}"/>
          </ac:spMkLst>
        </pc:spChg>
      </pc:sldChg>
      <pc:sldChg chg="addSp delSp modSp add mod delAnim">
        <pc:chgData name="GAMBOA ALVARADO IGNACIO G" userId="d3d0d4b5-30dd-46e6-93bb-837ddea6ad49" providerId="ADAL" clId="{5B4D70C6-83A3-41C3-8256-4EC1A969E359}" dt="2024-04-20T14:15:50.616" v="4780" actId="122"/>
        <pc:sldMkLst>
          <pc:docMk/>
          <pc:sldMk cId="2174621688" sldId="317"/>
        </pc:sldMkLst>
        <pc:spChg chg="add del mod">
          <ac:chgData name="GAMBOA ALVARADO IGNACIO G" userId="d3d0d4b5-30dd-46e6-93bb-837ddea6ad49" providerId="ADAL" clId="{5B4D70C6-83A3-41C3-8256-4EC1A969E359}" dt="2024-04-20T11:01:14.599" v="4022"/>
          <ac:spMkLst>
            <pc:docMk/>
            <pc:sldMk cId="2174621688" sldId="317"/>
            <ac:spMk id="8" creationId="{25B1E6CE-516A-869A-153F-1B65358FEA83}"/>
          </ac:spMkLst>
        </pc:spChg>
        <pc:spChg chg="add mod">
          <ac:chgData name="GAMBOA ALVARADO IGNACIO G" userId="d3d0d4b5-30dd-46e6-93bb-837ddea6ad49" providerId="ADAL" clId="{5B4D70C6-83A3-41C3-8256-4EC1A969E359}" dt="2024-04-20T11:58:32.451" v="4263" actId="1076"/>
          <ac:spMkLst>
            <pc:docMk/>
            <pc:sldMk cId="2174621688" sldId="317"/>
            <ac:spMk id="20" creationId="{0DA3F426-3009-2035-CD9E-AD8C0B83F27C}"/>
          </ac:spMkLst>
        </pc:spChg>
        <pc:spChg chg="add del mod">
          <ac:chgData name="GAMBOA ALVARADO IGNACIO G" userId="d3d0d4b5-30dd-46e6-93bb-837ddea6ad49" providerId="ADAL" clId="{5B4D70C6-83A3-41C3-8256-4EC1A969E359}" dt="2024-04-20T11:57:03.836" v="4198" actId="478"/>
          <ac:spMkLst>
            <pc:docMk/>
            <pc:sldMk cId="2174621688" sldId="317"/>
            <ac:spMk id="21" creationId="{711FA9AE-982D-043F-78CF-5637D174631F}"/>
          </ac:spMkLst>
        </pc:spChg>
        <pc:spChg chg="add mod">
          <ac:chgData name="GAMBOA ALVARADO IGNACIO G" userId="d3d0d4b5-30dd-46e6-93bb-837ddea6ad49" providerId="ADAL" clId="{5B4D70C6-83A3-41C3-8256-4EC1A969E359}" dt="2024-04-20T11:57:01.311" v="4197"/>
          <ac:spMkLst>
            <pc:docMk/>
            <pc:sldMk cId="2174621688" sldId="317"/>
            <ac:spMk id="22" creationId="{B2931997-6F5A-F2D0-4A44-5BD03F15066D}"/>
          </ac:spMkLst>
        </pc:spChg>
        <pc:spChg chg="add mod">
          <ac:chgData name="GAMBOA ALVARADO IGNACIO G" userId="d3d0d4b5-30dd-46e6-93bb-837ddea6ad49" providerId="ADAL" clId="{5B4D70C6-83A3-41C3-8256-4EC1A969E359}" dt="2024-04-20T11:57:01.311" v="4197"/>
          <ac:spMkLst>
            <pc:docMk/>
            <pc:sldMk cId="2174621688" sldId="317"/>
            <ac:spMk id="23" creationId="{E735CB6D-C300-24D2-D3BA-06E46AC93FD6}"/>
          </ac:spMkLst>
        </pc:spChg>
        <pc:spChg chg="add mod">
          <ac:chgData name="GAMBOA ALVARADO IGNACIO G" userId="d3d0d4b5-30dd-46e6-93bb-837ddea6ad49" providerId="ADAL" clId="{5B4D70C6-83A3-41C3-8256-4EC1A969E359}" dt="2024-04-20T11:57:05.400" v="4199"/>
          <ac:spMkLst>
            <pc:docMk/>
            <pc:sldMk cId="2174621688" sldId="317"/>
            <ac:spMk id="24" creationId="{2DA57C80-C0BC-A00C-22B0-27E1C71C7744}"/>
          </ac:spMkLst>
        </pc:spChg>
        <pc:spChg chg="add mod">
          <ac:chgData name="GAMBOA ALVARADO IGNACIO G" userId="d3d0d4b5-30dd-46e6-93bb-837ddea6ad49" providerId="ADAL" clId="{5B4D70C6-83A3-41C3-8256-4EC1A969E359}" dt="2024-04-20T11:57:05.400" v="4199"/>
          <ac:spMkLst>
            <pc:docMk/>
            <pc:sldMk cId="2174621688" sldId="317"/>
            <ac:spMk id="25" creationId="{B7C22B7C-EE56-976B-069C-C05CE11CB2BF}"/>
          </ac:spMkLst>
        </pc:spChg>
        <pc:spChg chg="add mod">
          <ac:chgData name="GAMBOA ALVARADO IGNACIO G" userId="d3d0d4b5-30dd-46e6-93bb-837ddea6ad49" providerId="ADAL" clId="{5B4D70C6-83A3-41C3-8256-4EC1A969E359}" dt="2024-04-20T11:57:37.045" v="4207" actId="20577"/>
          <ac:spMkLst>
            <pc:docMk/>
            <pc:sldMk cId="2174621688" sldId="317"/>
            <ac:spMk id="26" creationId="{34041D5B-5227-25F5-3F4C-15C119A68707}"/>
          </ac:spMkLst>
        </pc:spChg>
        <pc:spChg chg="add mod">
          <ac:chgData name="GAMBOA ALVARADO IGNACIO G" userId="d3d0d4b5-30dd-46e6-93bb-837ddea6ad49" providerId="ADAL" clId="{5B4D70C6-83A3-41C3-8256-4EC1A969E359}" dt="2024-04-20T11:57:27.085" v="4201" actId="1076"/>
          <ac:spMkLst>
            <pc:docMk/>
            <pc:sldMk cId="2174621688" sldId="317"/>
            <ac:spMk id="27" creationId="{AB32B91B-B0D6-B727-39D1-7F81818F58D7}"/>
          </ac:spMkLst>
        </pc:spChg>
        <pc:spChg chg="add mod">
          <ac:chgData name="GAMBOA ALVARADO IGNACIO G" userId="d3d0d4b5-30dd-46e6-93bb-837ddea6ad49" providerId="ADAL" clId="{5B4D70C6-83A3-41C3-8256-4EC1A969E359}" dt="2024-04-20T14:14:57.465" v="4772" actId="122"/>
          <ac:spMkLst>
            <pc:docMk/>
            <pc:sldMk cId="2174621688" sldId="317"/>
            <ac:spMk id="28" creationId="{7F41EF31-D6F1-470B-BB0E-C2FAF03186C9}"/>
          </ac:spMkLst>
        </pc:spChg>
        <pc:spChg chg="add mod">
          <ac:chgData name="GAMBOA ALVARADO IGNACIO G" userId="d3d0d4b5-30dd-46e6-93bb-837ddea6ad49" providerId="ADAL" clId="{5B4D70C6-83A3-41C3-8256-4EC1A969E359}" dt="2024-04-20T14:15:50.616" v="4780" actId="122"/>
          <ac:spMkLst>
            <pc:docMk/>
            <pc:sldMk cId="2174621688" sldId="317"/>
            <ac:spMk id="29" creationId="{3BDAF6FD-F242-89FE-8296-F46D51F9C583}"/>
          </ac:spMkLst>
        </pc:spChg>
        <pc:spChg chg="mod">
          <ac:chgData name="GAMBOA ALVARADO IGNACIO G" userId="d3d0d4b5-30dd-46e6-93bb-837ddea6ad49" providerId="ADAL" clId="{5B4D70C6-83A3-41C3-8256-4EC1A969E359}" dt="2024-04-20T11:36:09.030" v="4024" actId="313"/>
          <ac:spMkLst>
            <pc:docMk/>
            <pc:sldMk cId="2174621688" sldId="317"/>
            <ac:spMk id="43" creationId="{227163E9-5661-4AAF-9078-F7CFD4D862FB}"/>
          </ac:spMkLst>
        </pc:spChg>
        <pc:picChg chg="del">
          <ac:chgData name="GAMBOA ALVARADO IGNACIO G" userId="d3d0d4b5-30dd-46e6-93bb-837ddea6ad49" providerId="ADAL" clId="{5B4D70C6-83A3-41C3-8256-4EC1A969E359}" dt="2024-04-20T10:32:15.626" v="3990" actId="478"/>
          <ac:picMkLst>
            <pc:docMk/>
            <pc:sldMk cId="2174621688" sldId="317"/>
            <ac:picMk id="4" creationId="{1F96907E-C09A-47CE-9DA6-4799D865586C}"/>
          </ac:picMkLst>
        </pc:picChg>
        <pc:picChg chg="add mod">
          <ac:chgData name="GAMBOA ALVARADO IGNACIO G" userId="d3d0d4b5-30dd-46e6-93bb-837ddea6ad49" providerId="ADAL" clId="{5B4D70C6-83A3-41C3-8256-4EC1A969E359}" dt="2024-04-20T11:01:43.918" v="4023" actId="1076"/>
          <ac:picMkLst>
            <pc:docMk/>
            <pc:sldMk cId="2174621688" sldId="317"/>
            <ac:picMk id="5" creationId="{9BEB68F8-24A1-6AB7-35A9-509E3D5C5267}"/>
          </ac:picMkLst>
        </pc:picChg>
        <pc:picChg chg="del">
          <ac:chgData name="GAMBOA ALVARADO IGNACIO G" userId="d3d0d4b5-30dd-46e6-93bb-837ddea6ad49" providerId="ADAL" clId="{5B4D70C6-83A3-41C3-8256-4EC1A969E359}" dt="2024-04-20T10:32:15.626" v="3990" actId="478"/>
          <ac:picMkLst>
            <pc:docMk/>
            <pc:sldMk cId="2174621688" sldId="317"/>
            <ac:picMk id="6" creationId="{EFA5760B-CA5F-7210-CDAF-D567CBF84623}"/>
          </ac:picMkLst>
        </pc:picChg>
        <pc:picChg chg="del">
          <ac:chgData name="GAMBOA ALVARADO IGNACIO G" userId="d3d0d4b5-30dd-46e6-93bb-837ddea6ad49" providerId="ADAL" clId="{5B4D70C6-83A3-41C3-8256-4EC1A969E359}" dt="2024-04-20T10:32:15.626" v="3990" actId="478"/>
          <ac:picMkLst>
            <pc:docMk/>
            <pc:sldMk cId="2174621688" sldId="317"/>
            <ac:picMk id="9" creationId="{F374528B-1F26-C01F-792F-88CAF6A9B622}"/>
          </ac:picMkLst>
        </pc:picChg>
        <pc:picChg chg="del">
          <ac:chgData name="GAMBOA ALVARADO IGNACIO G" userId="d3d0d4b5-30dd-46e6-93bb-837ddea6ad49" providerId="ADAL" clId="{5B4D70C6-83A3-41C3-8256-4EC1A969E359}" dt="2024-04-20T10:32:15.626" v="3990" actId="478"/>
          <ac:picMkLst>
            <pc:docMk/>
            <pc:sldMk cId="2174621688" sldId="317"/>
            <ac:picMk id="11" creationId="{6B73CAE3-CBBB-C8A4-F521-24A33899EDC4}"/>
          </ac:picMkLst>
        </pc:picChg>
        <pc:picChg chg="add mod">
          <ac:chgData name="GAMBOA ALVARADO IGNACIO G" userId="d3d0d4b5-30dd-46e6-93bb-837ddea6ad49" providerId="ADAL" clId="{5B4D70C6-83A3-41C3-8256-4EC1A969E359}" dt="2024-04-20T11:55:46.264" v="4190" actId="1076"/>
          <ac:picMkLst>
            <pc:docMk/>
            <pc:sldMk cId="2174621688" sldId="317"/>
            <ac:picMk id="12" creationId="{65A4B93D-F416-D9BE-FAA3-4740750B61C2}"/>
          </ac:picMkLst>
        </pc:picChg>
        <pc:picChg chg="del">
          <ac:chgData name="GAMBOA ALVARADO IGNACIO G" userId="d3d0d4b5-30dd-46e6-93bb-837ddea6ad49" providerId="ADAL" clId="{5B4D70C6-83A3-41C3-8256-4EC1A969E359}" dt="2024-04-20T10:32:15.626" v="3990" actId="478"/>
          <ac:picMkLst>
            <pc:docMk/>
            <pc:sldMk cId="2174621688" sldId="317"/>
            <ac:picMk id="13" creationId="{DA083C8A-9618-E3DF-88BB-2C9B346AB2C5}"/>
          </ac:picMkLst>
        </pc:picChg>
        <pc:picChg chg="del">
          <ac:chgData name="GAMBOA ALVARADO IGNACIO G" userId="d3d0d4b5-30dd-46e6-93bb-837ddea6ad49" providerId="ADAL" clId="{5B4D70C6-83A3-41C3-8256-4EC1A969E359}" dt="2024-04-20T10:32:15.626" v="3990" actId="478"/>
          <ac:picMkLst>
            <pc:docMk/>
            <pc:sldMk cId="2174621688" sldId="317"/>
            <ac:picMk id="15" creationId="{D3C0B0ED-8F62-C89E-8FEC-42055A4E363A}"/>
          </ac:picMkLst>
        </pc:picChg>
        <pc:picChg chg="add del mod">
          <ac:chgData name="GAMBOA ALVARADO IGNACIO G" userId="d3d0d4b5-30dd-46e6-93bb-837ddea6ad49" providerId="ADAL" clId="{5B4D70C6-83A3-41C3-8256-4EC1A969E359}" dt="2024-04-20T11:47:35.259" v="4043" actId="478"/>
          <ac:picMkLst>
            <pc:docMk/>
            <pc:sldMk cId="2174621688" sldId="317"/>
            <ac:picMk id="16" creationId="{38B6AA88-1E27-AB48-42B7-0F4B33082332}"/>
          </ac:picMkLst>
        </pc:picChg>
        <pc:picChg chg="del">
          <ac:chgData name="GAMBOA ALVARADO IGNACIO G" userId="d3d0d4b5-30dd-46e6-93bb-837ddea6ad49" providerId="ADAL" clId="{5B4D70C6-83A3-41C3-8256-4EC1A969E359}" dt="2024-04-20T10:32:15.626" v="3990" actId="478"/>
          <ac:picMkLst>
            <pc:docMk/>
            <pc:sldMk cId="2174621688" sldId="317"/>
            <ac:picMk id="17" creationId="{BD6B88E8-207E-08E3-F663-1CFAFDEE8CE8}"/>
          </ac:picMkLst>
        </pc:picChg>
        <pc:picChg chg="add mod">
          <ac:chgData name="GAMBOA ALVARADO IGNACIO G" userId="d3d0d4b5-30dd-46e6-93bb-837ddea6ad49" providerId="ADAL" clId="{5B4D70C6-83A3-41C3-8256-4EC1A969E359}" dt="2024-04-20T11:47:46.801" v="4044" actId="1076"/>
          <ac:picMkLst>
            <pc:docMk/>
            <pc:sldMk cId="2174621688" sldId="317"/>
            <ac:picMk id="19" creationId="{5A094842-6D62-BD48-0626-E8022FCA3DCC}"/>
          </ac:picMkLst>
        </pc:picChg>
        <pc:cxnChg chg="mod">
          <ac:chgData name="GAMBOA ALVARADO IGNACIO G" userId="d3d0d4b5-30dd-46e6-93bb-837ddea6ad49" providerId="ADAL" clId="{5B4D70C6-83A3-41C3-8256-4EC1A969E359}" dt="2024-04-20T10:58:21.614" v="4019" actId="1076"/>
          <ac:cxnSpMkLst>
            <pc:docMk/>
            <pc:sldMk cId="2174621688" sldId="317"/>
            <ac:cxnSpMk id="48" creationId="{47A71E6E-CEFB-4409-BE5A-DAA75229C265}"/>
          </ac:cxnSpMkLst>
        </pc:cxnChg>
      </pc:sldChg>
      <pc:sldChg chg="addSp delSp modSp add mod delAnim modAnim">
        <pc:chgData name="GAMBOA ALVARADO IGNACIO G" userId="d3d0d4b5-30dd-46e6-93bb-837ddea6ad49" providerId="ADAL" clId="{5B4D70C6-83A3-41C3-8256-4EC1A969E359}" dt="2024-04-20T12:16:58.242" v="4320" actId="478"/>
        <pc:sldMkLst>
          <pc:docMk/>
          <pc:sldMk cId="3384012287" sldId="318"/>
        </pc:sldMkLst>
        <pc:spChg chg="add del mod">
          <ac:chgData name="GAMBOA ALVARADO IGNACIO G" userId="d3d0d4b5-30dd-46e6-93bb-837ddea6ad49" providerId="ADAL" clId="{5B4D70C6-83A3-41C3-8256-4EC1A969E359}" dt="2024-04-20T12:16:58.242" v="4320" actId="478"/>
          <ac:spMkLst>
            <pc:docMk/>
            <pc:sldMk cId="3384012287" sldId="318"/>
            <ac:spMk id="8" creationId="{DE2A3D46-1E35-7351-C813-000D886269A2}"/>
          </ac:spMkLst>
        </pc:spChg>
        <pc:spChg chg="add del mod">
          <ac:chgData name="GAMBOA ALVARADO IGNACIO G" userId="d3d0d4b5-30dd-46e6-93bb-837ddea6ad49" providerId="ADAL" clId="{5B4D70C6-83A3-41C3-8256-4EC1A969E359}" dt="2024-04-20T12:16:58.242" v="4320" actId="478"/>
          <ac:spMkLst>
            <pc:docMk/>
            <pc:sldMk cId="3384012287" sldId="318"/>
            <ac:spMk id="10" creationId="{D060E651-FFE9-67BF-5C56-1DB5A4374B43}"/>
          </ac:spMkLst>
        </pc:spChg>
        <pc:spChg chg="add del mod">
          <ac:chgData name="GAMBOA ALVARADO IGNACIO G" userId="d3d0d4b5-30dd-46e6-93bb-837ddea6ad49" providerId="ADAL" clId="{5B4D70C6-83A3-41C3-8256-4EC1A969E359}" dt="2024-04-20T12:16:58.242" v="4320" actId="478"/>
          <ac:spMkLst>
            <pc:docMk/>
            <pc:sldMk cId="3384012287" sldId="318"/>
            <ac:spMk id="12" creationId="{8687754D-2FF8-2C3F-AAF4-DA0AE4B02127}"/>
          </ac:spMkLst>
        </pc:spChg>
        <pc:spChg chg="add del mod">
          <ac:chgData name="GAMBOA ALVARADO IGNACIO G" userId="d3d0d4b5-30dd-46e6-93bb-837ddea6ad49" providerId="ADAL" clId="{5B4D70C6-83A3-41C3-8256-4EC1A969E359}" dt="2024-04-20T12:16:58.242" v="4320" actId="478"/>
          <ac:spMkLst>
            <pc:docMk/>
            <pc:sldMk cId="3384012287" sldId="318"/>
            <ac:spMk id="14" creationId="{09734C0A-BC6D-EBA9-37CD-B8C295B8EE25}"/>
          </ac:spMkLst>
        </pc:spChg>
        <pc:spChg chg="add del mod">
          <ac:chgData name="GAMBOA ALVARADO IGNACIO G" userId="d3d0d4b5-30dd-46e6-93bb-837ddea6ad49" providerId="ADAL" clId="{5B4D70C6-83A3-41C3-8256-4EC1A969E359}" dt="2024-04-20T12:16:58.242" v="4320" actId="478"/>
          <ac:spMkLst>
            <pc:docMk/>
            <pc:sldMk cId="3384012287" sldId="318"/>
            <ac:spMk id="16" creationId="{507A3498-F864-9593-9C19-AF289F0E0609}"/>
          </ac:spMkLst>
        </pc:spChg>
        <pc:spChg chg="add del mod">
          <ac:chgData name="GAMBOA ALVARADO IGNACIO G" userId="d3d0d4b5-30dd-46e6-93bb-837ddea6ad49" providerId="ADAL" clId="{5B4D70C6-83A3-41C3-8256-4EC1A969E359}" dt="2024-04-20T12:16:58.242" v="4320" actId="478"/>
          <ac:spMkLst>
            <pc:docMk/>
            <pc:sldMk cId="3384012287" sldId="318"/>
            <ac:spMk id="18" creationId="{F724C150-79B8-EFBC-8D4C-56914E7D4789}"/>
          </ac:spMkLst>
        </pc:spChg>
        <pc:spChg chg="add del mod">
          <ac:chgData name="GAMBOA ALVARADO IGNACIO G" userId="d3d0d4b5-30dd-46e6-93bb-837ddea6ad49" providerId="ADAL" clId="{5B4D70C6-83A3-41C3-8256-4EC1A969E359}" dt="2024-04-20T12:16:58.242" v="4320" actId="478"/>
          <ac:spMkLst>
            <pc:docMk/>
            <pc:sldMk cId="3384012287" sldId="318"/>
            <ac:spMk id="19" creationId="{D17CA388-DEF4-3A05-EB3F-35ED0A7A9CD0}"/>
          </ac:spMkLst>
        </pc:spChg>
        <pc:spChg chg="add del mod">
          <ac:chgData name="GAMBOA ALVARADO IGNACIO G" userId="d3d0d4b5-30dd-46e6-93bb-837ddea6ad49" providerId="ADAL" clId="{5B4D70C6-83A3-41C3-8256-4EC1A969E359}" dt="2024-04-20T12:16:58.242" v="4320" actId="478"/>
          <ac:spMkLst>
            <pc:docMk/>
            <pc:sldMk cId="3384012287" sldId="318"/>
            <ac:spMk id="20" creationId="{3D567A1F-4E03-B368-8A85-5459D3CE409D}"/>
          </ac:spMkLst>
        </pc:spChg>
        <pc:spChg chg="add del mod">
          <ac:chgData name="GAMBOA ALVARADO IGNACIO G" userId="d3d0d4b5-30dd-46e6-93bb-837ddea6ad49" providerId="ADAL" clId="{5B4D70C6-83A3-41C3-8256-4EC1A969E359}" dt="2024-04-20T12:16:58.242" v="4320" actId="478"/>
          <ac:spMkLst>
            <pc:docMk/>
            <pc:sldMk cId="3384012287" sldId="318"/>
            <ac:spMk id="23" creationId="{A317EBAD-FA55-084B-140D-0331CD29B4F8}"/>
          </ac:spMkLst>
        </pc:spChg>
        <pc:spChg chg="add del mod">
          <ac:chgData name="GAMBOA ALVARADO IGNACIO G" userId="d3d0d4b5-30dd-46e6-93bb-837ddea6ad49" providerId="ADAL" clId="{5B4D70C6-83A3-41C3-8256-4EC1A969E359}" dt="2024-04-20T12:16:58.242" v="4320" actId="478"/>
          <ac:spMkLst>
            <pc:docMk/>
            <pc:sldMk cId="3384012287" sldId="318"/>
            <ac:spMk id="24" creationId="{209F89A4-ECD5-EC1A-84ED-4DA433D9FD36}"/>
          </ac:spMkLst>
        </pc:spChg>
        <pc:spChg chg="mod">
          <ac:chgData name="GAMBOA ALVARADO IGNACIO G" userId="d3d0d4b5-30dd-46e6-93bb-837ddea6ad49" providerId="ADAL" clId="{5B4D70C6-83A3-41C3-8256-4EC1A969E359}" dt="2024-04-20T12:03:57.122" v="4277" actId="14100"/>
          <ac:spMkLst>
            <pc:docMk/>
            <pc:sldMk cId="3384012287" sldId="318"/>
            <ac:spMk id="43" creationId="{227163E9-5661-4AAF-9078-F7CFD4D862FB}"/>
          </ac:spMkLst>
        </pc:spChg>
        <pc:picChg chg="del">
          <ac:chgData name="GAMBOA ALVARADO IGNACIO G" userId="d3d0d4b5-30dd-46e6-93bb-837ddea6ad49" providerId="ADAL" clId="{5B4D70C6-83A3-41C3-8256-4EC1A969E359}" dt="2024-04-20T10:32:24.501" v="3991" actId="478"/>
          <ac:picMkLst>
            <pc:docMk/>
            <pc:sldMk cId="3384012287" sldId="318"/>
            <ac:picMk id="4" creationId="{1F96907E-C09A-47CE-9DA6-4799D865586C}"/>
          </ac:picMkLst>
        </pc:picChg>
        <pc:picChg chg="add mod modCrop">
          <ac:chgData name="GAMBOA ALVARADO IGNACIO G" userId="d3d0d4b5-30dd-46e6-93bb-837ddea6ad49" providerId="ADAL" clId="{5B4D70C6-83A3-41C3-8256-4EC1A969E359}" dt="2024-04-20T12:07:34.305" v="4292" actId="1076"/>
          <ac:picMkLst>
            <pc:docMk/>
            <pc:sldMk cId="3384012287" sldId="318"/>
            <ac:picMk id="5" creationId="{71C8B46E-B938-8E49-D5A1-5F85DA7FE118}"/>
          </ac:picMkLst>
        </pc:picChg>
        <pc:picChg chg="del">
          <ac:chgData name="GAMBOA ALVARADO IGNACIO G" userId="d3d0d4b5-30dd-46e6-93bb-837ddea6ad49" providerId="ADAL" clId="{5B4D70C6-83A3-41C3-8256-4EC1A969E359}" dt="2024-04-20T10:32:24.501" v="3991" actId="478"/>
          <ac:picMkLst>
            <pc:docMk/>
            <pc:sldMk cId="3384012287" sldId="318"/>
            <ac:picMk id="6" creationId="{EFA5760B-CA5F-7210-CDAF-D567CBF84623}"/>
          </ac:picMkLst>
        </pc:picChg>
        <pc:picChg chg="del">
          <ac:chgData name="GAMBOA ALVARADO IGNACIO G" userId="d3d0d4b5-30dd-46e6-93bb-837ddea6ad49" providerId="ADAL" clId="{5B4D70C6-83A3-41C3-8256-4EC1A969E359}" dt="2024-04-20T10:32:24.501" v="3991" actId="478"/>
          <ac:picMkLst>
            <pc:docMk/>
            <pc:sldMk cId="3384012287" sldId="318"/>
            <ac:picMk id="9" creationId="{F374528B-1F26-C01F-792F-88CAF6A9B622}"/>
          </ac:picMkLst>
        </pc:picChg>
        <pc:picChg chg="del">
          <ac:chgData name="GAMBOA ALVARADO IGNACIO G" userId="d3d0d4b5-30dd-46e6-93bb-837ddea6ad49" providerId="ADAL" clId="{5B4D70C6-83A3-41C3-8256-4EC1A969E359}" dt="2024-04-20T10:32:24.501" v="3991" actId="478"/>
          <ac:picMkLst>
            <pc:docMk/>
            <pc:sldMk cId="3384012287" sldId="318"/>
            <ac:picMk id="11" creationId="{6B73CAE3-CBBB-C8A4-F521-24A33899EDC4}"/>
          </ac:picMkLst>
        </pc:picChg>
        <pc:picChg chg="del">
          <ac:chgData name="GAMBOA ALVARADO IGNACIO G" userId="d3d0d4b5-30dd-46e6-93bb-837ddea6ad49" providerId="ADAL" clId="{5B4D70C6-83A3-41C3-8256-4EC1A969E359}" dt="2024-04-20T10:32:27.470" v="3992" actId="478"/>
          <ac:picMkLst>
            <pc:docMk/>
            <pc:sldMk cId="3384012287" sldId="318"/>
            <ac:picMk id="13" creationId="{DA083C8A-9618-E3DF-88BB-2C9B346AB2C5}"/>
          </ac:picMkLst>
        </pc:picChg>
        <pc:picChg chg="del">
          <ac:chgData name="GAMBOA ALVARADO IGNACIO G" userId="d3d0d4b5-30dd-46e6-93bb-837ddea6ad49" providerId="ADAL" clId="{5B4D70C6-83A3-41C3-8256-4EC1A969E359}" dt="2024-04-20T10:32:24.501" v="3991" actId="478"/>
          <ac:picMkLst>
            <pc:docMk/>
            <pc:sldMk cId="3384012287" sldId="318"/>
            <ac:picMk id="15" creationId="{D3C0B0ED-8F62-C89E-8FEC-42055A4E363A}"/>
          </ac:picMkLst>
        </pc:picChg>
        <pc:picChg chg="del">
          <ac:chgData name="GAMBOA ALVARADO IGNACIO G" userId="d3d0d4b5-30dd-46e6-93bb-837ddea6ad49" providerId="ADAL" clId="{5B4D70C6-83A3-41C3-8256-4EC1A969E359}" dt="2024-04-20T10:32:24.501" v="3991" actId="478"/>
          <ac:picMkLst>
            <pc:docMk/>
            <pc:sldMk cId="3384012287" sldId="318"/>
            <ac:picMk id="17" creationId="{BD6B88E8-207E-08E3-F663-1CFAFDEE8CE8}"/>
          </ac:picMkLst>
        </pc:picChg>
        <pc:picChg chg="add del">
          <ac:chgData name="GAMBOA ALVARADO IGNACIO G" userId="d3d0d4b5-30dd-46e6-93bb-837ddea6ad49" providerId="ADAL" clId="{5B4D70C6-83A3-41C3-8256-4EC1A969E359}" dt="2024-04-20T12:10:53.285" v="4313" actId="22"/>
          <ac:picMkLst>
            <pc:docMk/>
            <pc:sldMk cId="3384012287" sldId="318"/>
            <ac:picMk id="22" creationId="{6FA6CE36-D1FA-1504-1ABB-C098AE82B4CF}"/>
          </ac:picMkLst>
        </pc:picChg>
      </pc:sldChg>
      <pc:sldChg chg="addSp modSp add mod modAnim">
        <pc:chgData name="GAMBOA ALVARADO IGNACIO G" userId="d3d0d4b5-30dd-46e6-93bb-837ddea6ad49" providerId="ADAL" clId="{5B4D70C6-83A3-41C3-8256-4EC1A969E359}" dt="2024-04-20T14:48:09.722" v="4783" actId="1076"/>
        <pc:sldMkLst>
          <pc:docMk/>
          <pc:sldMk cId="3882000936" sldId="319"/>
        </pc:sldMkLst>
        <pc:spChg chg="mod">
          <ac:chgData name="GAMBOA ALVARADO IGNACIO G" userId="d3d0d4b5-30dd-46e6-93bb-837ddea6ad49" providerId="ADAL" clId="{5B4D70C6-83A3-41C3-8256-4EC1A969E359}" dt="2024-04-20T12:47:40.394" v="4364" actId="14100"/>
          <ac:spMkLst>
            <pc:docMk/>
            <pc:sldMk cId="3882000936" sldId="319"/>
            <ac:spMk id="43" creationId="{227163E9-5661-4AAF-9078-F7CFD4D862FB}"/>
          </ac:spMkLst>
        </pc:spChg>
        <pc:graphicFrameChg chg="add mod modGraphic">
          <ac:chgData name="GAMBOA ALVARADO IGNACIO G" userId="d3d0d4b5-30dd-46e6-93bb-837ddea6ad49" providerId="ADAL" clId="{5B4D70C6-83A3-41C3-8256-4EC1A969E359}" dt="2024-04-20T12:58:42.704" v="4734" actId="20577"/>
          <ac:graphicFrameMkLst>
            <pc:docMk/>
            <pc:sldMk cId="3882000936" sldId="319"/>
            <ac:graphicFrameMk id="3" creationId="{91B80680-F2F3-DE28-F6A1-D970DCC45A72}"/>
          </ac:graphicFrameMkLst>
        </pc:graphicFrameChg>
        <pc:picChg chg="add mod">
          <ac:chgData name="GAMBOA ALVARADO IGNACIO G" userId="d3d0d4b5-30dd-46e6-93bb-837ddea6ad49" providerId="ADAL" clId="{5B4D70C6-83A3-41C3-8256-4EC1A969E359}" dt="2024-04-20T14:48:09.722" v="4783" actId="1076"/>
          <ac:picMkLst>
            <pc:docMk/>
            <pc:sldMk cId="3882000936" sldId="319"/>
            <ac:picMk id="5" creationId="{FC1D1AD4-CCDB-9931-C505-1335A49FBF55}"/>
          </ac:picMkLst>
        </pc:picChg>
      </pc:sldChg>
      <pc:sldChg chg="new del">
        <pc:chgData name="GAMBOA ALVARADO IGNACIO G" userId="d3d0d4b5-30dd-46e6-93bb-837ddea6ad49" providerId="ADAL" clId="{5B4D70C6-83A3-41C3-8256-4EC1A969E359}" dt="2024-04-20T12:04:17.280" v="4280" actId="680"/>
        <pc:sldMkLst>
          <pc:docMk/>
          <pc:sldMk cId="1242872946" sldId="320"/>
        </pc:sldMkLst>
      </pc:sldChg>
      <pc:sldChg chg="add">
        <pc:chgData name="GAMBOA ALVARADO IGNACIO G" userId="d3d0d4b5-30dd-46e6-93bb-837ddea6ad49" providerId="ADAL" clId="{5B4D70C6-83A3-41C3-8256-4EC1A969E359}" dt="2024-04-20T12:04:22.005" v="4281" actId="2890"/>
        <pc:sldMkLst>
          <pc:docMk/>
          <pc:sldMk cId="3230778566" sldId="320"/>
        </pc:sldMkLst>
      </pc:sldChg>
      <pc:sldChg chg="add">
        <pc:chgData name="GAMBOA ALVARADO IGNACIO G" userId="d3d0d4b5-30dd-46e6-93bb-837ddea6ad49" providerId="ADAL" clId="{5B4D70C6-83A3-41C3-8256-4EC1A969E359}" dt="2024-04-20T12:04:25.733" v="4282" actId="2890"/>
        <pc:sldMkLst>
          <pc:docMk/>
          <pc:sldMk cId="2639691978" sldId="321"/>
        </pc:sldMkLst>
      </pc:sldChg>
      <pc:sldChg chg="add">
        <pc:chgData name="GAMBOA ALVARADO IGNACIO G" userId="d3d0d4b5-30dd-46e6-93bb-837ddea6ad49" providerId="ADAL" clId="{5B4D70C6-83A3-41C3-8256-4EC1A969E359}" dt="2024-04-20T12:04:29.018" v="4283" actId="2890"/>
        <pc:sldMkLst>
          <pc:docMk/>
          <pc:sldMk cId="2857152303" sldId="322"/>
        </pc:sldMkLst>
      </pc:sldChg>
    </pc:docChg>
  </pc:docChgLst>
  <pc:docChgLst>
    <pc:chgData name="Usuario invitado" userId="S::urn:spo:anon#fef3da18d72f4a87ce58e71588b9bb1ff7d2ec7742c50ac697a3af906f8464f2::" providerId="AD" clId="Web-{7445F970-8BA9-EE1E-3E0A-E0D8FB319514}"/>
    <pc:docChg chg="modSld">
      <pc:chgData name="Usuario invitado" userId="S::urn:spo:anon#fef3da18d72f4a87ce58e71588b9bb1ff7d2ec7742c50ac697a3af906f8464f2::" providerId="AD" clId="Web-{7445F970-8BA9-EE1E-3E0A-E0D8FB319514}" dt="2024-04-20T01:56:12.091" v="4" actId="1076"/>
      <pc:docMkLst>
        <pc:docMk/>
      </pc:docMkLst>
      <pc:sldChg chg="addSp modSp">
        <pc:chgData name="Usuario invitado" userId="S::urn:spo:anon#fef3da18d72f4a87ce58e71588b9bb1ff7d2ec7742c50ac697a3af906f8464f2::" providerId="AD" clId="Web-{7445F970-8BA9-EE1E-3E0A-E0D8FB319514}" dt="2024-04-20T01:56:12.091" v="4" actId="1076"/>
        <pc:sldMkLst>
          <pc:docMk/>
          <pc:sldMk cId="2779685119" sldId="306"/>
        </pc:sldMkLst>
        <pc:picChg chg="add mod">
          <ac:chgData name="Usuario invitado" userId="S::urn:spo:anon#fef3da18d72f4a87ce58e71588b9bb1ff7d2ec7742c50ac697a3af906f8464f2::" providerId="AD" clId="Web-{7445F970-8BA9-EE1E-3E0A-E0D8FB319514}" dt="2024-04-20T01:56:12.091" v="4" actId="1076"/>
          <ac:picMkLst>
            <pc:docMk/>
            <pc:sldMk cId="2779685119" sldId="306"/>
            <ac:picMk id="31" creationId="{FB79B334-1684-865C-A78E-B8E6441643FA}"/>
          </ac:picMkLst>
        </pc:picChg>
      </pc:sldChg>
    </pc:docChg>
  </pc:docChgLst>
  <pc:docChgLst>
    <pc:chgData name="Usuario invitado" userId="S::urn:spo:anon#fef3da18d72f4a87ce58e71588b9bb1ff7d2ec7742c50ac697a3af906f8464f2::" providerId="AD" clId="Web-{E3E87BB7-B3E4-D542-A8D7-358C80513ACF}"/>
    <pc:docChg chg="modSld">
      <pc:chgData name="Usuario invitado" userId="S::urn:spo:anon#fef3da18d72f4a87ce58e71588b9bb1ff7d2ec7742c50ac697a3af906f8464f2::" providerId="AD" clId="Web-{E3E87BB7-B3E4-D542-A8D7-358C80513ACF}" dt="2024-04-18T16:47:06.350" v="1" actId="1076"/>
      <pc:docMkLst>
        <pc:docMk/>
      </pc:docMkLst>
      <pc:sldChg chg="modSp">
        <pc:chgData name="Usuario invitado" userId="S::urn:spo:anon#fef3da18d72f4a87ce58e71588b9bb1ff7d2ec7742c50ac697a3af906f8464f2::" providerId="AD" clId="Web-{E3E87BB7-B3E4-D542-A8D7-358C80513ACF}" dt="2024-04-18T16:47:06.350" v="1" actId="1076"/>
        <pc:sldMkLst>
          <pc:docMk/>
          <pc:sldMk cId="346870914" sldId="308"/>
        </pc:sldMkLst>
        <pc:graphicFrameChg chg="mod">
          <ac:chgData name="Usuario invitado" userId="S::urn:spo:anon#fef3da18d72f4a87ce58e71588b9bb1ff7d2ec7742c50ac697a3af906f8464f2::" providerId="AD" clId="Web-{E3E87BB7-B3E4-D542-A8D7-358C80513ACF}" dt="2024-04-18T16:47:06.350" v="1" actId="1076"/>
          <ac:graphicFrameMkLst>
            <pc:docMk/>
            <pc:sldMk cId="346870914" sldId="308"/>
            <ac:graphicFrameMk id="10" creationId="{9B434635-BC88-B301-15AF-ABC8B74506D7}"/>
          </ac:graphicFrameMkLst>
        </pc:graphicFrameChg>
        <pc:graphicFrameChg chg="mod">
          <ac:chgData name="Usuario invitado" userId="S::urn:spo:anon#fef3da18d72f4a87ce58e71588b9bb1ff7d2ec7742c50ac697a3af906f8464f2::" providerId="AD" clId="Web-{E3E87BB7-B3E4-D542-A8D7-358C80513ACF}" dt="2024-04-18T16:47:00.725" v="0" actId="1076"/>
          <ac:graphicFrameMkLst>
            <pc:docMk/>
            <pc:sldMk cId="346870914" sldId="308"/>
            <ac:graphicFrameMk id="13" creationId="{17B822AF-5979-4C16-F89A-3EB7BEC21F7C}"/>
          </ac:graphicFrameMkLst>
        </pc:graphicFrameChg>
      </pc:sldChg>
    </pc:docChg>
  </pc:docChgLst>
  <pc:docChgLst>
    <pc:chgData name="VÁSQUEZ CARVAJAL GONZALO A" userId="fdf6c519-ebfd-465d-b4fa-917b5c704028" providerId="ADAL" clId="{3A7F9412-3488-4BA4-8AB4-0FB30BEA8B99}"/>
    <pc:docChg chg="undo custSel addSld delSld modSld">
      <pc:chgData name="VÁSQUEZ CARVAJAL GONZALO A" userId="fdf6c519-ebfd-465d-b4fa-917b5c704028" providerId="ADAL" clId="{3A7F9412-3488-4BA4-8AB4-0FB30BEA8B99}" dt="2024-04-20T13:19:35.379" v="343" actId="47"/>
      <pc:docMkLst>
        <pc:docMk/>
      </pc:docMkLst>
      <pc:sldChg chg="modSp mod">
        <pc:chgData name="VÁSQUEZ CARVAJAL GONZALO A" userId="fdf6c519-ebfd-465d-b4fa-917b5c704028" providerId="ADAL" clId="{3A7F9412-3488-4BA4-8AB4-0FB30BEA8B99}" dt="2024-04-20T11:37:19.532" v="238" actId="20577"/>
        <pc:sldMkLst>
          <pc:docMk/>
          <pc:sldMk cId="346870914" sldId="308"/>
        </pc:sldMkLst>
        <pc:spChg chg="mod">
          <ac:chgData name="VÁSQUEZ CARVAJAL GONZALO A" userId="fdf6c519-ebfd-465d-b4fa-917b5c704028" providerId="ADAL" clId="{3A7F9412-3488-4BA4-8AB4-0FB30BEA8B99}" dt="2024-04-20T11:37:19.532" v="238" actId="20577"/>
          <ac:spMkLst>
            <pc:docMk/>
            <pc:sldMk cId="346870914" sldId="308"/>
            <ac:spMk id="43" creationId="{227163E9-5661-4AAF-9078-F7CFD4D862FB}"/>
          </ac:spMkLst>
        </pc:spChg>
      </pc:sldChg>
      <pc:sldChg chg="modSp mod">
        <pc:chgData name="VÁSQUEZ CARVAJAL GONZALO A" userId="fdf6c519-ebfd-465d-b4fa-917b5c704028" providerId="ADAL" clId="{3A7F9412-3488-4BA4-8AB4-0FB30BEA8B99}" dt="2024-04-19T01:19:50.609" v="3" actId="1076"/>
        <pc:sldMkLst>
          <pc:docMk/>
          <pc:sldMk cId="717496427" sldId="309"/>
        </pc:sldMkLst>
        <pc:picChg chg="mod">
          <ac:chgData name="VÁSQUEZ CARVAJAL GONZALO A" userId="fdf6c519-ebfd-465d-b4fa-917b5c704028" providerId="ADAL" clId="{3A7F9412-3488-4BA4-8AB4-0FB30BEA8B99}" dt="2024-04-18T23:51:37.747" v="1" actId="14100"/>
          <ac:picMkLst>
            <pc:docMk/>
            <pc:sldMk cId="717496427" sldId="309"/>
            <ac:picMk id="11" creationId="{B97D08A8-CE05-6CF7-8738-465319CE1A09}"/>
          </ac:picMkLst>
        </pc:picChg>
        <pc:picChg chg="mod">
          <ac:chgData name="VÁSQUEZ CARVAJAL GONZALO A" userId="fdf6c519-ebfd-465d-b4fa-917b5c704028" providerId="ADAL" clId="{3A7F9412-3488-4BA4-8AB4-0FB30BEA8B99}" dt="2024-04-19T01:19:50.609" v="3" actId="1076"/>
          <ac:picMkLst>
            <pc:docMk/>
            <pc:sldMk cId="717496427" sldId="309"/>
            <ac:picMk id="30" creationId="{B485ADEB-05E8-36ED-D24E-97CD837DF2A1}"/>
          </ac:picMkLst>
        </pc:picChg>
      </pc:sldChg>
      <pc:sldChg chg="addSp delSp modSp mod">
        <pc:chgData name="VÁSQUEZ CARVAJAL GONZALO A" userId="fdf6c519-ebfd-465d-b4fa-917b5c704028" providerId="ADAL" clId="{3A7F9412-3488-4BA4-8AB4-0FB30BEA8B99}" dt="2024-04-20T11:42:56.402" v="239" actId="20577"/>
        <pc:sldMkLst>
          <pc:docMk/>
          <pc:sldMk cId="4026079951" sldId="310"/>
        </pc:sldMkLst>
        <pc:spChg chg="add del mod">
          <ac:chgData name="VÁSQUEZ CARVAJAL GONZALO A" userId="fdf6c519-ebfd-465d-b4fa-917b5c704028" providerId="ADAL" clId="{3A7F9412-3488-4BA4-8AB4-0FB30BEA8B99}" dt="2024-04-19T02:02:17.418" v="8" actId="478"/>
          <ac:spMkLst>
            <pc:docMk/>
            <pc:sldMk cId="4026079951" sldId="310"/>
            <ac:spMk id="5" creationId="{DB1B59E7-61CF-B407-0796-138C7888D58D}"/>
          </ac:spMkLst>
        </pc:spChg>
        <pc:spChg chg="add del mod">
          <ac:chgData name="VÁSQUEZ CARVAJAL GONZALO A" userId="fdf6c519-ebfd-465d-b4fa-917b5c704028" providerId="ADAL" clId="{3A7F9412-3488-4BA4-8AB4-0FB30BEA8B99}" dt="2024-04-19T02:02:17.418" v="8" actId="478"/>
          <ac:spMkLst>
            <pc:docMk/>
            <pc:sldMk cId="4026079951" sldId="310"/>
            <ac:spMk id="6" creationId="{839A29D8-5FBA-790C-E8EB-D2433956C9EA}"/>
          </ac:spMkLst>
        </pc:spChg>
        <pc:spChg chg="add del mod">
          <ac:chgData name="VÁSQUEZ CARVAJAL GONZALO A" userId="fdf6c519-ebfd-465d-b4fa-917b5c704028" providerId="ADAL" clId="{3A7F9412-3488-4BA4-8AB4-0FB30BEA8B99}" dt="2024-04-19T02:02:17.418" v="8" actId="478"/>
          <ac:spMkLst>
            <pc:docMk/>
            <pc:sldMk cId="4026079951" sldId="310"/>
            <ac:spMk id="8" creationId="{2D1F271B-E9E4-DE9E-E76D-D0B31A68C4C7}"/>
          </ac:spMkLst>
        </pc:spChg>
        <pc:spChg chg="add del mod">
          <ac:chgData name="VÁSQUEZ CARVAJAL GONZALO A" userId="fdf6c519-ebfd-465d-b4fa-917b5c704028" providerId="ADAL" clId="{3A7F9412-3488-4BA4-8AB4-0FB30BEA8B99}" dt="2024-04-19T02:02:17.418" v="8" actId="478"/>
          <ac:spMkLst>
            <pc:docMk/>
            <pc:sldMk cId="4026079951" sldId="310"/>
            <ac:spMk id="9" creationId="{C201BFEB-A2A0-521F-C1FF-F73CD92DB45C}"/>
          </ac:spMkLst>
        </pc:spChg>
        <pc:spChg chg="add mod">
          <ac:chgData name="VÁSQUEZ CARVAJAL GONZALO A" userId="fdf6c519-ebfd-465d-b4fa-917b5c704028" providerId="ADAL" clId="{3A7F9412-3488-4BA4-8AB4-0FB30BEA8B99}" dt="2024-04-19T02:03:15.361" v="11" actId="1076"/>
          <ac:spMkLst>
            <pc:docMk/>
            <pc:sldMk cId="4026079951" sldId="310"/>
            <ac:spMk id="11" creationId="{F7C4C1AA-CBA9-86E8-0AA3-94399BFC4857}"/>
          </ac:spMkLst>
        </pc:spChg>
        <pc:spChg chg="add mod">
          <ac:chgData name="VÁSQUEZ CARVAJAL GONZALO A" userId="fdf6c519-ebfd-465d-b4fa-917b5c704028" providerId="ADAL" clId="{3A7F9412-3488-4BA4-8AB4-0FB30BEA8B99}" dt="2024-04-19T02:04:01.078" v="13" actId="571"/>
          <ac:spMkLst>
            <pc:docMk/>
            <pc:sldMk cId="4026079951" sldId="310"/>
            <ac:spMk id="13" creationId="{8A244E7C-2810-E35A-255B-85C357D73F6E}"/>
          </ac:spMkLst>
        </pc:spChg>
        <pc:spChg chg="add mod">
          <ac:chgData name="VÁSQUEZ CARVAJAL GONZALO A" userId="fdf6c519-ebfd-465d-b4fa-917b5c704028" providerId="ADAL" clId="{3A7F9412-3488-4BA4-8AB4-0FB30BEA8B99}" dt="2024-04-19T02:04:01.078" v="13" actId="571"/>
          <ac:spMkLst>
            <pc:docMk/>
            <pc:sldMk cId="4026079951" sldId="310"/>
            <ac:spMk id="14" creationId="{A7CDE95B-9F52-6F8D-F894-F397ACEEE879}"/>
          </ac:spMkLst>
        </pc:spChg>
        <pc:spChg chg="add mod">
          <ac:chgData name="VÁSQUEZ CARVAJAL GONZALO A" userId="fdf6c519-ebfd-465d-b4fa-917b5c704028" providerId="ADAL" clId="{3A7F9412-3488-4BA4-8AB4-0FB30BEA8B99}" dt="2024-04-19T02:04:32.385" v="22" actId="1076"/>
          <ac:spMkLst>
            <pc:docMk/>
            <pc:sldMk cId="4026079951" sldId="310"/>
            <ac:spMk id="15" creationId="{687C2E96-FE35-FEF7-BA0A-5ACF023FA5BD}"/>
          </ac:spMkLst>
        </pc:spChg>
        <pc:spChg chg="add mod">
          <ac:chgData name="VÁSQUEZ CARVAJAL GONZALO A" userId="fdf6c519-ebfd-465d-b4fa-917b5c704028" providerId="ADAL" clId="{3A7F9412-3488-4BA4-8AB4-0FB30BEA8B99}" dt="2024-04-19T02:04:07.952" v="15" actId="1076"/>
          <ac:spMkLst>
            <pc:docMk/>
            <pc:sldMk cId="4026079951" sldId="310"/>
            <ac:spMk id="16" creationId="{ED0C73D5-D867-8AA5-5CDD-36930A4486E8}"/>
          </ac:spMkLst>
        </pc:spChg>
        <pc:spChg chg="add mod">
          <ac:chgData name="VÁSQUEZ CARVAJAL GONZALO A" userId="fdf6c519-ebfd-465d-b4fa-917b5c704028" providerId="ADAL" clId="{3A7F9412-3488-4BA4-8AB4-0FB30BEA8B99}" dt="2024-04-19T02:04:39.354" v="27" actId="1076"/>
          <ac:spMkLst>
            <pc:docMk/>
            <pc:sldMk cId="4026079951" sldId="310"/>
            <ac:spMk id="17" creationId="{B4FB0981-55CB-5B53-D161-1B449F87837A}"/>
          </ac:spMkLst>
        </pc:spChg>
        <pc:spChg chg="add mod">
          <ac:chgData name="VÁSQUEZ CARVAJAL GONZALO A" userId="fdf6c519-ebfd-465d-b4fa-917b5c704028" providerId="ADAL" clId="{3A7F9412-3488-4BA4-8AB4-0FB30BEA8B99}" dt="2024-04-19T02:04:39.354" v="27" actId="1076"/>
          <ac:spMkLst>
            <pc:docMk/>
            <pc:sldMk cId="4026079951" sldId="310"/>
            <ac:spMk id="18" creationId="{1F43C420-F744-BC01-29AC-F17FD212F537}"/>
          </ac:spMkLst>
        </pc:spChg>
        <pc:spChg chg="add mod">
          <ac:chgData name="VÁSQUEZ CARVAJAL GONZALO A" userId="fdf6c519-ebfd-465d-b4fa-917b5c704028" providerId="ADAL" clId="{3A7F9412-3488-4BA4-8AB4-0FB30BEA8B99}" dt="2024-04-19T02:04:42.695" v="28" actId="1076"/>
          <ac:spMkLst>
            <pc:docMk/>
            <pc:sldMk cId="4026079951" sldId="310"/>
            <ac:spMk id="19" creationId="{BDB4DF92-2798-EECA-F1DC-727D236E16D6}"/>
          </ac:spMkLst>
        </pc:spChg>
        <pc:spChg chg="add mod">
          <ac:chgData name="VÁSQUEZ CARVAJAL GONZALO A" userId="fdf6c519-ebfd-465d-b4fa-917b5c704028" providerId="ADAL" clId="{3A7F9412-3488-4BA4-8AB4-0FB30BEA8B99}" dt="2024-04-19T02:04:42.695" v="28" actId="1076"/>
          <ac:spMkLst>
            <pc:docMk/>
            <pc:sldMk cId="4026079951" sldId="310"/>
            <ac:spMk id="20" creationId="{58A80695-BC02-A6E2-35B6-7E82ABDBD1B7}"/>
          </ac:spMkLst>
        </pc:spChg>
        <pc:spChg chg="add del mod">
          <ac:chgData name="VÁSQUEZ CARVAJAL GONZALO A" userId="fdf6c519-ebfd-465d-b4fa-917b5c704028" providerId="ADAL" clId="{3A7F9412-3488-4BA4-8AB4-0FB30BEA8B99}" dt="2024-04-19T02:04:47.522" v="29" actId="478"/>
          <ac:spMkLst>
            <pc:docMk/>
            <pc:sldMk cId="4026079951" sldId="310"/>
            <ac:spMk id="21" creationId="{23642D39-7AEC-3F47-61C3-6114598B6AB1}"/>
          </ac:spMkLst>
        </pc:spChg>
        <pc:spChg chg="mod">
          <ac:chgData name="VÁSQUEZ CARVAJAL GONZALO A" userId="fdf6c519-ebfd-465d-b4fa-917b5c704028" providerId="ADAL" clId="{3A7F9412-3488-4BA4-8AB4-0FB30BEA8B99}" dt="2024-04-20T11:42:56.402" v="239" actId="20577"/>
          <ac:spMkLst>
            <pc:docMk/>
            <pc:sldMk cId="4026079951" sldId="310"/>
            <ac:spMk id="22" creationId="{8B80C094-A8BB-0623-D92E-51970775BAD2}"/>
          </ac:spMkLst>
        </pc:spChg>
        <pc:spChg chg="add del mod">
          <ac:chgData name="VÁSQUEZ CARVAJAL GONZALO A" userId="fdf6c519-ebfd-465d-b4fa-917b5c704028" providerId="ADAL" clId="{3A7F9412-3488-4BA4-8AB4-0FB30BEA8B99}" dt="2024-04-19T02:04:47.522" v="29" actId="478"/>
          <ac:spMkLst>
            <pc:docMk/>
            <pc:sldMk cId="4026079951" sldId="310"/>
            <ac:spMk id="22" creationId="{95F0BB0A-DA3E-DE26-7D3B-73A7BA1D847E}"/>
          </ac:spMkLst>
        </pc:spChg>
        <pc:spChg chg="add del mod">
          <ac:chgData name="VÁSQUEZ CARVAJAL GONZALO A" userId="fdf6c519-ebfd-465d-b4fa-917b5c704028" providerId="ADAL" clId="{3A7F9412-3488-4BA4-8AB4-0FB30BEA8B99}" dt="2024-04-19T02:04:47.522" v="29" actId="478"/>
          <ac:spMkLst>
            <pc:docMk/>
            <pc:sldMk cId="4026079951" sldId="310"/>
            <ac:spMk id="23" creationId="{2305F3C9-1698-F50F-E557-68071E7B4E76}"/>
          </ac:spMkLst>
        </pc:spChg>
        <pc:spChg chg="add del mod">
          <ac:chgData name="VÁSQUEZ CARVAJAL GONZALO A" userId="fdf6c519-ebfd-465d-b4fa-917b5c704028" providerId="ADAL" clId="{3A7F9412-3488-4BA4-8AB4-0FB30BEA8B99}" dt="2024-04-19T02:04:47.522" v="29" actId="478"/>
          <ac:spMkLst>
            <pc:docMk/>
            <pc:sldMk cId="4026079951" sldId="310"/>
            <ac:spMk id="24" creationId="{047AEBB8-E33C-23A9-E577-971EAB522FFF}"/>
          </ac:spMkLst>
        </pc:spChg>
        <pc:spChg chg="add del mod">
          <ac:chgData name="VÁSQUEZ CARVAJAL GONZALO A" userId="fdf6c519-ebfd-465d-b4fa-917b5c704028" providerId="ADAL" clId="{3A7F9412-3488-4BA4-8AB4-0FB30BEA8B99}" dt="2024-04-19T02:04:47.522" v="29" actId="478"/>
          <ac:spMkLst>
            <pc:docMk/>
            <pc:sldMk cId="4026079951" sldId="310"/>
            <ac:spMk id="25" creationId="{B87593CC-9216-DF4E-121E-00242A1F6EAF}"/>
          </ac:spMkLst>
        </pc:spChg>
        <pc:spChg chg="add del mod">
          <ac:chgData name="VÁSQUEZ CARVAJAL GONZALO A" userId="fdf6c519-ebfd-465d-b4fa-917b5c704028" providerId="ADAL" clId="{3A7F9412-3488-4BA4-8AB4-0FB30BEA8B99}" dt="2024-04-19T02:04:47.522" v="29" actId="478"/>
          <ac:spMkLst>
            <pc:docMk/>
            <pc:sldMk cId="4026079951" sldId="310"/>
            <ac:spMk id="26" creationId="{4B03DD76-C7F5-2DBD-B4E3-61EE0652055A}"/>
          </ac:spMkLst>
        </pc:spChg>
        <pc:spChg chg="add mod">
          <ac:chgData name="VÁSQUEZ CARVAJAL GONZALO A" userId="fdf6c519-ebfd-465d-b4fa-917b5c704028" providerId="ADAL" clId="{3A7F9412-3488-4BA4-8AB4-0FB30BEA8B99}" dt="2024-04-19T02:05:59.585" v="37" actId="20577"/>
          <ac:spMkLst>
            <pc:docMk/>
            <pc:sldMk cId="4026079951" sldId="310"/>
            <ac:spMk id="27" creationId="{7D902329-67E8-92E9-92F7-0C3B39A25C9A}"/>
          </ac:spMkLst>
        </pc:spChg>
        <pc:spChg chg="add mod">
          <ac:chgData name="VÁSQUEZ CARVAJAL GONZALO A" userId="fdf6c519-ebfd-465d-b4fa-917b5c704028" providerId="ADAL" clId="{3A7F9412-3488-4BA4-8AB4-0FB30BEA8B99}" dt="2024-04-19T02:04:36.297" v="26" actId="1076"/>
          <ac:spMkLst>
            <pc:docMk/>
            <pc:sldMk cId="4026079951" sldId="310"/>
            <ac:spMk id="28" creationId="{C2D2FADB-C13F-5DC1-9B86-CFB9FD33C2F3}"/>
          </ac:spMkLst>
        </pc:spChg>
        <pc:spChg chg="mod">
          <ac:chgData name="VÁSQUEZ CARVAJAL GONZALO A" userId="fdf6c519-ebfd-465d-b4fa-917b5c704028" providerId="ADAL" clId="{3A7F9412-3488-4BA4-8AB4-0FB30BEA8B99}" dt="2024-04-19T02:04:51.784" v="30"/>
          <ac:spMkLst>
            <pc:docMk/>
            <pc:sldMk cId="4026079951" sldId="310"/>
            <ac:spMk id="32" creationId="{37F5CE8D-A7FA-AC42-C131-B7B45584B63C}"/>
          </ac:spMkLst>
        </pc:spChg>
        <pc:spChg chg="mod">
          <ac:chgData name="VÁSQUEZ CARVAJAL GONZALO A" userId="fdf6c519-ebfd-465d-b4fa-917b5c704028" providerId="ADAL" clId="{3A7F9412-3488-4BA4-8AB4-0FB30BEA8B99}" dt="2024-04-19T02:04:51.784" v="30"/>
          <ac:spMkLst>
            <pc:docMk/>
            <pc:sldMk cId="4026079951" sldId="310"/>
            <ac:spMk id="33" creationId="{248DACA0-1707-83A2-DFD7-E4B8CF27ECE5}"/>
          </ac:spMkLst>
        </pc:spChg>
        <pc:spChg chg="mod">
          <ac:chgData name="VÁSQUEZ CARVAJAL GONZALO A" userId="fdf6c519-ebfd-465d-b4fa-917b5c704028" providerId="ADAL" clId="{3A7F9412-3488-4BA4-8AB4-0FB30BEA8B99}" dt="2024-04-19T02:04:51.784" v="30"/>
          <ac:spMkLst>
            <pc:docMk/>
            <pc:sldMk cId="4026079951" sldId="310"/>
            <ac:spMk id="35" creationId="{A7F2FD6A-68BD-9588-0D59-11428C0B9B23}"/>
          </ac:spMkLst>
        </pc:spChg>
        <pc:spChg chg="mod">
          <ac:chgData name="VÁSQUEZ CARVAJAL GONZALO A" userId="fdf6c519-ebfd-465d-b4fa-917b5c704028" providerId="ADAL" clId="{3A7F9412-3488-4BA4-8AB4-0FB30BEA8B99}" dt="2024-04-19T02:04:51.784" v="30"/>
          <ac:spMkLst>
            <pc:docMk/>
            <pc:sldMk cId="4026079951" sldId="310"/>
            <ac:spMk id="36" creationId="{D3A5C724-712B-C104-3929-EF0299E92EF9}"/>
          </ac:spMkLst>
        </pc:spChg>
        <pc:spChg chg="mod">
          <ac:chgData name="VÁSQUEZ CARVAJAL GONZALO A" userId="fdf6c519-ebfd-465d-b4fa-917b5c704028" providerId="ADAL" clId="{3A7F9412-3488-4BA4-8AB4-0FB30BEA8B99}" dt="2024-04-19T02:04:51.784" v="30"/>
          <ac:spMkLst>
            <pc:docMk/>
            <pc:sldMk cId="4026079951" sldId="310"/>
            <ac:spMk id="37" creationId="{144C30AA-FB92-C49A-C7D9-13DC80832B66}"/>
          </ac:spMkLst>
        </pc:spChg>
        <pc:spChg chg="mod">
          <ac:chgData name="VÁSQUEZ CARVAJAL GONZALO A" userId="fdf6c519-ebfd-465d-b4fa-917b5c704028" providerId="ADAL" clId="{3A7F9412-3488-4BA4-8AB4-0FB30BEA8B99}" dt="2024-04-19T02:04:51.784" v="30"/>
          <ac:spMkLst>
            <pc:docMk/>
            <pc:sldMk cId="4026079951" sldId="310"/>
            <ac:spMk id="38" creationId="{9A2E86C6-79FE-3ABE-7598-952A4F4E35AD}"/>
          </ac:spMkLst>
        </pc:spChg>
        <pc:spChg chg="mod">
          <ac:chgData name="VÁSQUEZ CARVAJAL GONZALO A" userId="fdf6c519-ebfd-465d-b4fa-917b5c704028" providerId="ADAL" clId="{3A7F9412-3488-4BA4-8AB4-0FB30BEA8B99}" dt="2024-04-19T02:04:55.259" v="32"/>
          <ac:spMkLst>
            <pc:docMk/>
            <pc:sldMk cId="4026079951" sldId="310"/>
            <ac:spMk id="40" creationId="{8D747AE0-A708-D0CF-C0EA-4E8DC7ADE1A1}"/>
          </ac:spMkLst>
        </pc:spChg>
        <pc:spChg chg="mod">
          <ac:chgData name="VÁSQUEZ CARVAJAL GONZALO A" userId="fdf6c519-ebfd-465d-b4fa-917b5c704028" providerId="ADAL" clId="{3A7F9412-3488-4BA4-8AB4-0FB30BEA8B99}" dt="2024-04-19T02:04:55.259" v="32"/>
          <ac:spMkLst>
            <pc:docMk/>
            <pc:sldMk cId="4026079951" sldId="310"/>
            <ac:spMk id="41" creationId="{AF9FB61E-A193-EFEC-42DB-3DDA989881A4}"/>
          </ac:spMkLst>
        </pc:spChg>
        <pc:spChg chg="mod">
          <ac:chgData name="VÁSQUEZ CARVAJAL GONZALO A" userId="fdf6c519-ebfd-465d-b4fa-917b5c704028" providerId="ADAL" clId="{3A7F9412-3488-4BA4-8AB4-0FB30BEA8B99}" dt="2024-04-19T02:04:55.259" v="32"/>
          <ac:spMkLst>
            <pc:docMk/>
            <pc:sldMk cId="4026079951" sldId="310"/>
            <ac:spMk id="42" creationId="{F6DF212A-48B7-25CE-344C-7E90469314F7}"/>
          </ac:spMkLst>
        </pc:spChg>
        <pc:spChg chg="mod">
          <ac:chgData name="VÁSQUEZ CARVAJAL GONZALO A" userId="fdf6c519-ebfd-465d-b4fa-917b5c704028" providerId="ADAL" clId="{3A7F9412-3488-4BA4-8AB4-0FB30BEA8B99}" dt="2024-04-19T02:04:55.259" v="32"/>
          <ac:spMkLst>
            <pc:docMk/>
            <pc:sldMk cId="4026079951" sldId="310"/>
            <ac:spMk id="44" creationId="{647C86DD-6EEB-7DC1-428A-00DB5CCF69CF}"/>
          </ac:spMkLst>
        </pc:spChg>
        <pc:spChg chg="mod">
          <ac:chgData name="VÁSQUEZ CARVAJAL GONZALO A" userId="fdf6c519-ebfd-465d-b4fa-917b5c704028" providerId="ADAL" clId="{3A7F9412-3488-4BA4-8AB4-0FB30BEA8B99}" dt="2024-04-19T02:05:00.971" v="35" actId="571"/>
          <ac:spMkLst>
            <pc:docMk/>
            <pc:sldMk cId="4026079951" sldId="310"/>
            <ac:spMk id="46" creationId="{3D2BA7C5-B634-174E-9E00-5BAF3765F5A2}"/>
          </ac:spMkLst>
        </pc:spChg>
        <pc:spChg chg="mod">
          <ac:chgData name="VÁSQUEZ CARVAJAL GONZALO A" userId="fdf6c519-ebfd-465d-b4fa-917b5c704028" providerId="ADAL" clId="{3A7F9412-3488-4BA4-8AB4-0FB30BEA8B99}" dt="2024-04-19T02:05:00.971" v="35" actId="571"/>
          <ac:spMkLst>
            <pc:docMk/>
            <pc:sldMk cId="4026079951" sldId="310"/>
            <ac:spMk id="49" creationId="{3B301982-42C4-708E-9C44-6E0EB9DB693A}"/>
          </ac:spMkLst>
        </pc:spChg>
        <pc:spChg chg="mod">
          <ac:chgData name="VÁSQUEZ CARVAJAL GONZALO A" userId="fdf6c519-ebfd-465d-b4fa-917b5c704028" providerId="ADAL" clId="{3A7F9412-3488-4BA4-8AB4-0FB30BEA8B99}" dt="2024-04-19T02:05:00.971" v="35" actId="571"/>
          <ac:spMkLst>
            <pc:docMk/>
            <pc:sldMk cId="4026079951" sldId="310"/>
            <ac:spMk id="51" creationId="{024792D9-8FB8-9032-B131-49B587AFD913}"/>
          </ac:spMkLst>
        </pc:spChg>
        <pc:spChg chg="mod">
          <ac:chgData name="VÁSQUEZ CARVAJAL GONZALO A" userId="fdf6c519-ebfd-465d-b4fa-917b5c704028" providerId="ADAL" clId="{3A7F9412-3488-4BA4-8AB4-0FB30BEA8B99}" dt="2024-04-19T02:05:00.971" v="35" actId="571"/>
          <ac:spMkLst>
            <pc:docMk/>
            <pc:sldMk cId="4026079951" sldId="310"/>
            <ac:spMk id="52" creationId="{D5CD0018-7244-03E4-DC0B-779DEE1A8027}"/>
          </ac:spMkLst>
        </pc:spChg>
        <pc:spChg chg="mod">
          <ac:chgData name="VÁSQUEZ CARVAJAL GONZALO A" userId="fdf6c519-ebfd-465d-b4fa-917b5c704028" providerId="ADAL" clId="{3A7F9412-3488-4BA4-8AB4-0FB30BEA8B99}" dt="2024-04-19T02:05:00.971" v="35" actId="571"/>
          <ac:spMkLst>
            <pc:docMk/>
            <pc:sldMk cId="4026079951" sldId="310"/>
            <ac:spMk id="53" creationId="{1D92CD14-3704-368C-8993-9FAA966F6B4B}"/>
          </ac:spMkLst>
        </pc:spChg>
        <pc:spChg chg="mod">
          <ac:chgData name="VÁSQUEZ CARVAJAL GONZALO A" userId="fdf6c519-ebfd-465d-b4fa-917b5c704028" providerId="ADAL" clId="{3A7F9412-3488-4BA4-8AB4-0FB30BEA8B99}" dt="2024-04-19T02:05:00.971" v="35" actId="571"/>
          <ac:spMkLst>
            <pc:docMk/>
            <pc:sldMk cId="4026079951" sldId="310"/>
            <ac:spMk id="54" creationId="{B8E53B93-B508-04E5-32B3-987D1D12B699}"/>
          </ac:spMkLst>
        </pc:spChg>
        <pc:grpChg chg="mod">
          <ac:chgData name="VÁSQUEZ CARVAJAL GONZALO A" userId="fdf6c519-ebfd-465d-b4fa-917b5c704028" providerId="ADAL" clId="{3A7F9412-3488-4BA4-8AB4-0FB30BEA8B99}" dt="2024-04-19T02:05:04.827" v="36" actId="1076"/>
          <ac:grpSpMkLst>
            <pc:docMk/>
            <pc:sldMk cId="4026079951" sldId="310"/>
            <ac:grpSpMk id="6" creationId="{618536BF-4E51-2E18-BAB2-099DF9A8C94E}"/>
          </ac:grpSpMkLst>
        </pc:grpChg>
        <pc:grpChg chg="add mod">
          <ac:chgData name="VÁSQUEZ CARVAJAL GONZALO A" userId="fdf6c519-ebfd-465d-b4fa-917b5c704028" providerId="ADAL" clId="{3A7F9412-3488-4BA4-8AB4-0FB30BEA8B99}" dt="2024-04-19T02:04:53.419" v="31" actId="1076"/>
          <ac:grpSpMkLst>
            <pc:docMk/>
            <pc:sldMk cId="4026079951" sldId="310"/>
            <ac:grpSpMk id="31" creationId="{618536BF-4E51-2E18-BAB2-099DF9A8C94E}"/>
          </ac:grpSpMkLst>
        </pc:grpChg>
        <pc:grpChg chg="add mod">
          <ac:chgData name="VÁSQUEZ CARVAJAL GONZALO A" userId="fdf6c519-ebfd-465d-b4fa-917b5c704028" providerId="ADAL" clId="{3A7F9412-3488-4BA4-8AB4-0FB30BEA8B99}" dt="2024-04-19T02:05:04.827" v="36" actId="1076"/>
          <ac:grpSpMkLst>
            <pc:docMk/>
            <pc:sldMk cId="4026079951" sldId="310"/>
            <ac:grpSpMk id="34" creationId="{4C606DCA-568B-919F-E36E-E93C67C4396A}"/>
          </ac:grpSpMkLst>
        </pc:grpChg>
        <pc:grpChg chg="add mod">
          <ac:chgData name="VÁSQUEZ CARVAJAL GONZALO A" userId="fdf6c519-ebfd-465d-b4fa-917b5c704028" providerId="ADAL" clId="{3A7F9412-3488-4BA4-8AB4-0FB30BEA8B99}" dt="2024-04-19T02:05:04.827" v="36" actId="1076"/>
          <ac:grpSpMkLst>
            <pc:docMk/>
            <pc:sldMk cId="4026079951" sldId="310"/>
            <ac:grpSpMk id="39" creationId="{9BAE4014-9F5E-C0C0-EB91-433737D3B68E}"/>
          </ac:grpSpMkLst>
        </pc:grpChg>
        <pc:grpChg chg="add mod">
          <ac:chgData name="VÁSQUEZ CARVAJAL GONZALO A" userId="fdf6c519-ebfd-465d-b4fa-917b5c704028" providerId="ADAL" clId="{3A7F9412-3488-4BA4-8AB4-0FB30BEA8B99}" dt="2024-04-19T02:05:00.971" v="35" actId="571"/>
          <ac:grpSpMkLst>
            <pc:docMk/>
            <pc:sldMk cId="4026079951" sldId="310"/>
            <ac:grpSpMk id="45" creationId="{C6FCEC88-21E8-AB9F-3C9E-D708F1541912}"/>
          </ac:grpSpMkLst>
        </pc:grpChg>
        <pc:grpChg chg="add mod">
          <ac:chgData name="VÁSQUEZ CARVAJAL GONZALO A" userId="fdf6c519-ebfd-465d-b4fa-917b5c704028" providerId="ADAL" clId="{3A7F9412-3488-4BA4-8AB4-0FB30BEA8B99}" dt="2024-04-19T02:05:00.971" v="35" actId="571"/>
          <ac:grpSpMkLst>
            <pc:docMk/>
            <pc:sldMk cId="4026079951" sldId="310"/>
            <ac:grpSpMk id="50" creationId="{1D57259E-3987-20E9-01EF-5AC6E5B0798A}"/>
          </ac:grpSpMkLst>
        </pc:grpChg>
      </pc:sldChg>
      <pc:sldChg chg="addSp delSp modSp mod modAnim">
        <pc:chgData name="VÁSQUEZ CARVAJAL GONZALO A" userId="fdf6c519-ebfd-465d-b4fa-917b5c704028" providerId="ADAL" clId="{3A7F9412-3488-4BA4-8AB4-0FB30BEA8B99}" dt="2024-04-20T03:20:04.897" v="98"/>
        <pc:sldMkLst>
          <pc:docMk/>
          <pc:sldMk cId="418297950" sldId="313"/>
        </pc:sldMkLst>
        <pc:spChg chg="add del mod">
          <ac:chgData name="VÁSQUEZ CARVAJAL GONZALO A" userId="fdf6c519-ebfd-465d-b4fa-917b5c704028" providerId="ADAL" clId="{3A7F9412-3488-4BA4-8AB4-0FB30BEA8B99}" dt="2024-04-20T03:11:02.627" v="62" actId="478"/>
          <ac:spMkLst>
            <pc:docMk/>
            <pc:sldMk cId="418297950" sldId="313"/>
            <ac:spMk id="3" creationId="{E41F5C84-781B-FEFB-94BF-2925EF68FC45}"/>
          </ac:spMkLst>
        </pc:spChg>
        <pc:spChg chg="add mod">
          <ac:chgData name="VÁSQUEZ CARVAJAL GONZALO A" userId="fdf6c519-ebfd-465d-b4fa-917b5c704028" providerId="ADAL" clId="{3A7F9412-3488-4BA4-8AB4-0FB30BEA8B99}" dt="2024-04-20T03:09:03.687" v="57"/>
          <ac:spMkLst>
            <pc:docMk/>
            <pc:sldMk cId="418297950" sldId="313"/>
            <ac:spMk id="5" creationId="{3B04559E-140E-BD6E-D144-B4986CFFCE66}"/>
          </ac:spMkLst>
        </pc:spChg>
        <pc:spChg chg="add del mod">
          <ac:chgData name="VÁSQUEZ CARVAJAL GONZALO A" userId="fdf6c519-ebfd-465d-b4fa-917b5c704028" providerId="ADAL" clId="{3A7F9412-3488-4BA4-8AB4-0FB30BEA8B99}" dt="2024-04-20T03:11:04.659" v="63" actId="478"/>
          <ac:spMkLst>
            <pc:docMk/>
            <pc:sldMk cId="418297950" sldId="313"/>
            <ac:spMk id="8" creationId="{7E6FEB5C-9147-7FC9-6AEA-472B0AF4ADDE}"/>
          </ac:spMkLst>
        </pc:spChg>
        <pc:spChg chg="add mod">
          <ac:chgData name="VÁSQUEZ CARVAJAL GONZALO A" userId="fdf6c519-ebfd-465d-b4fa-917b5c704028" providerId="ADAL" clId="{3A7F9412-3488-4BA4-8AB4-0FB30BEA8B99}" dt="2024-04-20T03:17:40.570" v="72" actId="1076"/>
          <ac:spMkLst>
            <pc:docMk/>
            <pc:sldMk cId="418297950" sldId="313"/>
            <ac:spMk id="14" creationId="{677E6D0B-43E2-A3CD-CF04-C9698F0E3E96}"/>
          </ac:spMkLst>
        </pc:spChg>
        <pc:spChg chg="add mod">
          <ac:chgData name="VÁSQUEZ CARVAJAL GONZALO A" userId="fdf6c519-ebfd-465d-b4fa-917b5c704028" providerId="ADAL" clId="{3A7F9412-3488-4BA4-8AB4-0FB30BEA8B99}" dt="2024-04-20T03:18:15.746" v="75" actId="1076"/>
          <ac:spMkLst>
            <pc:docMk/>
            <pc:sldMk cId="418297950" sldId="313"/>
            <ac:spMk id="16" creationId="{34488E94-14C7-8C2F-CFF4-E46CD954E185}"/>
          </ac:spMkLst>
        </pc:spChg>
        <pc:spChg chg="add mod">
          <ac:chgData name="VÁSQUEZ CARVAJAL GONZALO A" userId="fdf6c519-ebfd-465d-b4fa-917b5c704028" providerId="ADAL" clId="{3A7F9412-3488-4BA4-8AB4-0FB30BEA8B99}" dt="2024-04-20T03:18:33.788" v="78" actId="1076"/>
          <ac:spMkLst>
            <pc:docMk/>
            <pc:sldMk cId="418297950" sldId="313"/>
            <ac:spMk id="18" creationId="{70B55675-5972-D105-E5A3-7BF9612E5671}"/>
          </ac:spMkLst>
        </pc:spChg>
        <pc:spChg chg="add mod">
          <ac:chgData name="VÁSQUEZ CARVAJAL GONZALO A" userId="fdf6c519-ebfd-465d-b4fa-917b5c704028" providerId="ADAL" clId="{3A7F9412-3488-4BA4-8AB4-0FB30BEA8B99}" dt="2024-04-20T03:19:05.509" v="83" actId="1076"/>
          <ac:spMkLst>
            <pc:docMk/>
            <pc:sldMk cId="418297950" sldId="313"/>
            <ac:spMk id="20" creationId="{3E28FD58-74B4-65B7-FD06-FC05CF5094CB}"/>
          </ac:spMkLst>
        </pc:spChg>
        <pc:spChg chg="add mod">
          <ac:chgData name="VÁSQUEZ CARVAJAL GONZALO A" userId="fdf6c519-ebfd-465d-b4fa-917b5c704028" providerId="ADAL" clId="{3A7F9412-3488-4BA4-8AB4-0FB30BEA8B99}" dt="2024-04-20T03:19:29.472" v="91" actId="1076"/>
          <ac:spMkLst>
            <pc:docMk/>
            <pc:sldMk cId="418297950" sldId="313"/>
            <ac:spMk id="22" creationId="{51891CF5-1F68-1099-5138-734252BA4E71}"/>
          </ac:spMkLst>
        </pc:spChg>
        <pc:spChg chg="add mod">
          <ac:chgData name="VÁSQUEZ CARVAJAL GONZALO A" userId="fdf6c519-ebfd-465d-b4fa-917b5c704028" providerId="ADAL" clId="{3A7F9412-3488-4BA4-8AB4-0FB30BEA8B99}" dt="2024-04-20T03:19:50.476" v="94" actId="1076"/>
          <ac:spMkLst>
            <pc:docMk/>
            <pc:sldMk cId="418297950" sldId="313"/>
            <ac:spMk id="24" creationId="{12844151-6DFB-4ECD-3FE0-DFD551FD81A2}"/>
          </ac:spMkLst>
        </pc:spChg>
        <pc:spChg chg="add mod">
          <ac:chgData name="VÁSQUEZ CARVAJAL GONZALO A" userId="fdf6c519-ebfd-465d-b4fa-917b5c704028" providerId="ADAL" clId="{3A7F9412-3488-4BA4-8AB4-0FB30BEA8B99}" dt="2024-04-20T03:20:03.311" v="97" actId="1076"/>
          <ac:spMkLst>
            <pc:docMk/>
            <pc:sldMk cId="418297950" sldId="313"/>
            <ac:spMk id="26" creationId="{4156F238-0315-7BF1-D77B-C4117DDB145F}"/>
          </ac:spMkLst>
        </pc:spChg>
        <pc:spChg chg="mod">
          <ac:chgData name="VÁSQUEZ CARVAJAL GONZALO A" userId="fdf6c519-ebfd-465d-b4fa-917b5c704028" providerId="ADAL" clId="{3A7F9412-3488-4BA4-8AB4-0FB30BEA8B99}" dt="2024-04-20T03:07:25.882" v="45" actId="1076"/>
          <ac:spMkLst>
            <pc:docMk/>
            <pc:sldMk cId="418297950" sldId="313"/>
            <ac:spMk id="43" creationId="{227163E9-5661-4AAF-9078-F7CFD4D862FB}"/>
          </ac:spMkLst>
        </pc:spChg>
        <pc:picChg chg="add del mod">
          <ac:chgData name="VÁSQUEZ CARVAJAL GONZALO A" userId="fdf6c519-ebfd-465d-b4fa-917b5c704028" providerId="ADAL" clId="{3A7F9412-3488-4BA4-8AB4-0FB30BEA8B99}" dt="2024-04-20T03:11:01.189" v="61" actId="478"/>
          <ac:picMkLst>
            <pc:docMk/>
            <pc:sldMk cId="418297950" sldId="313"/>
            <ac:picMk id="4" creationId="{6ADABB5C-5FE2-28DD-07FB-F417D5F13D69}"/>
          </ac:picMkLst>
        </pc:picChg>
        <pc:picChg chg="add del mod">
          <ac:chgData name="VÁSQUEZ CARVAJAL GONZALO A" userId="fdf6c519-ebfd-465d-b4fa-917b5c704028" providerId="ADAL" clId="{3A7F9412-3488-4BA4-8AB4-0FB30BEA8B99}" dt="2024-04-20T03:11:37.096" v="70" actId="478"/>
          <ac:picMkLst>
            <pc:docMk/>
            <pc:sldMk cId="418297950" sldId="313"/>
            <ac:picMk id="10" creationId="{8B0B1CFE-9247-9C8D-78C9-D12A2934772D}"/>
          </ac:picMkLst>
        </pc:picChg>
        <pc:picChg chg="add del mod">
          <ac:chgData name="VÁSQUEZ CARVAJAL GONZALO A" userId="fdf6c519-ebfd-465d-b4fa-917b5c704028" providerId="ADAL" clId="{3A7F9412-3488-4BA4-8AB4-0FB30BEA8B99}" dt="2024-04-20T03:11:36.659" v="69" actId="478"/>
          <ac:picMkLst>
            <pc:docMk/>
            <pc:sldMk cId="418297950" sldId="313"/>
            <ac:picMk id="12" creationId="{C5882986-C653-346D-327D-43C118DBE567}"/>
          </ac:picMkLst>
        </pc:picChg>
        <pc:picChg chg="add mod">
          <ac:chgData name="VÁSQUEZ CARVAJAL GONZALO A" userId="fdf6c519-ebfd-465d-b4fa-917b5c704028" providerId="ADAL" clId="{3A7F9412-3488-4BA4-8AB4-0FB30BEA8B99}" dt="2024-04-20T03:17:40.570" v="72" actId="1076"/>
          <ac:picMkLst>
            <pc:docMk/>
            <pc:sldMk cId="418297950" sldId="313"/>
            <ac:picMk id="13" creationId="{C685C7A1-8B66-C5C3-468B-0DBE529B18F1}"/>
          </ac:picMkLst>
        </pc:picChg>
        <pc:picChg chg="add mod">
          <ac:chgData name="VÁSQUEZ CARVAJAL GONZALO A" userId="fdf6c519-ebfd-465d-b4fa-917b5c704028" providerId="ADAL" clId="{3A7F9412-3488-4BA4-8AB4-0FB30BEA8B99}" dt="2024-04-20T03:18:15.746" v="75" actId="1076"/>
          <ac:picMkLst>
            <pc:docMk/>
            <pc:sldMk cId="418297950" sldId="313"/>
            <ac:picMk id="15" creationId="{B5FB0709-CA6B-796C-F207-E2E3E5254193}"/>
          </ac:picMkLst>
        </pc:picChg>
        <pc:picChg chg="add mod">
          <ac:chgData name="VÁSQUEZ CARVAJAL GONZALO A" userId="fdf6c519-ebfd-465d-b4fa-917b5c704028" providerId="ADAL" clId="{3A7F9412-3488-4BA4-8AB4-0FB30BEA8B99}" dt="2024-04-20T03:18:33.788" v="78" actId="1076"/>
          <ac:picMkLst>
            <pc:docMk/>
            <pc:sldMk cId="418297950" sldId="313"/>
            <ac:picMk id="17" creationId="{57884A4A-6B3B-716A-8333-5B15206471D4}"/>
          </ac:picMkLst>
        </pc:picChg>
        <pc:picChg chg="add mod">
          <ac:chgData name="VÁSQUEZ CARVAJAL GONZALO A" userId="fdf6c519-ebfd-465d-b4fa-917b5c704028" providerId="ADAL" clId="{3A7F9412-3488-4BA4-8AB4-0FB30BEA8B99}" dt="2024-04-20T03:19:05.509" v="83" actId="1076"/>
          <ac:picMkLst>
            <pc:docMk/>
            <pc:sldMk cId="418297950" sldId="313"/>
            <ac:picMk id="19" creationId="{896199EC-4C71-1BCA-40C8-9EE3C5AD358B}"/>
          </ac:picMkLst>
        </pc:picChg>
        <pc:picChg chg="add mod">
          <ac:chgData name="VÁSQUEZ CARVAJAL GONZALO A" userId="fdf6c519-ebfd-465d-b4fa-917b5c704028" providerId="ADAL" clId="{3A7F9412-3488-4BA4-8AB4-0FB30BEA8B99}" dt="2024-04-20T03:19:29.472" v="91" actId="1076"/>
          <ac:picMkLst>
            <pc:docMk/>
            <pc:sldMk cId="418297950" sldId="313"/>
            <ac:picMk id="21" creationId="{9B2822C0-BD63-A8F1-0B24-058492501142}"/>
          </ac:picMkLst>
        </pc:picChg>
        <pc:picChg chg="add mod">
          <ac:chgData name="VÁSQUEZ CARVAJAL GONZALO A" userId="fdf6c519-ebfd-465d-b4fa-917b5c704028" providerId="ADAL" clId="{3A7F9412-3488-4BA4-8AB4-0FB30BEA8B99}" dt="2024-04-20T03:19:50.476" v="94" actId="1076"/>
          <ac:picMkLst>
            <pc:docMk/>
            <pc:sldMk cId="418297950" sldId="313"/>
            <ac:picMk id="23" creationId="{58769AE6-5B10-8657-BD4F-53F83392C9DF}"/>
          </ac:picMkLst>
        </pc:picChg>
        <pc:picChg chg="add mod">
          <ac:chgData name="VÁSQUEZ CARVAJAL GONZALO A" userId="fdf6c519-ebfd-465d-b4fa-917b5c704028" providerId="ADAL" clId="{3A7F9412-3488-4BA4-8AB4-0FB30BEA8B99}" dt="2024-04-20T03:20:03.311" v="97" actId="1076"/>
          <ac:picMkLst>
            <pc:docMk/>
            <pc:sldMk cId="418297950" sldId="313"/>
            <ac:picMk id="25" creationId="{2D0D134D-DF9E-1191-967D-81144D6C8489}"/>
          </ac:picMkLst>
        </pc:picChg>
        <pc:cxnChg chg="del">
          <ac:chgData name="VÁSQUEZ CARVAJAL GONZALO A" userId="fdf6c519-ebfd-465d-b4fa-917b5c704028" providerId="ADAL" clId="{3A7F9412-3488-4BA4-8AB4-0FB30BEA8B99}" dt="2024-04-20T03:07:33.177" v="47" actId="478"/>
          <ac:cxnSpMkLst>
            <pc:docMk/>
            <pc:sldMk cId="418297950" sldId="313"/>
            <ac:cxnSpMk id="47" creationId="{4181175F-F92E-4346-BEF2-F4DEB204DBB1}"/>
          </ac:cxnSpMkLst>
        </pc:cxnChg>
      </pc:sldChg>
      <pc:sldChg chg="addSp delSp modSp mod delAnim modAnim">
        <pc:chgData name="VÁSQUEZ CARVAJAL GONZALO A" userId="fdf6c519-ebfd-465d-b4fa-917b5c704028" providerId="ADAL" clId="{3A7F9412-3488-4BA4-8AB4-0FB30BEA8B99}" dt="2024-04-20T03:48:01.175" v="191"/>
        <pc:sldMkLst>
          <pc:docMk/>
          <pc:sldMk cId="1678571474" sldId="314"/>
        </pc:sldMkLst>
        <pc:spChg chg="add del mod">
          <ac:chgData name="VÁSQUEZ CARVAJAL GONZALO A" userId="fdf6c519-ebfd-465d-b4fa-917b5c704028" providerId="ADAL" clId="{3A7F9412-3488-4BA4-8AB4-0FB30BEA8B99}" dt="2024-04-20T03:42:23.884" v="113" actId="478"/>
          <ac:spMkLst>
            <pc:docMk/>
            <pc:sldMk cId="1678571474" sldId="314"/>
            <ac:spMk id="4" creationId="{3430382B-FBFE-A748-0665-EC883CE2F400}"/>
          </ac:spMkLst>
        </pc:spChg>
        <pc:spChg chg="add mod">
          <ac:chgData name="VÁSQUEZ CARVAJAL GONZALO A" userId="fdf6c519-ebfd-465d-b4fa-917b5c704028" providerId="ADAL" clId="{3A7F9412-3488-4BA4-8AB4-0FB30BEA8B99}" dt="2024-04-20T03:41:13.806" v="107" actId="1076"/>
          <ac:spMkLst>
            <pc:docMk/>
            <pc:sldMk cId="1678571474" sldId="314"/>
            <ac:spMk id="6" creationId="{E086C28F-93BD-7881-FE12-80D2BA611BF7}"/>
          </ac:spMkLst>
        </pc:spChg>
        <pc:spChg chg="add del mod">
          <ac:chgData name="VÁSQUEZ CARVAJAL GONZALO A" userId="fdf6c519-ebfd-465d-b4fa-917b5c704028" providerId="ADAL" clId="{3A7F9412-3488-4BA4-8AB4-0FB30BEA8B99}" dt="2024-04-20T03:43:32.473" v="116" actId="478"/>
          <ac:spMkLst>
            <pc:docMk/>
            <pc:sldMk cId="1678571474" sldId="314"/>
            <ac:spMk id="9" creationId="{752146AD-F9B8-486B-85BC-4A031FF2C8DB}"/>
          </ac:spMkLst>
        </pc:spChg>
        <pc:spChg chg="add del mod">
          <ac:chgData name="VÁSQUEZ CARVAJAL GONZALO A" userId="fdf6c519-ebfd-465d-b4fa-917b5c704028" providerId="ADAL" clId="{3A7F9412-3488-4BA4-8AB4-0FB30BEA8B99}" dt="2024-04-20T03:44:24.959" v="126" actId="478"/>
          <ac:spMkLst>
            <pc:docMk/>
            <pc:sldMk cId="1678571474" sldId="314"/>
            <ac:spMk id="11" creationId="{64993EED-52D5-56DB-DF2F-F3065F81B0F8}"/>
          </ac:spMkLst>
        </pc:spChg>
        <pc:spChg chg="add del mod">
          <ac:chgData name="VÁSQUEZ CARVAJAL GONZALO A" userId="fdf6c519-ebfd-465d-b4fa-917b5c704028" providerId="ADAL" clId="{3A7F9412-3488-4BA4-8AB4-0FB30BEA8B99}" dt="2024-04-20T03:44:10.381" v="125" actId="478"/>
          <ac:spMkLst>
            <pc:docMk/>
            <pc:sldMk cId="1678571474" sldId="314"/>
            <ac:spMk id="13" creationId="{5F874516-95FA-608A-B34C-8FDBB9B154CE}"/>
          </ac:spMkLst>
        </pc:spChg>
        <pc:spChg chg="add del mod">
          <ac:chgData name="VÁSQUEZ CARVAJAL GONZALO A" userId="fdf6c519-ebfd-465d-b4fa-917b5c704028" providerId="ADAL" clId="{3A7F9412-3488-4BA4-8AB4-0FB30BEA8B99}" dt="2024-04-20T03:45:02.468" v="133" actId="478"/>
          <ac:spMkLst>
            <pc:docMk/>
            <pc:sldMk cId="1678571474" sldId="314"/>
            <ac:spMk id="15" creationId="{F15C3F09-6FEB-9925-06AD-07032BB276E2}"/>
          </ac:spMkLst>
        </pc:spChg>
        <pc:spChg chg="add del mod">
          <ac:chgData name="VÁSQUEZ CARVAJAL GONZALO A" userId="fdf6c519-ebfd-465d-b4fa-917b5c704028" providerId="ADAL" clId="{3A7F9412-3488-4BA4-8AB4-0FB30BEA8B99}" dt="2024-04-20T03:45:03.524" v="134" actId="478"/>
          <ac:spMkLst>
            <pc:docMk/>
            <pc:sldMk cId="1678571474" sldId="314"/>
            <ac:spMk id="17" creationId="{35CE0809-55C6-72DF-1C54-418D3163E758}"/>
          </ac:spMkLst>
        </pc:spChg>
        <pc:picChg chg="add del mod">
          <ac:chgData name="VÁSQUEZ CARVAJAL GONZALO A" userId="fdf6c519-ebfd-465d-b4fa-917b5c704028" providerId="ADAL" clId="{3A7F9412-3488-4BA4-8AB4-0FB30BEA8B99}" dt="2024-04-20T03:43:31.237" v="114" actId="478"/>
          <ac:picMkLst>
            <pc:docMk/>
            <pc:sldMk cId="1678571474" sldId="314"/>
            <ac:picMk id="3" creationId="{8E323302-8BBB-8D64-FC6F-EA9AA05B47FA}"/>
          </ac:picMkLst>
        </pc:picChg>
        <pc:picChg chg="add mod">
          <ac:chgData name="VÁSQUEZ CARVAJAL GONZALO A" userId="fdf6c519-ebfd-465d-b4fa-917b5c704028" providerId="ADAL" clId="{3A7F9412-3488-4BA4-8AB4-0FB30BEA8B99}" dt="2024-04-20T03:41:13.806" v="107" actId="1076"/>
          <ac:picMkLst>
            <pc:docMk/>
            <pc:sldMk cId="1678571474" sldId="314"/>
            <ac:picMk id="5" creationId="{1475AFFF-1DEC-6089-91B1-D5B91DBA54BA}"/>
          </ac:picMkLst>
        </pc:picChg>
        <pc:picChg chg="add del mod">
          <ac:chgData name="VÁSQUEZ CARVAJAL GONZALO A" userId="fdf6c519-ebfd-465d-b4fa-917b5c704028" providerId="ADAL" clId="{3A7F9412-3488-4BA4-8AB4-0FB30BEA8B99}" dt="2024-04-20T03:42:23.884" v="113" actId="478"/>
          <ac:picMkLst>
            <pc:docMk/>
            <pc:sldMk cId="1678571474" sldId="314"/>
            <ac:picMk id="8" creationId="{84C5946C-07FF-733F-CB4C-F8328F9CF8D7}"/>
          </ac:picMkLst>
        </pc:picChg>
        <pc:picChg chg="add del mod">
          <ac:chgData name="VÁSQUEZ CARVAJAL GONZALO A" userId="fdf6c519-ebfd-465d-b4fa-917b5c704028" providerId="ADAL" clId="{3A7F9412-3488-4BA4-8AB4-0FB30BEA8B99}" dt="2024-04-20T03:44:26.001" v="127" actId="478"/>
          <ac:picMkLst>
            <pc:docMk/>
            <pc:sldMk cId="1678571474" sldId="314"/>
            <ac:picMk id="10" creationId="{12CFF59F-57F7-57A5-FDB5-3A45C9DAA020}"/>
          </ac:picMkLst>
        </pc:picChg>
        <pc:picChg chg="add del mod">
          <ac:chgData name="VÁSQUEZ CARVAJAL GONZALO A" userId="fdf6c519-ebfd-465d-b4fa-917b5c704028" providerId="ADAL" clId="{3A7F9412-3488-4BA4-8AB4-0FB30BEA8B99}" dt="2024-04-20T03:44:08.729" v="124" actId="478"/>
          <ac:picMkLst>
            <pc:docMk/>
            <pc:sldMk cId="1678571474" sldId="314"/>
            <ac:picMk id="12" creationId="{05B7168D-96BD-DFCB-1172-73A571E94F4B}"/>
          </ac:picMkLst>
        </pc:picChg>
        <pc:picChg chg="add del mod">
          <ac:chgData name="VÁSQUEZ CARVAJAL GONZALO A" userId="fdf6c519-ebfd-465d-b4fa-917b5c704028" providerId="ADAL" clId="{3A7F9412-3488-4BA4-8AB4-0FB30BEA8B99}" dt="2024-04-20T03:45:48.266" v="155" actId="478"/>
          <ac:picMkLst>
            <pc:docMk/>
            <pc:sldMk cId="1678571474" sldId="314"/>
            <ac:picMk id="14" creationId="{B41BC3FA-10BF-D5D2-57A1-87F34381758A}"/>
          </ac:picMkLst>
        </pc:picChg>
        <pc:picChg chg="add del mod">
          <ac:chgData name="VÁSQUEZ CARVAJAL GONZALO A" userId="fdf6c519-ebfd-465d-b4fa-917b5c704028" providerId="ADAL" clId="{3A7F9412-3488-4BA4-8AB4-0FB30BEA8B99}" dt="2024-04-20T03:45:47.736" v="154" actId="478"/>
          <ac:picMkLst>
            <pc:docMk/>
            <pc:sldMk cId="1678571474" sldId="314"/>
            <ac:picMk id="16" creationId="{E8531995-2EB3-5E3B-2673-34ADD0546478}"/>
          </ac:picMkLst>
        </pc:picChg>
        <pc:picChg chg="add mod">
          <ac:chgData name="VÁSQUEZ CARVAJAL GONZALO A" userId="fdf6c519-ebfd-465d-b4fa-917b5c704028" providerId="ADAL" clId="{3A7F9412-3488-4BA4-8AB4-0FB30BEA8B99}" dt="2024-04-20T03:45:42.274" v="151" actId="1076"/>
          <ac:picMkLst>
            <pc:docMk/>
            <pc:sldMk cId="1678571474" sldId="314"/>
            <ac:picMk id="18" creationId="{9DD24444-8026-A615-2430-2672A3ACE8CB}"/>
          </ac:picMkLst>
        </pc:picChg>
        <pc:picChg chg="add mod">
          <ac:chgData name="VÁSQUEZ CARVAJAL GONZALO A" userId="fdf6c519-ebfd-465d-b4fa-917b5c704028" providerId="ADAL" clId="{3A7F9412-3488-4BA4-8AB4-0FB30BEA8B99}" dt="2024-04-20T03:45:41.579" v="150" actId="1076"/>
          <ac:picMkLst>
            <pc:docMk/>
            <pc:sldMk cId="1678571474" sldId="314"/>
            <ac:picMk id="19" creationId="{54D75474-AFF4-E9F5-1072-0D723606CFE8}"/>
          </ac:picMkLst>
        </pc:picChg>
        <pc:picChg chg="add del mod">
          <ac:chgData name="VÁSQUEZ CARVAJAL GONZALO A" userId="fdf6c519-ebfd-465d-b4fa-917b5c704028" providerId="ADAL" clId="{3A7F9412-3488-4BA4-8AB4-0FB30BEA8B99}" dt="2024-04-20T03:46:57.257" v="178" actId="478"/>
          <ac:picMkLst>
            <pc:docMk/>
            <pc:sldMk cId="1678571474" sldId="314"/>
            <ac:picMk id="20" creationId="{5FA55C13-0712-EE8D-2023-563AA5EA2344}"/>
          </ac:picMkLst>
        </pc:picChg>
        <pc:picChg chg="add del mod">
          <ac:chgData name="VÁSQUEZ CARVAJAL GONZALO A" userId="fdf6c519-ebfd-465d-b4fa-917b5c704028" providerId="ADAL" clId="{3A7F9412-3488-4BA4-8AB4-0FB30BEA8B99}" dt="2024-04-20T03:46:56.816" v="177" actId="478"/>
          <ac:picMkLst>
            <pc:docMk/>
            <pc:sldMk cId="1678571474" sldId="314"/>
            <ac:picMk id="21" creationId="{84089EAF-5A15-08E5-8027-93D51F78E8A2}"/>
          </ac:picMkLst>
        </pc:picChg>
        <pc:picChg chg="add del mod">
          <ac:chgData name="VÁSQUEZ CARVAJAL GONZALO A" userId="fdf6c519-ebfd-465d-b4fa-917b5c704028" providerId="ADAL" clId="{3A7F9412-3488-4BA4-8AB4-0FB30BEA8B99}" dt="2024-04-20T03:46:56.326" v="176" actId="478"/>
          <ac:picMkLst>
            <pc:docMk/>
            <pc:sldMk cId="1678571474" sldId="314"/>
            <ac:picMk id="22" creationId="{CDA795A2-5A45-C0ED-681E-1A1712D08AD8}"/>
          </ac:picMkLst>
        </pc:picChg>
        <pc:picChg chg="add del mod">
          <ac:chgData name="VÁSQUEZ CARVAJAL GONZALO A" userId="fdf6c519-ebfd-465d-b4fa-917b5c704028" providerId="ADAL" clId="{3A7F9412-3488-4BA4-8AB4-0FB30BEA8B99}" dt="2024-04-20T03:46:55.877" v="175" actId="478"/>
          <ac:picMkLst>
            <pc:docMk/>
            <pc:sldMk cId="1678571474" sldId="314"/>
            <ac:picMk id="23" creationId="{3700ACF2-C3CE-069B-F003-2BF54DE1AA7E}"/>
          </ac:picMkLst>
        </pc:picChg>
        <pc:picChg chg="add mod">
          <ac:chgData name="VÁSQUEZ CARVAJAL GONZALO A" userId="fdf6c519-ebfd-465d-b4fa-917b5c704028" providerId="ADAL" clId="{3A7F9412-3488-4BA4-8AB4-0FB30BEA8B99}" dt="2024-04-20T03:47:16.424" v="180" actId="1076"/>
          <ac:picMkLst>
            <pc:docMk/>
            <pc:sldMk cId="1678571474" sldId="314"/>
            <ac:picMk id="24" creationId="{34B146AE-6E8E-D40A-958E-4B672FB87E07}"/>
          </ac:picMkLst>
        </pc:picChg>
        <pc:picChg chg="add mod">
          <ac:chgData name="VÁSQUEZ CARVAJAL GONZALO A" userId="fdf6c519-ebfd-465d-b4fa-917b5c704028" providerId="ADAL" clId="{3A7F9412-3488-4BA4-8AB4-0FB30BEA8B99}" dt="2024-04-20T03:47:29.442" v="184" actId="1076"/>
          <ac:picMkLst>
            <pc:docMk/>
            <pc:sldMk cId="1678571474" sldId="314"/>
            <ac:picMk id="25" creationId="{08C5DA6B-0043-1E54-A85D-EB9B98871DDA}"/>
          </ac:picMkLst>
        </pc:picChg>
        <pc:picChg chg="add mod">
          <ac:chgData name="VÁSQUEZ CARVAJAL GONZALO A" userId="fdf6c519-ebfd-465d-b4fa-917b5c704028" providerId="ADAL" clId="{3A7F9412-3488-4BA4-8AB4-0FB30BEA8B99}" dt="2024-04-20T03:47:51.410" v="187" actId="1076"/>
          <ac:picMkLst>
            <pc:docMk/>
            <pc:sldMk cId="1678571474" sldId="314"/>
            <ac:picMk id="26" creationId="{24BD4017-7FAC-66E7-6F2B-FF4E2C795AA8}"/>
          </ac:picMkLst>
        </pc:picChg>
        <pc:picChg chg="add mod">
          <ac:chgData name="VÁSQUEZ CARVAJAL GONZALO A" userId="fdf6c519-ebfd-465d-b4fa-917b5c704028" providerId="ADAL" clId="{3A7F9412-3488-4BA4-8AB4-0FB30BEA8B99}" dt="2024-04-20T03:47:59.969" v="190" actId="1076"/>
          <ac:picMkLst>
            <pc:docMk/>
            <pc:sldMk cId="1678571474" sldId="314"/>
            <ac:picMk id="27" creationId="{5B1CFA0E-3B5E-1A36-2FE0-7C0642193AA6}"/>
          </ac:picMkLst>
        </pc:picChg>
      </pc:sldChg>
      <pc:sldChg chg="addSp modSp mod modAnim">
        <pc:chgData name="VÁSQUEZ CARVAJAL GONZALO A" userId="fdf6c519-ebfd-465d-b4fa-917b5c704028" providerId="ADAL" clId="{3A7F9412-3488-4BA4-8AB4-0FB30BEA8B99}" dt="2024-04-20T03:52:28.113" v="237"/>
        <pc:sldMkLst>
          <pc:docMk/>
          <pc:sldMk cId="2726580496" sldId="316"/>
        </pc:sldMkLst>
        <pc:picChg chg="add mod">
          <ac:chgData name="VÁSQUEZ CARVAJAL GONZALO A" userId="fdf6c519-ebfd-465d-b4fa-917b5c704028" providerId="ADAL" clId="{3A7F9412-3488-4BA4-8AB4-0FB30BEA8B99}" dt="2024-04-20T03:50:08.256" v="197" actId="1076"/>
          <ac:picMkLst>
            <pc:docMk/>
            <pc:sldMk cId="2726580496" sldId="316"/>
            <ac:picMk id="4" creationId="{1F96907E-C09A-47CE-9DA6-4799D865586C}"/>
          </ac:picMkLst>
        </pc:picChg>
        <pc:picChg chg="add mod">
          <ac:chgData name="VÁSQUEZ CARVAJAL GONZALO A" userId="fdf6c519-ebfd-465d-b4fa-917b5c704028" providerId="ADAL" clId="{3A7F9412-3488-4BA4-8AB4-0FB30BEA8B99}" dt="2024-04-20T03:50:26.432" v="203" actId="1076"/>
          <ac:picMkLst>
            <pc:docMk/>
            <pc:sldMk cId="2726580496" sldId="316"/>
            <ac:picMk id="6" creationId="{EFA5760B-CA5F-7210-CDAF-D567CBF84623}"/>
          </ac:picMkLst>
        </pc:picChg>
        <pc:picChg chg="add mod">
          <ac:chgData name="VÁSQUEZ CARVAJAL GONZALO A" userId="fdf6c519-ebfd-465d-b4fa-917b5c704028" providerId="ADAL" clId="{3A7F9412-3488-4BA4-8AB4-0FB30BEA8B99}" dt="2024-04-20T03:50:54.335" v="213" actId="1076"/>
          <ac:picMkLst>
            <pc:docMk/>
            <pc:sldMk cId="2726580496" sldId="316"/>
            <ac:picMk id="9" creationId="{F374528B-1F26-C01F-792F-88CAF6A9B622}"/>
          </ac:picMkLst>
        </pc:picChg>
        <pc:picChg chg="add mod">
          <ac:chgData name="VÁSQUEZ CARVAJAL GONZALO A" userId="fdf6c519-ebfd-465d-b4fa-917b5c704028" providerId="ADAL" clId="{3A7F9412-3488-4BA4-8AB4-0FB30BEA8B99}" dt="2024-04-20T03:51:04.861" v="218" actId="1076"/>
          <ac:picMkLst>
            <pc:docMk/>
            <pc:sldMk cId="2726580496" sldId="316"/>
            <ac:picMk id="11" creationId="{6B73CAE3-CBBB-C8A4-F521-24A33899EDC4}"/>
          </ac:picMkLst>
        </pc:picChg>
        <pc:picChg chg="add mod">
          <ac:chgData name="VÁSQUEZ CARVAJAL GONZALO A" userId="fdf6c519-ebfd-465d-b4fa-917b5c704028" providerId="ADAL" clId="{3A7F9412-3488-4BA4-8AB4-0FB30BEA8B99}" dt="2024-04-20T03:51:21.935" v="224" actId="1076"/>
          <ac:picMkLst>
            <pc:docMk/>
            <pc:sldMk cId="2726580496" sldId="316"/>
            <ac:picMk id="13" creationId="{DA083C8A-9618-E3DF-88BB-2C9B346AB2C5}"/>
          </ac:picMkLst>
        </pc:picChg>
        <pc:picChg chg="add mod">
          <ac:chgData name="VÁSQUEZ CARVAJAL GONZALO A" userId="fdf6c519-ebfd-465d-b4fa-917b5c704028" providerId="ADAL" clId="{3A7F9412-3488-4BA4-8AB4-0FB30BEA8B99}" dt="2024-04-20T03:52:12.210" v="230" actId="1076"/>
          <ac:picMkLst>
            <pc:docMk/>
            <pc:sldMk cId="2726580496" sldId="316"/>
            <ac:picMk id="15" creationId="{D3C0B0ED-8F62-C89E-8FEC-42055A4E363A}"/>
          </ac:picMkLst>
        </pc:picChg>
        <pc:picChg chg="add mod">
          <ac:chgData name="VÁSQUEZ CARVAJAL GONZALO A" userId="fdf6c519-ebfd-465d-b4fa-917b5c704028" providerId="ADAL" clId="{3A7F9412-3488-4BA4-8AB4-0FB30BEA8B99}" dt="2024-04-20T03:52:25.788" v="236" actId="1076"/>
          <ac:picMkLst>
            <pc:docMk/>
            <pc:sldMk cId="2726580496" sldId="316"/>
            <ac:picMk id="17" creationId="{BD6B88E8-207E-08E3-F663-1CFAFDEE8CE8}"/>
          </ac:picMkLst>
        </pc:picChg>
      </pc:sldChg>
      <pc:sldChg chg="modSp mod">
        <pc:chgData name="VÁSQUEZ CARVAJAL GONZALO A" userId="fdf6c519-ebfd-465d-b4fa-917b5c704028" providerId="ADAL" clId="{3A7F9412-3488-4BA4-8AB4-0FB30BEA8B99}" dt="2024-04-20T12:15:46.970" v="240" actId="6549"/>
        <pc:sldMkLst>
          <pc:docMk/>
          <pc:sldMk cId="2174621688" sldId="317"/>
        </pc:sldMkLst>
        <pc:spChg chg="mod">
          <ac:chgData name="VÁSQUEZ CARVAJAL GONZALO A" userId="fdf6c519-ebfd-465d-b4fa-917b5c704028" providerId="ADAL" clId="{3A7F9412-3488-4BA4-8AB4-0FB30BEA8B99}" dt="2024-04-20T12:15:46.970" v="240" actId="6549"/>
          <ac:spMkLst>
            <pc:docMk/>
            <pc:sldMk cId="2174621688" sldId="317"/>
            <ac:spMk id="20" creationId="{0DA3F426-3009-2035-CD9E-AD8C0B83F27C}"/>
          </ac:spMkLst>
        </pc:spChg>
      </pc:sldChg>
      <pc:sldChg chg="del">
        <pc:chgData name="VÁSQUEZ CARVAJAL GONZALO A" userId="fdf6c519-ebfd-465d-b4fa-917b5c704028" providerId="ADAL" clId="{3A7F9412-3488-4BA4-8AB4-0FB30BEA8B99}" dt="2024-04-20T13:19:35.379" v="343" actId="47"/>
        <pc:sldMkLst>
          <pc:docMk/>
          <pc:sldMk cId="2639691978" sldId="321"/>
        </pc:sldMkLst>
      </pc:sldChg>
      <pc:sldChg chg="addSp delSp modSp del mod">
        <pc:chgData name="VÁSQUEZ CARVAJAL GONZALO A" userId="fdf6c519-ebfd-465d-b4fa-917b5c704028" providerId="ADAL" clId="{3A7F9412-3488-4BA4-8AB4-0FB30BEA8B99}" dt="2024-04-20T13:04:14.009" v="342" actId="47"/>
        <pc:sldMkLst>
          <pc:docMk/>
          <pc:sldMk cId="2857152303" sldId="322"/>
        </pc:sldMkLst>
        <pc:spChg chg="add del mod">
          <ac:chgData name="VÁSQUEZ CARVAJAL GONZALO A" userId="fdf6c519-ebfd-465d-b4fa-917b5c704028" providerId="ADAL" clId="{3A7F9412-3488-4BA4-8AB4-0FB30BEA8B99}" dt="2024-04-20T12:55:24.364" v="246" actId="22"/>
          <ac:spMkLst>
            <pc:docMk/>
            <pc:sldMk cId="2857152303" sldId="322"/>
            <ac:spMk id="4" creationId="{9CDE419A-0A7B-20AD-4350-D9BAFE51DB53}"/>
          </ac:spMkLst>
        </pc:spChg>
        <pc:spChg chg="add mod">
          <ac:chgData name="VÁSQUEZ CARVAJAL GONZALO A" userId="fdf6c519-ebfd-465d-b4fa-917b5c704028" providerId="ADAL" clId="{3A7F9412-3488-4BA4-8AB4-0FB30BEA8B99}" dt="2024-04-20T12:57:51.179" v="269" actId="1076"/>
          <ac:spMkLst>
            <pc:docMk/>
            <pc:sldMk cId="2857152303" sldId="322"/>
            <ac:spMk id="6" creationId="{974866E7-49E2-6F58-D6D5-A25BA25A631E}"/>
          </ac:spMkLst>
        </pc:spChg>
        <pc:spChg chg="mod">
          <ac:chgData name="VÁSQUEZ CARVAJAL GONZALO A" userId="fdf6c519-ebfd-465d-b4fa-917b5c704028" providerId="ADAL" clId="{3A7F9412-3488-4BA4-8AB4-0FB30BEA8B99}" dt="2024-04-20T12:59:36.826" v="287" actId="5793"/>
          <ac:spMkLst>
            <pc:docMk/>
            <pc:sldMk cId="2857152303" sldId="322"/>
            <ac:spMk id="43" creationId="{227163E9-5661-4AAF-9078-F7CFD4D862FB}"/>
          </ac:spMkLst>
        </pc:spChg>
        <pc:picChg chg="add del mod">
          <ac:chgData name="VÁSQUEZ CARVAJAL GONZALO A" userId="fdf6c519-ebfd-465d-b4fa-917b5c704028" providerId="ADAL" clId="{3A7F9412-3488-4BA4-8AB4-0FB30BEA8B99}" dt="2024-04-20T13:00:53.469" v="311" actId="21"/>
          <ac:picMkLst>
            <pc:docMk/>
            <pc:sldMk cId="2857152303" sldId="322"/>
            <ac:picMk id="9" creationId="{519FBA91-0169-1BD6-6B2D-87AD08D17B12}"/>
          </ac:picMkLst>
        </pc:picChg>
      </pc:sldChg>
      <pc:sldChg chg="addSp delSp modSp add mod setBg">
        <pc:chgData name="VÁSQUEZ CARVAJAL GONZALO A" userId="fdf6c519-ebfd-465d-b4fa-917b5c704028" providerId="ADAL" clId="{3A7F9412-3488-4BA4-8AB4-0FB30BEA8B99}" dt="2024-04-20T13:03:23.955" v="341" actId="1076"/>
        <pc:sldMkLst>
          <pc:docMk/>
          <pc:sldMk cId="3636451502" sldId="324"/>
        </pc:sldMkLst>
        <pc:spChg chg="add mod">
          <ac:chgData name="VÁSQUEZ CARVAJAL GONZALO A" userId="fdf6c519-ebfd-465d-b4fa-917b5c704028" providerId="ADAL" clId="{3A7F9412-3488-4BA4-8AB4-0FB30BEA8B99}" dt="2024-04-20T13:03:23.955" v="341" actId="1076"/>
          <ac:spMkLst>
            <pc:docMk/>
            <pc:sldMk cId="3636451502" sldId="324"/>
            <ac:spMk id="2" creationId="{AFDD9D3B-922E-B5CE-0672-62FE8ECD06ED}"/>
          </ac:spMkLst>
        </pc:spChg>
        <pc:spChg chg="mod">
          <ac:chgData name="VÁSQUEZ CARVAJAL GONZALO A" userId="fdf6c519-ebfd-465d-b4fa-917b5c704028" providerId="ADAL" clId="{3A7F9412-3488-4BA4-8AB4-0FB30BEA8B99}" dt="2024-04-20T13:01:54.084" v="338" actId="403"/>
          <ac:spMkLst>
            <pc:docMk/>
            <pc:sldMk cId="3636451502" sldId="324"/>
            <ac:spMk id="4" creationId="{8C95EEAD-54C8-6263-AF14-7814E601259B}"/>
          </ac:spMkLst>
        </pc:spChg>
        <pc:spChg chg="del">
          <ac:chgData name="VÁSQUEZ CARVAJAL GONZALO A" userId="fdf6c519-ebfd-465d-b4fa-917b5c704028" providerId="ADAL" clId="{3A7F9412-3488-4BA4-8AB4-0FB30BEA8B99}" dt="2024-04-20T13:00:10.168" v="304" actId="478"/>
          <ac:spMkLst>
            <pc:docMk/>
            <pc:sldMk cId="3636451502" sldId="324"/>
            <ac:spMk id="6" creationId="{9DEC9D77-6AA7-4B6B-881C-F31DAAE1DB2A}"/>
          </ac:spMkLst>
        </pc:spChg>
        <pc:spChg chg="del mod">
          <ac:chgData name="VÁSQUEZ CARVAJAL GONZALO A" userId="fdf6c519-ebfd-465d-b4fa-917b5c704028" providerId="ADAL" clId="{3A7F9412-3488-4BA4-8AB4-0FB30BEA8B99}" dt="2024-04-20T13:00:12.226" v="306" actId="478"/>
          <ac:spMkLst>
            <pc:docMk/>
            <pc:sldMk cId="3636451502" sldId="324"/>
            <ac:spMk id="8" creationId="{8E5AB793-981F-4F0C-993F-B574912D895B}"/>
          </ac:spMkLst>
        </pc:spChg>
        <pc:spChg chg="del mod">
          <ac:chgData name="VÁSQUEZ CARVAJAL GONZALO A" userId="fdf6c519-ebfd-465d-b4fa-917b5c704028" providerId="ADAL" clId="{3A7F9412-3488-4BA4-8AB4-0FB30BEA8B99}" dt="2024-04-20T13:01:40.292" v="333" actId="478"/>
          <ac:spMkLst>
            <pc:docMk/>
            <pc:sldMk cId="3636451502" sldId="324"/>
            <ac:spMk id="12" creationId="{A3A365B2-B2DE-4D2C-92CE-32C0611969DB}"/>
          </ac:spMkLst>
        </pc:spChg>
        <pc:spChg chg="del">
          <ac:chgData name="VÁSQUEZ CARVAJAL GONZALO A" userId="fdf6c519-ebfd-465d-b4fa-917b5c704028" providerId="ADAL" clId="{3A7F9412-3488-4BA4-8AB4-0FB30BEA8B99}" dt="2024-04-20T13:00:14.728" v="308" actId="478"/>
          <ac:spMkLst>
            <pc:docMk/>
            <pc:sldMk cId="3636451502" sldId="324"/>
            <ac:spMk id="20" creationId="{BF49D49A-95BF-4D21-AE29-BD9D704FEC5F}"/>
          </ac:spMkLst>
        </pc:spChg>
        <pc:spChg chg="mod">
          <ac:chgData name="VÁSQUEZ CARVAJAL GONZALO A" userId="fdf6c519-ebfd-465d-b4fa-917b5c704028" providerId="ADAL" clId="{3A7F9412-3488-4BA4-8AB4-0FB30BEA8B99}" dt="2024-04-20T13:01:23.403" v="317" actId="1076"/>
          <ac:spMkLst>
            <pc:docMk/>
            <pc:sldMk cId="3636451502" sldId="324"/>
            <ac:spMk id="23" creationId="{73182A38-D6DF-453D-921E-315EFA20E2ED}"/>
          </ac:spMkLst>
        </pc:spChg>
        <pc:picChg chg="add mod">
          <ac:chgData name="VÁSQUEZ CARVAJAL GONZALO A" userId="fdf6c519-ebfd-465d-b4fa-917b5c704028" providerId="ADAL" clId="{3A7F9412-3488-4BA4-8AB4-0FB30BEA8B99}" dt="2024-04-20T13:01:26.510" v="319" actId="14100"/>
          <ac:picMkLst>
            <pc:docMk/>
            <pc:sldMk cId="3636451502" sldId="324"/>
            <ac:picMk id="9" creationId="{519FBA91-0169-1BD6-6B2D-87AD08D17B12}"/>
          </ac:picMkLst>
        </pc:picChg>
        <pc:cxnChg chg="del">
          <ac:chgData name="VÁSQUEZ CARVAJAL GONZALO A" userId="fdf6c519-ebfd-465d-b4fa-917b5c704028" providerId="ADAL" clId="{3A7F9412-3488-4BA4-8AB4-0FB30BEA8B99}" dt="2024-04-20T13:00:13.690" v="307" actId="478"/>
          <ac:cxnSpMkLst>
            <pc:docMk/>
            <pc:sldMk cId="3636451502" sldId="324"/>
            <ac:cxnSpMk id="22" creationId="{6A7DB234-E311-4E3B-AE05-EF5CB163CB48}"/>
          </ac:cxnSpMkLst>
        </pc:cxnChg>
      </pc:sldChg>
    </pc:docChg>
  </pc:docChgLst>
  <pc:docChgLst>
    <pc:chgData name="Paola Alejandra Jarur Chamy" userId="90bb2a2d-fae6-4337-8a41-cfbd67e07fdf" providerId="ADAL" clId="{354B2BE5-76A1-4874-B3F7-330C8C0669A1}"/>
    <pc:docChg chg="undo custSel modSld">
      <pc:chgData name="Paola Alejandra Jarur Chamy" userId="90bb2a2d-fae6-4337-8a41-cfbd67e07fdf" providerId="ADAL" clId="{354B2BE5-76A1-4874-B3F7-330C8C0669A1}" dt="2022-01-31T15:19:10.830" v="762" actId="20577"/>
      <pc:docMkLst>
        <pc:docMk/>
      </pc:docMkLst>
      <pc:sldChg chg="modSp mod">
        <pc:chgData name="Paola Alejandra Jarur Chamy" userId="90bb2a2d-fae6-4337-8a41-cfbd67e07fdf" providerId="ADAL" clId="{354B2BE5-76A1-4874-B3F7-330C8C0669A1}" dt="2022-01-31T15:06:17.701" v="741" actId="1036"/>
        <pc:sldMkLst>
          <pc:docMk/>
          <pc:sldMk cId="1761978179" sldId="303"/>
        </pc:sldMkLst>
        <pc:spChg chg="mod">
          <ac:chgData name="Paola Alejandra Jarur Chamy" userId="90bb2a2d-fae6-4337-8a41-cfbd67e07fdf" providerId="ADAL" clId="{354B2BE5-76A1-4874-B3F7-330C8C0669A1}" dt="2022-01-31T14:54:18.391" v="56" actId="27636"/>
          <ac:spMkLst>
            <pc:docMk/>
            <pc:sldMk cId="1761978179" sldId="303"/>
            <ac:spMk id="5" creationId="{699E2788-EBE2-45DF-9C0B-D666080A46A9}"/>
          </ac:spMkLst>
        </pc:spChg>
        <pc:spChg chg="mod">
          <ac:chgData name="Paola Alejandra Jarur Chamy" userId="90bb2a2d-fae6-4337-8a41-cfbd67e07fdf" providerId="ADAL" clId="{354B2BE5-76A1-4874-B3F7-330C8C0669A1}" dt="2022-01-31T14:54:27.806" v="57"/>
          <ac:spMkLst>
            <pc:docMk/>
            <pc:sldMk cId="1761978179" sldId="303"/>
            <ac:spMk id="6" creationId="{9DEC9D77-6AA7-4B6B-881C-F31DAAE1DB2A}"/>
          </ac:spMkLst>
        </pc:spChg>
        <pc:spChg chg="mod">
          <ac:chgData name="Paola Alejandra Jarur Chamy" userId="90bb2a2d-fae6-4337-8a41-cfbd67e07fdf" providerId="ADAL" clId="{354B2BE5-76A1-4874-B3F7-330C8C0669A1}" dt="2022-01-31T14:54:39.690" v="61" actId="27636"/>
          <ac:spMkLst>
            <pc:docMk/>
            <pc:sldMk cId="1761978179" sldId="303"/>
            <ac:spMk id="8" creationId="{8E5AB793-981F-4F0C-993F-B574912D895B}"/>
          </ac:spMkLst>
        </pc:spChg>
        <pc:spChg chg="mod">
          <ac:chgData name="Paola Alejandra Jarur Chamy" userId="90bb2a2d-fae6-4337-8a41-cfbd67e07fdf" providerId="ADAL" clId="{354B2BE5-76A1-4874-B3F7-330C8C0669A1}" dt="2022-01-31T14:54:03.761" v="54" actId="122"/>
          <ac:spMkLst>
            <pc:docMk/>
            <pc:sldMk cId="1761978179" sldId="303"/>
            <ac:spMk id="10" creationId="{DC1D303F-E600-4ACE-9AB7-C6AEB05050D4}"/>
          </ac:spMkLst>
        </pc:spChg>
        <pc:spChg chg="mod">
          <ac:chgData name="Paola Alejandra Jarur Chamy" userId="90bb2a2d-fae6-4337-8a41-cfbd67e07fdf" providerId="ADAL" clId="{354B2BE5-76A1-4874-B3F7-330C8C0669A1}" dt="2022-01-31T14:54:03.761" v="54" actId="122"/>
          <ac:spMkLst>
            <pc:docMk/>
            <pc:sldMk cId="1761978179" sldId="303"/>
            <ac:spMk id="11" creationId="{ACB6F962-DADC-4482-8A69-766A19968AF5}"/>
          </ac:spMkLst>
        </pc:spChg>
        <pc:spChg chg="mod">
          <ac:chgData name="Paola Alejandra Jarur Chamy" userId="90bb2a2d-fae6-4337-8a41-cfbd67e07fdf" providerId="ADAL" clId="{354B2BE5-76A1-4874-B3F7-330C8C0669A1}" dt="2022-01-31T14:54:03.761" v="54" actId="122"/>
          <ac:spMkLst>
            <pc:docMk/>
            <pc:sldMk cId="1761978179" sldId="303"/>
            <ac:spMk id="12" creationId="{A3A365B2-B2DE-4D2C-92CE-32C0611969DB}"/>
          </ac:spMkLst>
        </pc:spChg>
        <pc:spChg chg="mod">
          <ac:chgData name="Paola Alejandra Jarur Chamy" userId="90bb2a2d-fae6-4337-8a41-cfbd67e07fdf" providerId="ADAL" clId="{354B2BE5-76A1-4874-B3F7-330C8C0669A1}" dt="2022-01-31T15:06:17.701" v="741" actId="1036"/>
          <ac:spMkLst>
            <pc:docMk/>
            <pc:sldMk cId="1761978179" sldId="303"/>
            <ac:spMk id="21" creationId="{6A548F58-8CF8-4D0C-8871-44C1700A4D4B}"/>
          </ac:spMkLst>
        </pc:spChg>
        <pc:cxnChg chg="mod">
          <ac:chgData name="Paola Alejandra Jarur Chamy" userId="90bb2a2d-fae6-4337-8a41-cfbd67e07fdf" providerId="ADAL" clId="{354B2BE5-76A1-4874-B3F7-330C8C0669A1}" dt="2022-01-31T15:06:04.316" v="699" actId="14100"/>
          <ac:cxnSpMkLst>
            <pc:docMk/>
            <pc:sldMk cId="1761978179" sldId="303"/>
            <ac:cxnSpMk id="22" creationId="{6A7DB234-E311-4E3B-AE05-EF5CB163CB48}"/>
          </ac:cxnSpMkLst>
        </pc:cxnChg>
      </pc:sldChg>
      <pc:sldChg chg="addSp delSp modSp mod">
        <pc:chgData name="Paola Alejandra Jarur Chamy" userId="90bb2a2d-fae6-4337-8a41-cfbd67e07fdf" providerId="ADAL" clId="{354B2BE5-76A1-4874-B3F7-330C8C0669A1}" dt="2022-01-31T15:19:10.830" v="762" actId="20577"/>
        <pc:sldMkLst>
          <pc:docMk/>
          <pc:sldMk cId="3105322462" sldId="304"/>
        </pc:sldMkLst>
        <pc:spChg chg="del">
          <ac:chgData name="Paola Alejandra Jarur Chamy" userId="90bb2a2d-fae6-4337-8a41-cfbd67e07fdf" providerId="ADAL" clId="{354B2BE5-76A1-4874-B3F7-330C8C0669A1}" dt="2022-01-31T14:57:46.775" v="427" actId="478"/>
          <ac:spMkLst>
            <pc:docMk/>
            <pc:sldMk cId="3105322462" sldId="304"/>
            <ac:spMk id="17" creationId="{00000000-0000-0000-0000-000000000000}"/>
          </ac:spMkLst>
        </pc:spChg>
        <pc:spChg chg="add mod">
          <ac:chgData name="Paola Alejandra Jarur Chamy" userId="90bb2a2d-fae6-4337-8a41-cfbd67e07fdf" providerId="ADAL" clId="{354B2BE5-76A1-4874-B3F7-330C8C0669A1}" dt="2022-01-31T14:57:55.219" v="453" actId="20577"/>
          <ac:spMkLst>
            <pc:docMk/>
            <pc:sldMk cId="3105322462" sldId="304"/>
            <ac:spMk id="43" creationId="{227163E9-5661-4AAF-9078-F7CFD4D862FB}"/>
          </ac:spMkLst>
        </pc:spChg>
        <pc:spChg chg="mod">
          <ac:chgData name="Paola Alejandra Jarur Chamy" userId="90bb2a2d-fae6-4337-8a41-cfbd67e07fdf" providerId="ADAL" clId="{354B2BE5-76A1-4874-B3F7-330C8C0669A1}" dt="2022-01-31T14:58:18.565" v="458" actId="14100"/>
          <ac:spMkLst>
            <pc:docMk/>
            <pc:sldMk cId="3105322462" sldId="304"/>
            <ac:spMk id="51" creationId="{61A9891F-4187-4DF8-8CFB-56F360DE9ED4}"/>
          </ac:spMkLst>
        </pc:spChg>
        <pc:spChg chg="mod">
          <ac:chgData name="Paola Alejandra Jarur Chamy" userId="90bb2a2d-fae6-4337-8a41-cfbd67e07fdf" providerId="ADAL" clId="{354B2BE5-76A1-4874-B3F7-330C8C0669A1}" dt="2022-01-31T14:59:22.668" v="502" actId="404"/>
          <ac:spMkLst>
            <pc:docMk/>
            <pc:sldMk cId="3105322462" sldId="304"/>
            <ac:spMk id="53" creationId="{C5466EC6-B198-4C30-9824-8941CD10326A}"/>
          </ac:spMkLst>
        </pc:spChg>
        <pc:spChg chg="mod">
          <ac:chgData name="Paola Alejandra Jarur Chamy" userId="90bb2a2d-fae6-4337-8a41-cfbd67e07fdf" providerId="ADAL" clId="{354B2BE5-76A1-4874-B3F7-330C8C0669A1}" dt="2022-01-31T14:59:14.978" v="501" actId="1037"/>
          <ac:spMkLst>
            <pc:docMk/>
            <pc:sldMk cId="3105322462" sldId="304"/>
            <ac:spMk id="55" creationId="{642045FC-29C6-49BA-9E23-024D851E9FEE}"/>
          </ac:spMkLst>
        </pc:spChg>
        <pc:spChg chg="mod">
          <ac:chgData name="Paola Alejandra Jarur Chamy" userId="90bb2a2d-fae6-4337-8a41-cfbd67e07fdf" providerId="ADAL" clId="{354B2BE5-76A1-4874-B3F7-330C8C0669A1}" dt="2022-01-31T14:58:55.108" v="469" actId="1037"/>
          <ac:spMkLst>
            <pc:docMk/>
            <pc:sldMk cId="3105322462" sldId="304"/>
            <ac:spMk id="56" creationId="{A7677053-BE88-482C-AA37-4F935090C6BB}"/>
          </ac:spMkLst>
        </pc:spChg>
        <pc:spChg chg="mod">
          <ac:chgData name="Paola Alejandra Jarur Chamy" userId="90bb2a2d-fae6-4337-8a41-cfbd67e07fdf" providerId="ADAL" clId="{354B2BE5-76A1-4874-B3F7-330C8C0669A1}" dt="2022-01-31T14:59:33.827" v="503"/>
          <ac:spMkLst>
            <pc:docMk/>
            <pc:sldMk cId="3105322462" sldId="304"/>
            <ac:spMk id="60" creationId="{FEF97B47-DB60-4536-B4D3-2C1E5D735FA0}"/>
          </ac:spMkLst>
        </pc:spChg>
        <pc:spChg chg="mod">
          <ac:chgData name="Paola Alejandra Jarur Chamy" userId="90bb2a2d-fae6-4337-8a41-cfbd67e07fdf" providerId="ADAL" clId="{354B2BE5-76A1-4874-B3F7-330C8C0669A1}" dt="2022-01-31T14:59:43.719" v="504"/>
          <ac:spMkLst>
            <pc:docMk/>
            <pc:sldMk cId="3105322462" sldId="304"/>
            <ac:spMk id="61" creationId="{38F22C37-1A57-45D1-850B-DA487DD4C6CB}"/>
          </ac:spMkLst>
        </pc:spChg>
        <pc:spChg chg="mod">
          <ac:chgData name="Paola Alejandra Jarur Chamy" userId="90bb2a2d-fae6-4337-8a41-cfbd67e07fdf" providerId="ADAL" clId="{354B2BE5-76A1-4874-B3F7-330C8C0669A1}" dt="2022-01-31T14:59:52.182" v="505"/>
          <ac:spMkLst>
            <pc:docMk/>
            <pc:sldMk cId="3105322462" sldId="304"/>
            <ac:spMk id="62" creationId="{CA1C23CF-AAEB-4321-AB34-4036036E4B11}"/>
          </ac:spMkLst>
        </pc:spChg>
        <pc:spChg chg="mod">
          <ac:chgData name="Paola Alejandra Jarur Chamy" userId="90bb2a2d-fae6-4337-8a41-cfbd67e07fdf" providerId="ADAL" clId="{354B2BE5-76A1-4874-B3F7-330C8C0669A1}" dt="2022-01-31T15:01:31.445" v="605" actId="1036"/>
          <ac:spMkLst>
            <pc:docMk/>
            <pc:sldMk cId="3105322462" sldId="304"/>
            <ac:spMk id="63" creationId="{FDBCECD0-3E58-413D-8211-EC46EE8EF169}"/>
          </ac:spMkLst>
        </pc:spChg>
        <pc:spChg chg="mod">
          <ac:chgData name="Paola Alejandra Jarur Chamy" userId="90bb2a2d-fae6-4337-8a41-cfbd67e07fdf" providerId="ADAL" clId="{354B2BE5-76A1-4874-B3F7-330C8C0669A1}" dt="2022-01-31T15:01:14.027" v="579" actId="1035"/>
          <ac:spMkLst>
            <pc:docMk/>
            <pc:sldMk cId="3105322462" sldId="304"/>
            <ac:spMk id="64" creationId="{0D34F360-7263-4B7D-8E58-D39F203F9416}"/>
          </ac:spMkLst>
        </pc:spChg>
        <pc:spChg chg="mod">
          <ac:chgData name="Paola Alejandra Jarur Chamy" userId="90bb2a2d-fae6-4337-8a41-cfbd67e07fdf" providerId="ADAL" clId="{354B2BE5-76A1-4874-B3F7-330C8C0669A1}" dt="2022-01-31T15:19:10.830" v="762" actId="20577"/>
          <ac:spMkLst>
            <pc:docMk/>
            <pc:sldMk cId="3105322462" sldId="304"/>
            <ac:spMk id="65" creationId="{C4FE929D-DE8E-4EB4-8B2E-3E5AEAD1FBE4}"/>
          </ac:spMkLst>
        </pc:spChg>
        <pc:spChg chg="mod">
          <ac:chgData name="Paola Alejandra Jarur Chamy" userId="90bb2a2d-fae6-4337-8a41-cfbd67e07fdf" providerId="ADAL" clId="{354B2BE5-76A1-4874-B3F7-330C8C0669A1}" dt="2022-01-31T15:17:38.519" v="742" actId="313"/>
          <ac:spMkLst>
            <pc:docMk/>
            <pc:sldMk cId="3105322462" sldId="304"/>
            <ac:spMk id="67" creationId="{DE3CBAC6-9CCF-42F1-8C78-37C44C8D5678}"/>
          </ac:spMkLst>
        </pc:spChg>
        <pc:spChg chg="del">
          <ac:chgData name="Paola Alejandra Jarur Chamy" userId="90bb2a2d-fae6-4337-8a41-cfbd67e07fdf" providerId="ADAL" clId="{354B2BE5-76A1-4874-B3F7-330C8C0669A1}" dt="2022-01-31T15:00:38.299" v="518" actId="478"/>
          <ac:spMkLst>
            <pc:docMk/>
            <pc:sldMk cId="3105322462" sldId="304"/>
            <ac:spMk id="75" creationId="{4384EA9A-1726-4FD1-BE85-E5343501274D}"/>
          </ac:spMkLst>
        </pc:spChg>
        <pc:spChg chg="mod">
          <ac:chgData name="Paola Alejandra Jarur Chamy" userId="90bb2a2d-fae6-4337-8a41-cfbd67e07fdf" providerId="ADAL" clId="{354B2BE5-76A1-4874-B3F7-330C8C0669A1}" dt="2022-01-31T15:00:43.654" v="530" actId="1035"/>
          <ac:spMkLst>
            <pc:docMk/>
            <pc:sldMk cId="3105322462" sldId="304"/>
            <ac:spMk id="76" creationId="{94F4A5D7-134C-49F3-8A39-F8341C88C2FD}"/>
          </ac:spMkLst>
        </pc:spChg>
        <pc:spChg chg="mod">
          <ac:chgData name="Paola Alejandra Jarur Chamy" userId="90bb2a2d-fae6-4337-8a41-cfbd67e07fdf" providerId="ADAL" clId="{354B2BE5-76A1-4874-B3F7-330C8C0669A1}" dt="2022-01-31T14:59:14.978" v="501" actId="1037"/>
          <ac:spMkLst>
            <pc:docMk/>
            <pc:sldMk cId="3105322462" sldId="304"/>
            <ac:spMk id="82" creationId="{EF60ED61-148F-426D-83DD-B36FB3727B2F}"/>
          </ac:spMkLst>
        </pc:spChg>
        <pc:spChg chg="mod">
          <ac:chgData name="Paola Alejandra Jarur Chamy" userId="90bb2a2d-fae6-4337-8a41-cfbd67e07fdf" providerId="ADAL" clId="{354B2BE5-76A1-4874-B3F7-330C8C0669A1}" dt="2022-01-31T14:58:55.108" v="469" actId="1037"/>
          <ac:spMkLst>
            <pc:docMk/>
            <pc:sldMk cId="3105322462" sldId="304"/>
            <ac:spMk id="83" creationId="{101F2622-4D04-4642-8D07-F35533BFF69E}"/>
          </ac:spMkLst>
        </pc:spChg>
        <pc:spChg chg="mod">
          <ac:chgData name="Paola Alejandra Jarur Chamy" userId="90bb2a2d-fae6-4337-8a41-cfbd67e07fdf" providerId="ADAL" clId="{354B2BE5-76A1-4874-B3F7-330C8C0669A1}" dt="2022-01-31T15:00:00.797" v="506"/>
          <ac:spMkLst>
            <pc:docMk/>
            <pc:sldMk cId="3105322462" sldId="304"/>
            <ac:spMk id="85" creationId="{28353A36-920D-497F-AD77-D104E6EE61F2}"/>
          </ac:spMkLst>
        </pc:spChg>
      </pc:sldChg>
      <pc:sldChg chg="addSp delSp modSp mod">
        <pc:chgData name="Paola Alejandra Jarur Chamy" userId="90bb2a2d-fae6-4337-8a41-cfbd67e07fdf" providerId="ADAL" clId="{354B2BE5-76A1-4874-B3F7-330C8C0669A1}" dt="2022-01-31T15:02:57.698" v="698" actId="1036"/>
        <pc:sldMkLst>
          <pc:docMk/>
          <pc:sldMk cId="4002806811" sldId="305"/>
        </pc:sldMkLst>
        <pc:spChg chg="add mod">
          <ac:chgData name="Paola Alejandra Jarur Chamy" userId="90bb2a2d-fae6-4337-8a41-cfbd67e07fdf" providerId="ADAL" clId="{354B2BE5-76A1-4874-B3F7-330C8C0669A1}" dt="2022-01-31T15:01:48.240" v="634" actId="20577"/>
          <ac:spMkLst>
            <pc:docMk/>
            <pc:sldMk cId="4002806811" sldId="305"/>
            <ac:spMk id="13" creationId="{60C8F923-8D7D-42ED-A6A4-AF68F49A5F74}"/>
          </ac:spMkLst>
        </pc:spChg>
        <pc:spChg chg="del">
          <ac:chgData name="Paola Alejandra Jarur Chamy" userId="90bb2a2d-fae6-4337-8a41-cfbd67e07fdf" providerId="ADAL" clId="{354B2BE5-76A1-4874-B3F7-330C8C0669A1}" dt="2022-01-31T15:01:41.654" v="606" actId="478"/>
          <ac:spMkLst>
            <pc:docMk/>
            <pc:sldMk cId="4002806811" sldId="305"/>
            <ac:spMk id="17" creationId="{00000000-0000-0000-0000-000000000000}"/>
          </ac:spMkLst>
        </pc:spChg>
        <pc:spChg chg="mod">
          <ac:chgData name="Paola Alejandra Jarur Chamy" userId="90bb2a2d-fae6-4337-8a41-cfbd67e07fdf" providerId="ADAL" clId="{354B2BE5-76A1-4874-B3F7-330C8C0669A1}" dt="2022-01-31T15:02:04.684" v="635"/>
          <ac:spMkLst>
            <pc:docMk/>
            <pc:sldMk cId="4002806811" sldId="305"/>
            <ac:spMk id="44" creationId="{426D55FC-DD63-4C00-8593-8ECEC36FC200}"/>
          </ac:spMkLst>
        </pc:spChg>
        <pc:spChg chg="mod">
          <ac:chgData name="Paola Alejandra Jarur Chamy" userId="90bb2a2d-fae6-4337-8a41-cfbd67e07fdf" providerId="ADAL" clId="{354B2BE5-76A1-4874-B3F7-330C8C0669A1}" dt="2022-01-31T15:02:19.652" v="637" actId="14100"/>
          <ac:spMkLst>
            <pc:docMk/>
            <pc:sldMk cId="4002806811" sldId="305"/>
            <ac:spMk id="45" creationId="{8D54D22B-9D56-4A2F-84A4-70372A67D809}"/>
          </ac:spMkLst>
        </pc:spChg>
        <pc:spChg chg="mod">
          <ac:chgData name="Paola Alejandra Jarur Chamy" userId="90bb2a2d-fae6-4337-8a41-cfbd67e07fdf" providerId="ADAL" clId="{354B2BE5-76A1-4874-B3F7-330C8C0669A1}" dt="2022-01-31T15:02:44.476" v="683"/>
          <ac:spMkLst>
            <pc:docMk/>
            <pc:sldMk cId="4002806811" sldId="305"/>
            <ac:spMk id="46" creationId="{407ACAF3-9F46-4590-BB27-0A76A5E37EF0}"/>
          </ac:spMkLst>
        </pc:spChg>
        <pc:spChg chg="mod">
          <ac:chgData name="Paola Alejandra Jarur Chamy" userId="90bb2a2d-fae6-4337-8a41-cfbd67e07fdf" providerId="ADAL" clId="{354B2BE5-76A1-4874-B3F7-330C8C0669A1}" dt="2022-01-31T15:02:57.698" v="698" actId="1036"/>
          <ac:spMkLst>
            <pc:docMk/>
            <pc:sldMk cId="4002806811" sldId="305"/>
            <ac:spMk id="78" creationId="{01A187E2-50D2-4CF9-BEC4-99ED7D9D1517}"/>
          </ac:spMkLst>
        </pc:spChg>
        <pc:spChg chg="mod">
          <ac:chgData name="Paola Alejandra Jarur Chamy" userId="90bb2a2d-fae6-4337-8a41-cfbd67e07fdf" providerId="ADAL" clId="{354B2BE5-76A1-4874-B3F7-330C8C0669A1}" dt="2022-01-31T15:02:30.445" v="674" actId="1035"/>
          <ac:spMkLst>
            <pc:docMk/>
            <pc:sldMk cId="4002806811" sldId="305"/>
            <ac:spMk id="88" creationId="{FD0998A1-7FB0-4B0D-B632-48E4377F580C}"/>
          </ac:spMkLst>
        </pc:spChg>
        <pc:spChg chg="mod">
          <ac:chgData name="Paola Alejandra Jarur Chamy" userId="90bb2a2d-fae6-4337-8a41-cfbd67e07fdf" providerId="ADAL" clId="{354B2BE5-76A1-4874-B3F7-330C8C0669A1}" dt="2022-01-31T15:02:30.445" v="674" actId="1035"/>
          <ac:spMkLst>
            <pc:docMk/>
            <pc:sldMk cId="4002806811" sldId="305"/>
            <ac:spMk id="89" creationId="{9643106E-B78F-462C-B172-9657EC03DCAA}"/>
          </ac:spMkLst>
        </pc:spChg>
      </pc:sldChg>
      <pc:sldChg chg="addSp delSp modSp mod">
        <pc:chgData name="Paola Alejandra Jarur Chamy" userId="90bb2a2d-fae6-4337-8a41-cfbd67e07fdf" providerId="ADAL" clId="{354B2BE5-76A1-4874-B3F7-330C8C0669A1}" dt="2022-01-31T14:57:32.045" v="426" actId="1036"/>
        <pc:sldMkLst>
          <pc:docMk/>
          <pc:sldMk cId="2779685119" sldId="306"/>
        </pc:sldMkLst>
        <pc:spChg chg="mod">
          <ac:chgData name="Paola Alejandra Jarur Chamy" userId="90bb2a2d-fae6-4337-8a41-cfbd67e07fdf" providerId="ADAL" clId="{354B2BE5-76A1-4874-B3F7-330C8C0669A1}" dt="2022-01-31T14:55:22.082" v="142" actId="1037"/>
          <ac:spMkLst>
            <pc:docMk/>
            <pc:sldMk cId="2779685119" sldId="306"/>
            <ac:spMk id="15" creationId="{B4695B2F-77DA-4672-8B2A-9A98209719AD}"/>
          </ac:spMkLst>
        </pc:spChg>
        <pc:spChg chg="del">
          <ac:chgData name="Paola Alejandra Jarur Chamy" userId="90bb2a2d-fae6-4337-8a41-cfbd67e07fdf" providerId="ADAL" clId="{354B2BE5-76A1-4874-B3F7-330C8C0669A1}" dt="2022-01-31T14:55:18.711" v="125" actId="478"/>
          <ac:spMkLst>
            <pc:docMk/>
            <pc:sldMk cId="2779685119" sldId="306"/>
            <ac:spMk id="16" creationId="{5AED4D16-868F-45F9-BDF6-B47EC47E7EB8}"/>
          </ac:spMkLst>
        </pc:spChg>
        <pc:spChg chg="del">
          <ac:chgData name="Paola Alejandra Jarur Chamy" userId="90bb2a2d-fae6-4337-8a41-cfbd67e07fdf" providerId="ADAL" clId="{354B2BE5-76A1-4874-B3F7-330C8C0669A1}" dt="2022-01-31T14:54:50.974" v="62" actId="478"/>
          <ac:spMkLst>
            <pc:docMk/>
            <pc:sldMk cId="2779685119" sldId="306"/>
            <ac:spMk id="17" creationId="{00000000-0000-0000-0000-000000000000}"/>
          </ac:spMkLst>
        </pc:spChg>
        <pc:spChg chg="mod">
          <ac:chgData name="Paola Alejandra Jarur Chamy" userId="90bb2a2d-fae6-4337-8a41-cfbd67e07fdf" providerId="ADAL" clId="{354B2BE5-76A1-4874-B3F7-330C8C0669A1}" dt="2022-01-31T14:55:25.880" v="162" actId="1037"/>
          <ac:spMkLst>
            <pc:docMk/>
            <pc:sldMk cId="2779685119" sldId="306"/>
            <ac:spMk id="18" creationId="{79C6A198-6FA3-4552-B4F8-0241175D6D37}"/>
          </ac:spMkLst>
        </pc:spChg>
        <pc:spChg chg="mod">
          <ac:chgData name="Paola Alejandra Jarur Chamy" userId="90bb2a2d-fae6-4337-8a41-cfbd67e07fdf" providerId="ADAL" clId="{354B2BE5-76A1-4874-B3F7-330C8C0669A1}" dt="2022-01-31T14:56:03.461" v="236" actId="404"/>
          <ac:spMkLst>
            <pc:docMk/>
            <pc:sldMk cId="2779685119" sldId="306"/>
            <ac:spMk id="22" creationId="{4A184DBA-0163-4573-A60D-D11658F8557E}"/>
          </ac:spMkLst>
        </pc:spChg>
        <pc:spChg chg="mod">
          <ac:chgData name="Paola Alejandra Jarur Chamy" userId="90bb2a2d-fae6-4337-8a41-cfbd67e07fdf" providerId="ADAL" clId="{354B2BE5-76A1-4874-B3F7-330C8C0669A1}" dt="2022-01-31T14:56:03.461" v="236" actId="404"/>
          <ac:spMkLst>
            <pc:docMk/>
            <pc:sldMk cId="2779685119" sldId="306"/>
            <ac:spMk id="23" creationId="{80256A02-BB1E-41C6-9199-FC0C1F3321C4}"/>
          </ac:spMkLst>
        </pc:spChg>
        <pc:spChg chg="mod">
          <ac:chgData name="Paola Alejandra Jarur Chamy" userId="90bb2a2d-fae6-4337-8a41-cfbd67e07fdf" providerId="ADAL" clId="{354B2BE5-76A1-4874-B3F7-330C8C0669A1}" dt="2022-01-31T14:56:03.461" v="236" actId="404"/>
          <ac:spMkLst>
            <pc:docMk/>
            <pc:sldMk cId="2779685119" sldId="306"/>
            <ac:spMk id="24" creationId="{03E5F3D1-3221-4659-A0A9-5A15FEF6B111}"/>
          </ac:spMkLst>
        </pc:spChg>
        <pc:spChg chg="mod">
          <ac:chgData name="Paola Alejandra Jarur Chamy" userId="90bb2a2d-fae6-4337-8a41-cfbd67e07fdf" providerId="ADAL" clId="{354B2BE5-76A1-4874-B3F7-330C8C0669A1}" dt="2022-01-31T14:57:32.045" v="426" actId="1036"/>
          <ac:spMkLst>
            <pc:docMk/>
            <pc:sldMk cId="2779685119" sldId="306"/>
            <ac:spMk id="27" creationId="{90248251-55FD-4CAF-89AB-8B894160C9EA}"/>
          </ac:spMkLst>
        </pc:spChg>
        <pc:spChg chg="mod">
          <ac:chgData name="Paola Alejandra Jarur Chamy" userId="90bb2a2d-fae6-4337-8a41-cfbd67e07fdf" providerId="ADAL" clId="{354B2BE5-76A1-4874-B3F7-330C8C0669A1}" dt="2022-01-31T14:57:22.204" v="411" actId="404"/>
          <ac:spMkLst>
            <pc:docMk/>
            <pc:sldMk cId="2779685119" sldId="306"/>
            <ac:spMk id="35" creationId="{A5397A96-D306-4BB4-BBB1-CB576D4C4973}"/>
          </ac:spMkLst>
        </pc:spChg>
        <pc:spChg chg="mod">
          <ac:chgData name="Paola Alejandra Jarur Chamy" userId="90bb2a2d-fae6-4337-8a41-cfbd67e07fdf" providerId="ADAL" clId="{354B2BE5-76A1-4874-B3F7-330C8C0669A1}" dt="2022-01-31T14:57:22.204" v="411" actId="404"/>
          <ac:spMkLst>
            <pc:docMk/>
            <pc:sldMk cId="2779685119" sldId="306"/>
            <ac:spMk id="36" creationId="{D31273AC-F561-4BBE-BE63-A5933D1EF47D}"/>
          </ac:spMkLst>
        </pc:spChg>
        <pc:spChg chg="add mod">
          <ac:chgData name="Paola Alejandra Jarur Chamy" userId="90bb2a2d-fae6-4337-8a41-cfbd67e07fdf" providerId="ADAL" clId="{354B2BE5-76A1-4874-B3F7-330C8C0669A1}" dt="2022-01-31T14:54:56.048" v="88" actId="1037"/>
          <ac:spMkLst>
            <pc:docMk/>
            <pc:sldMk cId="2779685119" sldId="306"/>
            <ac:spMk id="46" creationId="{3100BAD1-E448-44FC-A564-E3D9A4AE5330}"/>
          </ac:spMkLst>
        </pc:spChg>
        <pc:spChg chg="mod">
          <ac:chgData name="Paola Alejandra Jarur Chamy" userId="90bb2a2d-fae6-4337-8a41-cfbd67e07fdf" providerId="ADAL" clId="{354B2BE5-76A1-4874-B3F7-330C8C0669A1}" dt="2022-01-31T14:56:57.954" v="366" actId="1037"/>
          <ac:spMkLst>
            <pc:docMk/>
            <pc:sldMk cId="2779685119" sldId="306"/>
            <ac:spMk id="54" creationId="{7BF087FF-E2DE-41C4-9556-1FCAF488EB61}"/>
          </ac:spMkLst>
        </pc:spChg>
        <pc:spChg chg="mod">
          <ac:chgData name="Paola Alejandra Jarur Chamy" userId="90bb2a2d-fae6-4337-8a41-cfbd67e07fdf" providerId="ADAL" clId="{354B2BE5-76A1-4874-B3F7-330C8C0669A1}" dt="2022-01-31T14:56:57.954" v="366" actId="1037"/>
          <ac:spMkLst>
            <pc:docMk/>
            <pc:sldMk cId="2779685119" sldId="306"/>
            <ac:spMk id="59" creationId="{D58086D5-CEE3-4BF9-AFA3-4D1AD22F6E59}"/>
          </ac:spMkLst>
        </pc:spChg>
        <pc:spChg chg="mod">
          <ac:chgData name="Paola Alejandra Jarur Chamy" userId="90bb2a2d-fae6-4337-8a41-cfbd67e07fdf" providerId="ADAL" clId="{354B2BE5-76A1-4874-B3F7-330C8C0669A1}" dt="2022-01-31T14:56:20.509" v="270" actId="20577"/>
          <ac:spMkLst>
            <pc:docMk/>
            <pc:sldMk cId="2779685119" sldId="306"/>
            <ac:spMk id="60" creationId="{95CFFFBE-D17A-4171-A302-0411ADED93A9}"/>
          </ac:spMkLst>
        </pc:spChg>
        <pc:spChg chg="mod">
          <ac:chgData name="Paola Alejandra Jarur Chamy" userId="90bb2a2d-fae6-4337-8a41-cfbd67e07fdf" providerId="ADAL" clId="{354B2BE5-76A1-4874-B3F7-330C8C0669A1}" dt="2022-01-31T14:56:24.562" v="278" actId="20577"/>
          <ac:spMkLst>
            <pc:docMk/>
            <pc:sldMk cId="2779685119" sldId="306"/>
            <ac:spMk id="61" creationId="{AC5054DA-53CB-4FDA-B7CA-1CF52349A477}"/>
          </ac:spMkLst>
        </pc:spChg>
        <pc:spChg chg="mod">
          <ac:chgData name="Paola Alejandra Jarur Chamy" userId="90bb2a2d-fae6-4337-8a41-cfbd67e07fdf" providerId="ADAL" clId="{354B2BE5-76A1-4874-B3F7-330C8C0669A1}" dt="2022-01-31T14:56:32.436" v="302" actId="6549"/>
          <ac:spMkLst>
            <pc:docMk/>
            <pc:sldMk cId="2779685119" sldId="306"/>
            <ac:spMk id="62" creationId="{38F04139-9B1E-4A21-911C-823D4BBF6976}"/>
          </ac:spMkLst>
        </pc:spChg>
        <pc:spChg chg="mod">
          <ac:chgData name="Paola Alejandra Jarur Chamy" userId="90bb2a2d-fae6-4337-8a41-cfbd67e07fdf" providerId="ADAL" clId="{354B2BE5-76A1-4874-B3F7-330C8C0669A1}" dt="2022-01-31T14:56:50.364" v="350" actId="14100"/>
          <ac:spMkLst>
            <pc:docMk/>
            <pc:sldMk cId="2779685119" sldId="306"/>
            <ac:spMk id="63" creationId="{9E34250B-360E-4D14-B90F-65672F2D16FC}"/>
          </ac:spMkLst>
        </pc:spChg>
        <pc:spChg chg="mod">
          <ac:chgData name="Paola Alejandra Jarur Chamy" userId="90bb2a2d-fae6-4337-8a41-cfbd67e07fdf" providerId="ADAL" clId="{354B2BE5-76A1-4874-B3F7-330C8C0669A1}" dt="2022-01-31T14:56:57.954" v="366" actId="1037"/>
          <ac:spMkLst>
            <pc:docMk/>
            <pc:sldMk cId="2779685119" sldId="306"/>
            <ac:spMk id="64" creationId="{7160281E-E5E8-4779-BADF-9A0FBCB56D16}"/>
          </ac:spMkLst>
        </pc:spChg>
        <pc:spChg chg="mod">
          <ac:chgData name="Paola Alejandra Jarur Chamy" userId="90bb2a2d-fae6-4337-8a41-cfbd67e07fdf" providerId="ADAL" clId="{354B2BE5-76A1-4874-B3F7-330C8C0669A1}" dt="2022-01-31T14:56:12.003" v="252" actId="20577"/>
          <ac:spMkLst>
            <pc:docMk/>
            <pc:sldMk cId="2779685119" sldId="306"/>
            <ac:spMk id="67" creationId="{C4731DD5-BDA9-491E-B168-40260D3F59D2}"/>
          </ac:spMkLst>
        </pc:spChg>
        <pc:picChg chg="mod">
          <ac:chgData name="Paola Alejandra Jarur Chamy" userId="90bb2a2d-fae6-4337-8a41-cfbd67e07fdf" providerId="ADAL" clId="{354B2BE5-76A1-4874-B3F7-330C8C0669A1}" dt="2022-01-31T14:57:32.045" v="426" actId="1036"/>
          <ac:picMkLst>
            <pc:docMk/>
            <pc:sldMk cId="2779685119" sldId="306"/>
            <ac:picMk id="28" creationId="{77795404-A2C2-4B03-8F96-7FBA7A67E7DE}"/>
          </ac:picMkLst>
        </pc:picChg>
      </pc:sldChg>
    </pc:docChg>
  </pc:docChgLst>
  <pc:docChgLst>
    <pc:chgData name="Guest User" userId="S::urn:spo:anon#fef3da18d72f4a87ce58e71588b9bb1ff7d2ec7742c50ac697a3af906f8464f2::" providerId="AD" clId="Web-{69272609-9CD6-E199-76B3-AC35A60DA004}"/>
    <pc:docChg chg="addSld modSld">
      <pc:chgData name="Guest User" userId="S::urn:spo:anon#fef3da18d72f4a87ce58e71588b9bb1ff7d2ec7742c50ac697a3af906f8464f2::" providerId="AD" clId="Web-{69272609-9CD6-E199-76B3-AC35A60DA004}" dt="2024-04-20T13:43:24.892" v="16" actId="14100"/>
      <pc:docMkLst>
        <pc:docMk/>
      </pc:docMkLst>
      <pc:sldChg chg="addSp modSp">
        <pc:chgData name="Guest User" userId="S::urn:spo:anon#fef3da18d72f4a87ce58e71588b9bb1ff7d2ec7742c50ac697a3af906f8464f2::" providerId="AD" clId="Web-{69272609-9CD6-E199-76B3-AC35A60DA004}" dt="2024-04-20T13:38:07.118" v="3" actId="1076"/>
        <pc:sldMkLst>
          <pc:docMk/>
          <pc:sldMk cId="2835389643" sldId="325"/>
        </pc:sldMkLst>
        <pc:picChg chg="add mod">
          <ac:chgData name="Guest User" userId="S::urn:spo:anon#fef3da18d72f4a87ce58e71588b9bb1ff7d2ec7742c50ac697a3af906f8464f2::" providerId="AD" clId="Web-{69272609-9CD6-E199-76B3-AC35A60DA004}" dt="2024-04-20T13:38:07.118" v="3" actId="1076"/>
          <ac:picMkLst>
            <pc:docMk/>
            <pc:sldMk cId="2835389643" sldId="325"/>
            <ac:picMk id="7" creationId="{069A3D7C-E249-8072-81C8-C5317D249C66}"/>
          </ac:picMkLst>
        </pc:picChg>
      </pc:sldChg>
      <pc:sldChg chg="addSp delSp modSp add replId">
        <pc:chgData name="Guest User" userId="S::urn:spo:anon#fef3da18d72f4a87ce58e71588b9bb1ff7d2ec7742c50ac697a3af906f8464f2::" providerId="AD" clId="Web-{69272609-9CD6-E199-76B3-AC35A60DA004}" dt="2024-04-20T13:43:24.892" v="16" actId="14100"/>
        <pc:sldMkLst>
          <pc:docMk/>
          <pc:sldMk cId="2085546283" sldId="326"/>
        </pc:sldMkLst>
        <pc:picChg chg="del">
          <ac:chgData name="Guest User" userId="S::urn:spo:anon#fef3da18d72f4a87ce58e71588b9bb1ff7d2ec7742c50ac697a3af906f8464f2::" providerId="AD" clId="Web-{69272609-9CD6-E199-76B3-AC35A60DA004}" dt="2024-04-20T13:40:14.481" v="5"/>
          <ac:picMkLst>
            <pc:docMk/>
            <pc:sldMk cId="2085546283" sldId="326"/>
            <ac:picMk id="2" creationId="{23A4DE73-032F-5C86-32D4-47B88187D538}"/>
          </ac:picMkLst>
        </pc:picChg>
        <pc:picChg chg="del">
          <ac:chgData name="Guest User" userId="S::urn:spo:anon#fef3da18d72f4a87ce58e71588b9bb1ff7d2ec7742c50ac697a3af906f8464f2::" providerId="AD" clId="Web-{69272609-9CD6-E199-76B3-AC35A60DA004}" dt="2024-04-20T13:40:15.122" v="6"/>
          <ac:picMkLst>
            <pc:docMk/>
            <pc:sldMk cId="2085546283" sldId="326"/>
            <ac:picMk id="3" creationId="{640B9896-0E17-3368-F85A-5F53EC3992AC}"/>
          </ac:picMkLst>
        </pc:picChg>
        <pc:picChg chg="del">
          <ac:chgData name="Guest User" userId="S::urn:spo:anon#fef3da18d72f4a87ce58e71588b9bb1ff7d2ec7742c50ac697a3af906f8464f2::" providerId="AD" clId="Web-{69272609-9CD6-E199-76B3-AC35A60DA004}" dt="2024-04-20T13:40:15.559" v="7"/>
          <ac:picMkLst>
            <pc:docMk/>
            <pc:sldMk cId="2085546283" sldId="326"/>
            <ac:picMk id="5" creationId="{0929B4DC-0183-A67E-4063-7A9B6366CB8C}"/>
          </ac:picMkLst>
        </pc:picChg>
        <pc:picChg chg="del">
          <ac:chgData name="Guest User" userId="S::urn:spo:anon#fef3da18d72f4a87ce58e71588b9bb1ff7d2ec7742c50ac697a3af906f8464f2::" providerId="AD" clId="Web-{69272609-9CD6-E199-76B3-AC35A60DA004}" dt="2024-04-20T13:40:16.044" v="8"/>
          <ac:picMkLst>
            <pc:docMk/>
            <pc:sldMk cId="2085546283" sldId="326"/>
            <ac:picMk id="6" creationId="{828B1B0B-830C-A59F-093E-ABC975932E43}"/>
          </ac:picMkLst>
        </pc:picChg>
        <pc:picChg chg="del">
          <ac:chgData name="Guest User" userId="S::urn:spo:anon#fef3da18d72f4a87ce58e71588b9bb1ff7d2ec7742c50ac697a3af906f8464f2::" providerId="AD" clId="Web-{69272609-9CD6-E199-76B3-AC35A60DA004}" dt="2024-04-20T13:40:17.169" v="9"/>
          <ac:picMkLst>
            <pc:docMk/>
            <pc:sldMk cId="2085546283" sldId="326"/>
            <ac:picMk id="7" creationId="{069A3D7C-E249-8072-81C8-C5317D249C66}"/>
          </ac:picMkLst>
        </pc:picChg>
        <pc:picChg chg="add mod">
          <ac:chgData name="Guest User" userId="S::urn:spo:anon#fef3da18d72f4a87ce58e71588b9bb1ff7d2ec7742c50ac697a3af906f8464f2::" providerId="AD" clId="Web-{69272609-9CD6-E199-76B3-AC35A60DA004}" dt="2024-04-20T13:40:22.450" v="12" actId="1076"/>
          <ac:picMkLst>
            <pc:docMk/>
            <pc:sldMk cId="2085546283" sldId="326"/>
            <ac:picMk id="8" creationId="{5CBB049E-3457-CBAC-EA04-98CA27DA91BF}"/>
          </ac:picMkLst>
        </pc:picChg>
        <pc:picChg chg="add mod">
          <ac:chgData name="Guest User" userId="S::urn:spo:anon#fef3da18d72f4a87ce58e71588b9bb1ff7d2ec7742c50ac697a3af906f8464f2::" providerId="AD" clId="Web-{69272609-9CD6-E199-76B3-AC35A60DA004}" dt="2024-04-20T13:41:35.405" v="14" actId="14100"/>
          <ac:picMkLst>
            <pc:docMk/>
            <pc:sldMk cId="2085546283" sldId="326"/>
            <ac:picMk id="9" creationId="{1BBFC389-4B4F-C74B-D50C-88C52F4A64B9}"/>
          </ac:picMkLst>
        </pc:picChg>
        <pc:picChg chg="add mod">
          <ac:chgData name="Guest User" userId="S::urn:spo:anon#fef3da18d72f4a87ce58e71588b9bb1ff7d2ec7742c50ac697a3af906f8464f2::" providerId="AD" clId="Web-{69272609-9CD6-E199-76B3-AC35A60DA004}" dt="2024-04-20T13:43:24.892" v="16" actId="14100"/>
          <ac:picMkLst>
            <pc:docMk/>
            <pc:sldMk cId="2085546283" sldId="326"/>
            <ac:picMk id="10" creationId="{5A341432-E290-6874-8020-A6E5DC1A872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34_14ACD482.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34_14ACD482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34_14ACD482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Hoja1!$B$1</c:f>
              <c:strCache>
                <c:ptCount val="1"/>
                <c:pt idx="0">
                  <c:v>Talla</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Hoja1!$A$2:$A$6</c:f>
              <c:strCache>
                <c:ptCount val="5"/>
                <c:pt idx="0">
                  <c:v>Fair</c:v>
                </c:pt>
                <c:pt idx="1">
                  <c:v>Good</c:v>
                </c:pt>
                <c:pt idx="2">
                  <c:v>Ideal</c:v>
                </c:pt>
                <c:pt idx="3">
                  <c:v>Premium</c:v>
                </c:pt>
                <c:pt idx="4">
                  <c:v>Very good</c:v>
                </c:pt>
              </c:strCache>
            </c:strRef>
          </c:cat>
          <c:val>
            <c:numRef>
              <c:f>Hoja1!$B$2:$B$6</c:f>
              <c:numCache>
                <c:formatCode>General</c:formatCode>
                <c:ptCount val="5"/>
                <c:pt idx="0">
                  <c:v>1610</c:v>
                </c:pt>
                <c:pt idx="1">
                  <c:v>4906</c:v>
                </c:pt>
                <c:pt idx="2">
                  <c:v>21551</c:v>
                </c:pt>
                <c:pt idx="3">
                  <c:v>13791</c:v>
                </c:pt>
                <c:pt idx="4">
                  <c:v>12082</c:v>
                </c:pt>
              </c:numCache>
            </c:numRef>
          </c:val>
          <c:extLst>
            <c:ext xmlns:c16="http://schemas.microsoft.com/office/drawing/2014/chart" uri="{C3380CC4-5D6E-409C-BE32-E72D297353CC}">
              <c16:uniqueId val="{00000000-E155-48C3-900B-9FF58C24E2E6}"/>
            </c:ext>
          </c:extLst>
        </c:ser>
        <c:dLbls>
          <c:showLegendKey val="0"/>
          <c:showVal val="0"/>
          <c:showCatName val="0"/>
          <c:showSerName val="0"/>
          <c:showPercent val="0"/>
          <c:showBubbleSize val="0"/>
        </c:dLbls>
        <c:gapWidth val="100"/>
        <c:overlap val="-24"/>
        <c:axId val="424870736"/>
        <c:axId val="424868936"/>
      </c:barChart>
      <c:catAx>
        <c:axId val="42487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24868936"/>
        <c:crosses val="autoZero"/>
        <c:auto val="1"/>
        <c:lblAlgn val="ctr"/>
        <c:lblOffset val="100"/>
        <c:noMultiLvlLbl val="0"/>
      </c:catAx>
      <c:valAx>
        <c:axId val="424868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24870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Hoja1!$B$1</c:f>
              <c:strCache>
                <c:ptCount val="1"/>
                <c:pt idx="0">
                  <c:v>Color</c:v>
                </c:pt>
              </c:strCache>
            </c:strRef>
          </c:tx>
          <c:spPr>
            <a:solidFill>
              <a:schemeClr val="accent2">
                <a:lumMod val="60000"/>
                <a:lumOff val="40000"/>
              </a:schemeClr>
            </a:solidFill>
            <a:ln w="9525" cap="flat" cmpd="sng" algn="ctr">
              <a:solidFill>
                <a:schemeClr val="accent2">
                  <a:lumMod val="75000"/>
                </a:schemeClr>
              </a:solidFill>
              <a:round/>
            </a:ln>
            <a:effectLst/>
          </c:spPr>
          <c:invertIfNegative val="0"/>
          <c:cat>
            <c:strRef>
              <c:f>Hoja1!$A$2:$A$8</c:f>
              <c:strCache>
                <c:ptCount val="7"/>
                <c:pt idx="0">
                  <c:v>D</c:v>
                </c:pt>
                <c:pt idx="1">
                  <c:v>E</c:v>
                </c:pt>
                <c:pt idx="2">
                  <c:v>F</c:v>
                </c:pt>
                <c:pt idx="3">
                  <c:v>G</c:v>
                </c:pt>
                <c:pt idx="4">
                  <c:v>H</c:v>
                </c:pt>
                <c:pt idx="5">
                  <c:v>I</c:v>
                </c:pt>
                <c:pt idx="6">
                  <c:v>J</c:v>
                </c:pt>
              </c:strCache>
            </c:strRef>
          </c:cat>
          <c:val>
            <c:numRef>
              <c:f>Hoja1!$B$2:$B$8</c:f>
              <c:numCache>
                <c:formatCode>General</c:formatCode>
                <c:ptCount val="7"/>
                <c:pt idx="0">
                  <c:v>6775</c:v>
                </c:pt>
                <c:pt idx="1">
                  <c:v>9797</c:v>
                </c:pt>
                <c:pt idx="2">
                  <c:v>9542</c:v>
                </c:pt>
                <c:pt idx="3">
                  <c:v>11292</c:v>
                </c:pt>
                <c:pt idx="4">
                  <c:v>8304</c:v>
                </c:pt>
                <c:pt idx="5">
                  <c:v>5422</c:v>
                </c:pt>
                <c:pt idx="6">
                  <c:v>2808</c:v>
                </c:pt>
              </c:numCache>
            </c:numRef>
          </c:val>
          <c:extLst>
            <c:ext xmlns:c16="http://schemas.microsoft.com/office/drawing/2014/chart" uri="{C3380CC4-5D6E-409C-BE32-E72D297353CC}">
              <c16:uniqueId val="{00000000-80EC-4D3F-95E8-F1AA65905CD6}"/>
            </c:ext>
          </c:extLst>
        </c:ser>
        <c:dLbls>
          <c:showLegendKey val="0"/>
          <c:showVal val="0"/>
          <c:showCatName val="0"/>
          <c:showSerName val="0"/>
          <c:showPercent val="0"/>
          <c:showBubbleSize val="0"/>
        </c:dLbls>
        <c:gapWidth val="100"/>
        <c:overlap val="-24"/>
        <c:axId val="420619944"/>
        <c:axId val="420620304"/>
      </c:barChart>
      <c:catAx>
        <c:axId val="420619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20620304"/>
        <c:crosses val="autoZero"/>
        <c:auto val="1"/>
        <c:lblAlgn val="ctr"/>
        <c:lblOffset val="100"/>
        <c:noMultiLvlLbl val="0"/>
      </c:catAx>
      <c:valAx>
        <c:axId val="420620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20619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Hoja1!$B$1</c:f>
              <c:strCache>
                <c:ptCount val="1"/>
                <c:pt idx="0">
                  <c:v>Pureza</c:v>
                </c:pt>
              </c:strCache>
            </c:strRef>
          </c:tx>
          <c:spPr>
            <a:solidFill>
              <a:schemeClr val="accent4">
                <a:lumMod val="60000"/>
                <a:lumOff val="40000"/>
              </a:schemeClr>
            </a:solidFill>
            <a:ln w="9525" cap="flat" cmpd="sng" algn="ctr">
              <a:solidFill>
                <a:schemeClr val="accent4">
                  <a:lumMod val="75000"/>
                </a:schemeClr>
              </a:solidFill>
              <a:round/>
            </a:ln>
            <a:effectLst/>
          </c:spPr>
          <c:invertIfNegative val="0"/>
          <c:cat>
            <c:strRef>
              <c:f>Hoja1!$A$2:$A$8</c:f>
              <c:strCache>
                <c:ptCount val="7"/>
                <c:pt idx="0">
                  <c:v>SI1</c:v>
                </c:pt>
                <c:pt idx="1">
                  <c:v>VS2</c:v>
                </c:pt>
                <c:pt idx="2">
                  <c:v>SI2</c:v>
                </c:pt>
                <c:pt idx="3">
                  <c:v>VS1</c:v>
                </c:pt>
                <c:pt idx="4">
                  <c:v>VVS2</c:v>
                </c:pt>
                <c:pt idx="5">
                  <c:v>VVS1</c:v>
                </c:pt>
                <c:pt idx="6">
                  <c:v>Otros</c:v>
                </c:pt>
              </c:strCache>
            </c:strRef>
          </c:cat>
          <c:val>
            <c:numRef>
              <c:f>Hoja1!$B$2:$B$8</c:f>
              <c:numCache>
                <c:formatCode>General</c:formatCode>
                <c:ptCount val="7"/>
                <c:pt idx="0">
                  <c:v>13065</c:v>
                </c:pt>
                <c:pt idx="1">
                  <c:v>12258</c:v>
                </c:pt>
                <c:pt idx="2">
                  <c:v>9194</c:v>
                </c:pt>
                <c:pt idx="3">
                  <c:v>8171</c:v>
                </c:pt>
                <c:pt idx="4">
                  <c:v>5066</c:v>
                </c:pt>
                <c:pt idx="5">
                  <c:v>3655</c:v>
                </c:pt>
                <c:pt idx="6">
                  <c:v>2531</c:v>
                </c:pt>
              </c:numCache>
            </c:numRef>
          </c:val>
          <c:extLst>
            <c:ext xmlns:c16="http://schemas.microsoft.com/office/drawing/2014/chart" uri="{C3380CC4-5D6E-409C-BE32-E72D297353CC}">
              <c16:uniqueId val="{00000000-DD38-40E3-A89C-45FA8AF71E3E}"/>
            </c:ext>
          </c:extLst>
        </c:ser>
        <c:dLbls>
          <c:showLegendKey val="0"/>
          <c:showVal val="0"/>
          <c:showCatName val="0"/>
          <c:showSerName val="0"/>
          <c:showPercent val="0"/>
          <c:showBubbleSize val="0"/>
        </c:dLbls>
        <c:gapWidth val="100"/>
        <c:overlap val="-24"/>
        <c:axId val="626790592"/>
        <c:axId val="626788072"/>
      </c:barChart>
      <c:catAx>
        <c:axId val="62679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26788072"/>
        <c:crosses val="autoZero"/>
        <c:auto val="1"/>
        <c:lblAlgn val="ctr"/>
        <c:lblOffset val="100"/>
        <c:noMultiLvlLbl val="0"/>
      </c:catAx>
      <c:valAx>
        <c:axId val="626788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2679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7D60-E39B-E041-B6CE-3FDC1A8BB989}" type="datetimeFigureOut">
              <a:rPr lang="es-ES_tradnl" smtClean="0"/>
              <a:t>20/04/2024</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D1966-643A-ED45-BFF9-B0FE18A32E2B}" type="slidenum">
              <a:rPr lang="es-ES_tradnl" smtClean="0"/>
              <a:t>‹#›</a:t>
            </a:fld>
            <a:endParaRPr lang="es-ES_tradnl"/>
          </a:p>
        </p:txBody>
      </p:sp>
    </p:spTree>
    <p:extLst>
      <p:ext uri="{BB962C8B-B14F-4D97-AF65-F5344CB8AC3E}">
        <p14:creationId xmlns:p14="http://schemas.microsoft.com/office/powerpoint/2010/main" val="196330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2</a:t>
            </a:fld>
            <a:endParaRPr lang="es-ES_tradnl"/>
          </a:p>
        </p:txBody>
      </p:sp>
    </p:spTree>
    <p:extLst>
      <p:ext uri="{BB962C8B-B14F-4D97-AF65-F5344CB8AC3E}">
        <p14:creationId xmlns:p14="http://schemas.microsoft.com/office/powerpoint/2010/main" val="2770927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11</a:t>
            </a:fld>
            <a:endParaRPr lang="es-ES_tradnl"/>
          </a:p>
        </p:txBody>
      </p:sp>
    </p:spTree>
    <p:extLst>
      <p:ext uri="{BB962C8B-B14F-4D97-AF65-F5344CB8AC3E}">
        <p14:creationId xmlns:p14="http://schemas.microsoft.com/office/powerpoint/2010/main" val="367110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12</a:t>
            </a:fld>
            <a:endParaRPr lang="es-ES_tradnl"/>
          </a:p>
        </p:txBody>
      </p:sp>
    </p:spTree>
    <p:extLst>
      <p:ext uri="{BB962C8B-B14F-4D97-AF65-F5344CB8AC3E}">
        <p14:creationId xmlns:p14="http://schemas.microsoft.com/office/powerpoint/2010/main" val="3022060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13</a:t>
            </a:fld>
            <a:endParaRPr lang="es-ES_tradnl"/>
          </a:p>
        </p:txBody>
      </p:sp>
    </p:spTree>
    <p:extLst>
      <p:ext uri="{BB962C8B-B14F-4D97-AF65-F5344CB8AC3E}">
        <p14:creationId xmlns:p14="http://schemas.microsoft.com/office/powerpoint/2010/main" val="3210993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14</a:t>
            </a:fld>
            <a:endParaRPr lang="es-ES_tradnl"/>
          </a:p>
        </p:txBody>
      </p:sp>
    </p:spTree>
    <p:extLst>
      <p:ext uri="{BB962C8B-B14F-4D97-AF65-F5344CB8AC3E}">
        <p14:creationId xmlns:p14="http://schemas.microsoft.com/office/powerpoint/2010/main" val="3265889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15</a:t>
            </a:fld>
            <a:endParaRPr lang="es-ES_tradnl"/>
          </a:p>
        </p:txBody>
      </p:sp>
    </p:spTree>
    <p:extLst>
      <p:ext uri="{BB962C8B-B14F-4D97-AF65-F5344CB8AC3E}">
        <p14:creationId xmlns:p14="http://schemas.microsoft.com/office/powerpoint/2010/main" val="30609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16</a:t>
            </a:fld>
            <a:endParaRPr lang="es-ES_tradnl"/>
          </a:p>
        </p:txBody>
      </p:sp>
    </p:spTree>
    <p:extLst>
      <p:ext uri="{BB962C8B-B14F-4D97-AF65-F5344CB8AC3E}">
        <p14:creationId xmlns:p14="http://schemas.microsoft.com/office/powerpoint/2010/main" val="3680460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17</a:t>
            </a:fld>
            <a:endParaRPr lang="es-ES_tradnl"/>
          </a:p>
        </p:txBody>
      </p:sp>
    </p:spTree>
    <p:extLst>
      <p:ext uri="{BB962C8B-B14F-4D97-AF65-F5344CB8AC3E}">
        <p14:creationId xmlns:p14="http://schemas.microsoft.com/office/powerpoint/2010/main" val="247336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18</a:t>
            </a:fld>
            <a:endParaRPr lang="es-ES_tradnl"/>
          </a:p>
        </p:txBody>
      </p:sp>
    </p:spTree>
    <p:extLst>
      <p:ext uri="{BB962C8B-B14F-4D97-AF65-F5344CB8AC3E}">
        <p14:creationId xmlns:p14="http://schemas.microsoft.com/office/powerpoint/2010/main" val="185174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19</a:t>
            </a:fld>
            <a:endParaRPr lang="es-ES_tradnl"/>
          </a:p>
        </p:txBody>
      </p:sp>
    </p:spTree>
    <p:extLst>
      <p:ext uri="{BB962C8B-B14F-4D97-AF65-F5344CB8AC3E}">
        <p14:creationId xmlns:p14="http://schemas.microsoft.com/office/powerpoint/2010/main" val="1784406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20</a:t>
            </a:fld>
            <a:endParaRPr lang="es-ES_tradnl"/>
          </a:p>
        </p:txBody>
      </p:sp>
    </p:spTree>
    <p:extLst>
      <p:ext uri="{BB962C8B-B14F-4D97-AF65-F5344CB8AC3E}">
        <p14:creationId xmlns:p14="http://schemas.microsoft.com/office/powerpoint/2010/main" val="275699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3</a:t>
            </a:fld>
            <a:endParaRPr lang="es-ES_tradnl"/>
          </a:p>
        </p:txBody>
      </p:sp>
    </p:spTree>
    <p:extLst>
      <p:ext uri="{BB962C8B-B14F-4D97-AF65-F5344CB8AC3E}">
        <p14:creationId xmlns:p14="http://schemas.microsoft.com/office/powerpoint/2010/main" val="3341253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21</a:t>
            </a:fld>
            <a:endParaRPr lang="es-ES_tradnl"/>
          </a:p>
        </p:txBody>
      </p:sp>
    </p:spTree>
    <p:extLst>
      <p:ext uri="{BB962C8B-B14F-4D97-AF65-F5344CB8AC3E}">
        <p14:creationId xmlns:p14="http://schemas.microsoft.com/office/powerpoint/2010/main" val="249151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22</a:t>
            </a:fld>
            <a:endParaRPr lang="es-ES_tradnl"/>
          </a:p>
        </p:txBody>
      </p:sp>
    </p:spTree>
    <p:extLst>
      <p:ext uri="{BB962C8B-B14F-4D97-AF65-F5344CB8AC3E}">
        <p14:creationId xmlns:p14="http://schemas.microsoft.com/office/powerpoint/2010/main" val="23736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a:t>Cambiar imágenes e iconos por equivalentes en diamantes, dinero y/o base de datos</a:t>
            </a:r>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4</a:t>
            </a:fld>
            <a:endParaRPr lang="es-ES_tradnl"/>
          </a:p>
        </p:txBody>
      </p:sp>
    </p:spTree>
    <p:extLst>
      <p:ext uri="{BB962C8B-B14F-4D97-AF65-F5344CB8AC3E}">
        <p14:creationId xmlns:p14="http://schemas.microsoft.com/office/powerpoint/2010/main" val="395592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5</a:t>
            </a:fld>
            <a:endParaRPr lang="es-ES_tradnl"/>
          </a:p>
        </p:txBody>
      </p:sp>
    </p:spTree>
    <p:extLst>
      <p:ext uri="{BB962C8B-B14F-4D97-AF65-F5344CB8AC3E}">
        <p14:creationId xmlns:p14="http://schemas.microsoft.com/office/powerpoint/2010/main" val="2138495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a:t>Lo valores marcados en rojo corresponden a valores atípicos que se puede encontrar </a:t>
            </a:r>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6</a:t>
            </a:fld>
            <a:endParaRPr lang="es-ES_tradnl"/>
          </a:p>
        </p:txBody>
      </p:sp>
    </p:spTree>
    <p:extLst>
      <p:ext uri="{BB962C8B-B14F-4D97-AF65-F5344CB8AC3E}">
        <p14:creationId xmlns:p14="http://schemas.microsoft.com/office/powerpoint/2010/main" val="1915245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7</a:t>
            </a:fld>
            <a:endParaRPr lang="es-ES_tradnl"/>
          </a:p>
        </p:txBody>
      </p:sp>
    </p:spTree>
    <p:extLst>
      <p:ext uri="{BB962C8B-B14F-4D97-AF65-F5344CB8AC3E}">
        <p14:creationId xmlns:p14="http://schemas.microsoft.com/office/powerpoint/2010/main" val="3015270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8</a:t>
            </a:fld>
            <a:endParaRPr lang="es-ES_tradnl"/>
          </a:p>
        </p:txBody>
      </p:sp>
    </p:spTree>
    <p:extLst>
      <p:ext uri="{BB962C8B-B14F-4D97-AF65-F5344CB8AC3E}">
        <p14:creationId xmlns:p14="http://schemas.microsoft.com/office/powerpoint/2010/main" val="2678916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9</a:t>
            </a:fld>
            <a:endParaRPr lang="es-ES_tradnl"/>
          </a:p>
        </p:txBody>
      </p:sp>
    </p:spTree>
    <p:extLst>
      <p:ext uri="{BB962C8B-B14F-4D97-AF65-F5344CB8AC3E}">
        <p14:creationId xmlns:p14="http://schemas.microsoft.com/office/powerpoint/2010/main" val="354360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0AD1966-643A-ED45-BFF9-B0FE18A32E2B}" type="slidenum">
              <a:rPr lang="es-ES_tradnl" smtClean="0"/>
              <a:t>10</a:t>
            </a:fld>
            <a:endParaRPr lang="es-ES_tradnl"/>
          </a:p>
        </p:txBody>
      </p:sp>
    </p:spTree>
    <p:extLst>
      <p:ext uri="{BB962C8B-B14F-4D97-AF65-F5344CB8AC3E}">
        <p14:creationId xmlns:p14="http://schemas.microsoft.com/office/powerpoint/2010/main" val="153486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_tradnl"/>
              <a:t>Clic para editar título</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endParaRPr lang="en-US"/>
          </a:p>
        </p:txBody>
      </p:sp>
      <p:sp>
        <p:nvSpPr>
          <p:cNvPr id="4" name="Date Placeholder 3"/>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_tradnl"/>
              <a:t>Clic para editar título</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Content Placeholder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a:t>Clic para editar título</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Date Placeholder 3"/>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Date Placeholder 4"/>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_tradnl"/>
              <a:t>Clic para editar título</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7" name="Date Placeholder 6"/>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Date Placeholder 2"/>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6FD36221-589F-2846-B89B-D09559D774BF}" type="datetimeFigureOut">
              <a:rPr lang="es-ES_tradnl" smtClean="0"/>
              <a:t>20/04/2024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t>‹#›</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_tradnl"/>
              <a:t>Clic para editar título</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6221-589F-2846-B89B-D09559D774BF}" type="datetimeFigureOut">
              <a:rPr lang="es-ES_tradnl" smtClean="0"/>
              <a:t>20/04/2024</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F6F5-E16D-F340-A90C-ABCF032D59B6}" type="slidenum">
              <a:rPr lang="es-ES_tradnl" smtClean="0"/>
              <a:t>‹#›</a:t>
            </a:fld>
            <a:endParaRPr lang="es-ES_tradnl"/>
          </a:p>
        </p:txBody>
      </p:sp>
    </p:spTree>
    <p:extLst>
      <p:ext uri="{BB962C8B-B14F-4D97-AF65-F5344CB8AC3E}">
        <p14:creationId xmlns:p14="http://schemas.microsoft.com/office/powerpoint/2010/main" val="1034429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publicdomainpictures.net/view-image.php?image=184474&amp;picture=reeaua-de-diagrame" TargetMode="External"/><Relationship Id="rId5" Type="http://schemas.openxmlformats.org/officeDocument/2006/relationships/image" Target="../media/image28.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jpe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10.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jpe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jpe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10.png"/><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jpeg"/><Relationship Id="rId7"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10.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5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6.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pixabay.com/vectors/database-diagram-data-storage-disk-29954/"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freepngimg.com/png/32616-transparent-loose-diamonds"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flickr.com/photos/151118354@N02/46836504765" TargetMode="External"/><Relationship Id="rId5" Type="http://schemas.openxmlformats.org/officeDocument/2006/relationships/image" Target="../media/image13.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jpe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69" y="2427890"/>
            <a:ext cx="1804680" cy="1678414"/>
          </a:xfrm>
          <a:prstGeom prst="rect">
            <a:avLst/>
          </a:prstGeom>
        </p:spPr>
      </p:pic>
      <p:pic>
        <p:nvPicPr>
          <p:cNvPr id="9" name="Imagen 8"/>
          <p:cNvPicPr>
            <a:picLocks noChangeAspect="1"/>
          </p:cNvPicPr>
          <p:nvPr/>
        </p:nvPicPr>
        <p:blipFill rotWithShape="1">
          <a:blip r:embed="rId4">
            <a:extLst>
              <a:ext uri="{28A0092B-C50C-407E-A947-70E740481C1C}">
                <a14:useLocalDpi xmlns:a14="http://schemas.microsoft.com/office/drawing/2010/main" val="0"/>
              </a:ext>
            </a:extLst>
          </a:blip>
          <a:srcRect t="25505" b="24764"/>
          <a:stretch/>
        </p:blipFill>
        <p:spPr>
          <a:xfrm>
            <a:off x="-14013" y="0"/>
            <a:ext cx="9172026" cy="1435697"/>
          </a:xfrm>
          <a:prstGeom prst="rect">
            <a:avLst/>
          </a:prstGeom>
        </p:spPr>
      </p:pic>
      <p:pic>
        <p:nvPicPr>
          <p:cNvPr id="10" name="Imagen 9"/>
          <p:cNvPicPr>
            <a:picLocks noChangeAspect="1"/>
          </p:cNvPicPr>
          <p:nvPr/>
        </p:nvPicPr>
        <p:blipFill rotWithShape="1">
          <a:blip r:embed="rId4">
            <a:extLst>
              <a:ext uri="{28A0092B-C50C-407E-A947-70E740481C1C}">
                <a14:useLocalDpi xmlns:a14="http://schemas.microsoft.com/office/drawing/2010/main" val="0"/>
              </a:ext>
            </a:extLst>
          </a:blip>
          <a:srcRect l="-153" t="46510" r="153" b="5990"/>
          <a:stretch/>
        </p:blipFill>
        <p:spPr>
          <a:xfrm>
            <a:off x="-13077" y="5486719"/>
            <a:ext cx="9172026" cy="1371281"/>
          </a:xfrm>
          <a:prstGeom prst="rect">
            <a:avLst/>
          </a:prstGeom>
        </p:spPr>
      </p:pic>
      <p:sp>
        <p:nvSpPr>
          <p:cNvPr id="13" name="CuadroTexto 12"/>
          <p:cNvSpPr txBox="1"/>
          <p:nvPr/>
        </p:nvSpPr>
        <p:spPr>
          <a:xfrm>
            <a:off x="492141" y="5858386"/>
            <a:ext cx="1037463" cy="276999"/>
          </a:xfrm>
          <a:prstGeom prst="rect">
            <a:avLst/>
          </a:prstGeom>
          <a:noFill/>
        </p:spPr>
        <p:txBody>
          <a:bodyPr wrap="none" rtlCol="0">
            <a:spAutoFit/>
          </a:bodyPr>
          <a:lstStyle/>
          <a:p>
            <a:r>
              <a:rPr lang="es-ES_tradnl" sz="1200" b="1">
                <a:solidFill>
                  <a:schemeClr val="bg1"/>
                </a:solidFill>
                <a:ea typeface="Gungsuh" charset="-127"/>
                <a:cs typeface="Gungsuh" charset="-127"/>
              </a:rPr>
              <a:t>Abril de 2024</a:t>
            </a:r>
          </a:p>
        </p:txBody>
      </p:sp>
      <p:grpSp>
        <p:nvGrpSpPr>
          <p:cNvPr id="7" name="Grupo 6">
            <a:extLst>
              <a:ext uri="{FF2B5EF4-FFF2-40B4-BE49-F238E27FC236}">
                <a16:creationId xmlns:a16="http://schemas.microsoft.com/office/drawing/2014/main" id="{7B7C2501-8EB6-D27D-72DF-0F1AB2D056F0}"/>
              </a:ext>
            </a:extLst>
          </p:cNvPr>
          <p:cNvGrpSpPr/>
          <p:nvPr/>
        </p:nvGrpSpPr>
        <p:grpSpPr>
          <a:xfrm>
            <a:off x="6470650" y="2533672"/>
            <a:ext cx="2603500" cy="1466850"/>
            <a:chOff x="6470650" y="1498600"/>
            <a:chExt cx="2603500" cy="1466850"/>
          </a:xfrm>
        </p:grpSpPr>
        <p:sp>
          <p:nvSpPr>
            <p:cNvPr id="6" name="Rectángulo: esquinas redondeadas 5">
              <a:extLst>
                <a:ext uri="{FF2B5EF4-FFF2-40B4-BE49-F238E27FC236}">
                  <a16:creationId xmlns:a16="http://schemas.microsoft.com/office/drawing/2014/main" id="{64EBEC2F-4E9C-CEA9-BEEA-0D35B77ABE3F}"/>
                </a:ext>
              </a:extLst>
            </p:cNvPr>
            <p:cNvSpPr/>
            <p:nvPr/>
          </p:nvSpPr>
          <p:spPr>
            <a:xfrm>
              <a:off x="6470650" y="1981200"/>
              <a:ext cx="2603500" cy="984250"/>
            </a:xfrm>
            <a:prstGeom prst="roundRect">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Rectángulo: esquinas redondeadas 2">
              <a:extLst>
                <a:ext uri="{FF2B5EF4-FFF2-40B4-BE49-F238E27FC236}">
                  <a16:creationId xmlns:a16="http://schemas.microsoft.com/office/drawing/2014/main" id="{36D4BCED-EDFF-0E2D-9F53-F5EFBDFA88A4}"/>
                </a:ext>
              </a:extLst>
            </p:cNvPr>
            <p:cNvSpPr/>
            <p:nvPr/>
          </p:nvSpPr>
          <p:spPr>
            <a:xfrm>
              <a:off x="6470650" y="1498600"/>
              <a:ext cx="2603500" cy="374650"/>
            </a:xfrm>
            <a:prstGeom prst="roundRect">
              <a:avLst/>
            </a:prstGeom>
            <a:solidFill>
              <a:schemeClr val="tx1">
                <a:lumMod val="85000"/>
                <a:lumOff val="15000"/>
              </a:schemeClr>
            </a:solidFill>
            <a:ln>
              <a:solidFill>
                <a:schemeClr val="tx1">
                  <a:lumMod val="75000"/>
                  <a:lumOff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14869BA4-35DE-838A-83B3-AA7EE70BC889}"/>
                </a:ext>
              </a:extLst>
            </p:cNvPr>
            <p:cNvSpPr txBox="1"/>
            <p:nvPr/>
          </p:nvSpPr>
          <p:spPr>
            <a:xfrm>
              <a:off x="6470650" y="1498600"/>
              <a:ext cx="2603500" cy="369332"/>
            </a:xfrm>
            <a:prstGeom prst="rect">
              <a:avLst/>
            </a:prstGeom>
            <a:noFill/>
          </p:spPr>
          <p:txBody>
            <a:bodyPr wrap="square" rtlCol="0">
              <a:spAutoFit/>
            </a:bodyPr>
            <a:lstStyle/>
            <a:p>
              <a:pPr algn="ctr"/>
              <a:r>
                <a:rPr lang="es-CL" b="1">
                  <a:solidFill>
                    <a:schemeClr val="bg1"/>
                  </a:solidFill>
                </a:rPr>
                <a:t>Grupo 9</a:t>
              </a:r>
            </a:p>
          </p:txBody>
        </p:sp>
        <p:sp>
          <p:nvSpPr>
            <p:cNvPr id="5" name="CuadroTexto 4">
              <a:extLst>
                <a:ext uri="{FF2B5EF4-FFF2-40B4-BE49-F238E27FC236}">
                  <a16:creationId xmlns:a16="http://schemas.microsoft.com/office/drawing/2014/main" id="{6845EEC9-F553-B1DE-C7E7-492AF50F0D92}"/>
                </a:ext>
              </a:extLst>
            </p:cNvPr>
            <p:cNvSpPr txBox="1"/>
            <p:nvPr/>
          </p:nvSpPr>
          <p:spPr>
            <a:xfrm>
              <a:off x="6470650" y="1981200"/>
              <a:ext cx="2603500" cy="923330"/>
            </a:xfrm>
            <a:prstGeom prst="rect">
              <a:avLst/>
            </a:prstGeom>
            <a:noFill/>
          </p:spPr>
          <p:txBody>
            <a:bodyPr wrap="square" rtlCol="0">
              <a:spAutoFit/>
            </a:bodyPr>
            <a:lstStyle/>
            <a:p>
              <a:pPr marL="285750" indent="-285750">
                <a:buFont typeface="Arial" panose="020B0604020202020204" pitchFamily="34" charset="0"/>
                <a:buChar char="•"/>
              </a:pPr>
              <a:r>
                <a:rPr lang="es-CL">
                  <a:solidFill>
                    <a:schemeClr val="bg1"/>
                  </a:solidFill>
                </a:rPr>
                <a:t>Ignacio Gamboa</a:t>
              </a:r>
            </a:p>
            <a:p>
              <a:pPr marL="285750" indent="-285750">
                <a:buFont typeface="Arial" panose="020B0604020202020204" pitchFamily="34" charset="0"/>
                <a:buChar char="•"/>
              </a:pPr>
              <a:r>
                <a:rPr lang="es-CL">
                  <a:solidFill>
                    <a:schemeClr val="bg1"/>
                  </a:solidFill>
                </a:rPr>
                <a:t>Melany Pérez</a:t>
              </a:r>
            </a:p>
            <a:p>
              <a:pPr marL="285750" indent="-285750">
                <a:buFont typeface="Arial" panose="020B0604020202020204" pitchFamily="34" charset="0"/>
                <a:buChar char="•"/>
              </a:pPr>
              <a:r>
                <a:rPr lang="es-CL">
                  <a:solidFill>
                    <a:schemeClr val="bg1"/>
                  </a:solidFill>
                </a:rPr>
                <a:t>Gonzalo Vásquez</a:t>
              </a:r>
            </a:p>
          </p:txBody>
        </p:sp>
      </p:grpSp>
    </p:spTree>
    <p:extLst>
      <p:ext uri="{BB962C8B-B14F-4D97-AF65-F5344CB8AC3E}">
        <p14:creationId xmlns:p14="http://schemas.microsoft.com/office/powerpoint/2010/main" val="195736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5229246"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Test </a:t>
            </a:r>
            <a:r>
              <a:rPr lang="es-ES_tradnl" sz="2400" b="1" err="1">
                <a:solidFill>
                  <a:schemeClr val="bg1"/>
                </a:solidFill>
                <a:ea typeface="Gungsuh" charset="-127"/>
                <a:cs typeface="Gungsuh" charset="-127"/>
              </a:rPr>
              <a:t>Kolmogorov</a:t>
            </a:r>
            <a:r>
              <a:rPr lang="es-ES_tradnl" sz="2400" b="1">
                <a:solidFill>
                  <a:schemeClr val="bg1"/>
                </a:solidFill>
                <a:ea typeface="Gungsuh" charset="-127"/>
                <a:cs typeface="Gungsuh" charset="-127"/>
              </a:rPr>
              <a:t>–</a:t>
            </a:r>
            <a:r>
              <a:rPr lang="es-ES_tradnl" sz="2400" b="1" err="1">
                <a:solidFill>
                  <a:schemeClr val="bg1"/>
                </a:solidFill>
                <a:ea typeface="Gungsuh" charset="-127"/>
                <a:cs typeface="Gungsuh" charset="-127"/>
              </a:rPr>
              <a:t>Smirnov</a:t>
            </a:r>
            <a:endParaRPr lang="es-ES_tradnl" sz="2400" b="1">
              <a:solidFill>
                <a:schemeClr val="bg1"/>
              </a:solidFill>
              <a:ea typeface="Gungsuh" charset="-127"/>
              <a:cs typeface="Gungsuh" charset="-127"/>
            </a:endParaRPr>
          </a:p>
        </p:txBody>
      </p:sp>
      <p:sp>
        <p:nvSpPr>
          <p:cNvPr id="8" name="Flecha: pentágono 7">
            <a:extLst>
              <a:ext uri="{FF2B5EF4-FFF2-40B4-BE49-F238E27FC236}">
                <a16:creationId xmlns:a16="http://schemas.microsoft.com/office/drawing/2014/main" id="{BCB3922B-C2DC-EB08-0E39-D79B2646FD4D}"/>
              </a:ext>
            </a:extLst>
          </p:cNvPr>
          <p:cNvSpPr/>
          <p:nvPr/>
        </p:nvSpPr>
        <p:spPr>
          <a:xfrm>
            <a:off x="328592" y="2276475"/>
            <a:ext cx="1633558" cy="628632"/>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a:t>Profundidad</a:t>
            </a:r>
          </a:p>
        </p:txBody>
      </p:sp>
      <p:sp>
        <p:nvSpPr>
          <p:cNvPr id="9" name="Flecha: pentágono 8">
            <a:extLst>
              <a:ext uri="{FF2B5EF4-FFF2-40B4-BE49-F238E27FC236}">
                <a16:creationId xmlns:a16="http://schemas.microsoft.com/office/drawing/2014/main" id="{53A07681-A1E1-2E20-06A1-7D9C8965BE78}"/>
              </a:ext>
            </a:extLst>
          </p:cNvPr>
          <p:cNvSpPr/>
          <p:nvPr/>
        </p:nvSpPr>
        <p:spPr>
          <a:xfrm>
            <a:off x="2126436" y="2276475"/>
            <a:ext cx="1633558" cy="628632"/>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a:t>Ancho</a:t>
            </a:r>
          </a:p>
        </p:txBody>
      </p:sp>
      <p:sp>
        <p:nvSpPr>
          <p:cNvPr id="10" name="Flecha: pentágono 9">
            <a:extLst>
              <a:ext uri="{FF2B5EF4-FFF2-40B4-BE49-F238E27FC236}">
                <a16:creationId xmlns:a16="http://schemas.microsoft.com/office/drawing/2014/main" id="{B420626F-7183-5B69-CC17-50E83C0AF8B0}"/>
              </a:ext>
            </a:extLst>
          </p:cNvPr>
          <p:cNvSpPr/>
          <p:nvPr/>
        </p:nvSpPr>
        <p:spPr>
          <a:xfrm>
            <a:off x="1145371" y="3186886"/>
            <a:ext cx="1633558" cy="628632"/>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a:t>Precio</a:t>
            </a:r>
          </a:p>
        </p:txBody>
      </p:sp>
      <p:sp>
        <p:nvSpPr>
          <p:cNvPr id="11" name="Flecha: pentágono 10">
            <a:extLst>
              <a:ext uri="{FF2B5EF4-FFF2-40B4-BE49-F238E27FC236}">
                <a16:creationId xmlns:a16="http://schemas.microsoft.com/office/drawing/2014/main" id="{AFFEA349-59DA-112C-3E6F-80A06484C65C}"/>
              </a:ext>
            </a:extLst>
          </p:cNvPr>
          <p:cNvSpPr/>
          <p:nvPr/>
        </p:nvSpPr>
        <p:spPr>
          <a:xfrm>
            <a:off x="328592" y="4097297"/>
            <a:ext cx="1633558" cy="628632"/>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a:t>X</a:t>
            </a:r>
          </a:p>
        </p:txBody>
      </p:sp>
      <p:sp>
        <p:nvSpPr>
          <p:cNvPr id="12" name="Flecha: pentágono 11">
            <a:extLst>
              <a:ext uri="{FF2B5EF4-FFF2-40B4-BE49-F238E27FC236}">
                <a16:creationId xmlns:a16="http://schemas.microsoft.com/office/drawing/2014/main" id="{58C34E86-807D-A536-4841-E34D9BE399E2}"/>
              </a:ext>
            </a:extLst>
          </p:cNvPr>
          <p:cNvSpPr/>
          <p:nvPr/>
        </p:nvSpPr>
        <p:spPr>
          <a:xfrm>
            <a:off x="2126436" y="4097297"/>
            <a:ext cx="1633558" cy="628632"/>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a:t>Y</a:t>
            </a:r>
          </a:p>
        </p:txBody>
      </p:sp>
      <p:sp>
        <p:nvSpPr>
          <p:cNvPr id="13" name="Flecha: pentágono 12">
            <a:extLst>
              <a:ext uri="{FF2B5EF4-FFF2-40B4-BE49-F238E27FC236}">
                <a16:creationId xmlns:a16="http://schemas.microsoft.com/office/drawing/2014/main" id="{B558E4C3-58FD-2962-9E56-66C0A77F77A5}"/>
              </a:ext>
            </a:extLst>
          </p:cNvPr>
          <p:cNvSpPr/>
          <p:nvPr/>
        </p:nvSpPr>
        <p:spPr>
          <a:xfrm>
            <a:off x="1145371" y="1366064"/>
            <a:ext cx="1633558" cy="628632"/>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a:t>Peso</a:t>
            </a:r>
          </a:p>
        </p:txBody>
      </p:sp>
      <p:sp>
        <p:nvSpPr>
          <p:cNvPr id="14" name="Flecha: pentágono 13">
            <a:extLst>
              <a:ext uri="{FF2B5EF4-FFF2-40B4-BE49-F238E27FC236}">
                <a16:creationId xmlns:a16="http://schemas.microsoft.com/office/drawing/2014/main" id="{A8B32074-C045-5934-176F-E42A90AFDD47}"/>
              </a:ext>
            </a:extLst>
          </p:cNvPr>
          <p:cNvSpPr/>
          <p:nvPr/>
        </p:nvSpPr>
        <p:spPr>
          <a:xfrm>
            <a:off x="1145371" y="5007708"/>
            <a:ext cx="1633558" cy="628632"/>
          </a:xfrm>
          <a:prstGeom prst="homePlate">
            <a:avLst/>
          </a:prstGeom>
          <a:solidFill>
            <a:srgbClr val="E35F65"/>
          </a:solidFill>
          <a:ln>
            <a:solidFill>
              <a:srgbClr val="E3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a:t>Z</a:t>
            </a:r>
          </a:p>
        </p:txBody>
      </p:sp>
      <p:sp>
        <p:nvSpPr>
          <p:cNvPr id="22" name="CuadroTexto 21">
            <a:extLst>
              <a:ext uri="{FF2B5EF4-FFF2-40B4-BE49-F238E27FC236}">
                <a16:creationId xmlns:a16="http://schemas.microsoft.com/office/drawing/2014/main" id="{8B80C094-A8BB-0623-D92E-51970775BAD2}"/>
              </a:ext>
            </a:extLst>
          </p:cNvPr>
          <p:cNvSpPr txBox="1"/>
          <p:nvPr/>
        </p:nvSpPr>
        <p:spPr>
          <a:xfrm>
            <a:off x="4838700" y="1733550"/>
            <a:ext cx="3695700" cy="923330"/>
          </a:xfrm>
          <a:prstGeom prst="rect">
            <a:avLst/>
          </a:prstGeom>
          <a:noFill/>
        </p:spPr>
        <p:txBody>
          <a:bodyPr wrap="square" rtlCol="0">
            <a:spAutoFit/>
          </a:bodyPr>
          <a:lstStyle/>
          <a:p>
            <a:r>
              <a:rPr lang="es-CL"/>
              <a:t>A aplicar el KS Test a las variables, obtenemos que en general todas tienen un valor menor a </a:t>
            </a:r>
            <a:r>
              <a:rPr lang="es-CL" i="1"/>
              <a:t>2,2*10^-16</a:t>
            </a:r>
            <a:r>
              <a:rPr lang="es-CL"/>
              <a:t>.</a:t>
            </a:r>
          </a:p>
        </p:txBody>
      </p:sp>
      <p:sp>
        <p:nvSpPr>
          <p:cNvPr id="23" name="CuadroTexto 22">
            <a:extLst>
              <a:ext uri="{FF2B5EF4-FFF2-40B4-BE49-F238E27FC236}">
                <a16:creationId xmlns:a16="http://schemas.microsoft.com/office/drawing/2014/main" id="{04F8DD8B-3854-8853-3982-034DF50C996F}"/>
              </a:ext>
            </a:extLst>
          </p:cNvPr>
          <p:cNvSpPr txBox="1"/>
          <p:nvPr/>
        </p:nvSpPr>
        <p:spPr>
          <a:xfrm>
            <a:off x="4953000" y="3186886"/>
            <a:ext cx="3363024" cy="923330"/>
          </a:xfrm>
          <a:prstGeom prst="rect">
            <a:avLst/>
          </a:prstGeom>
          <a:noFill/>
        </p:spPr>
        <p:txBody>
          <a:bodyPr wrap="square" rtlCol="0">
            <a:spAutoFit/>
          </a:bodyPr>
          <a:lstStyle/>
          <a:p>
            <a:r>
              <a:rPr lang="es-CL"/>
              <a:t>Esto nos indica que no existe un comportamiento hacia una distribución normal.</a:t>
            </a:r>
          </a:p>
        </p:txBody>
      </p:sp>
      <p:pic>
        <p:nvPicPr>
          <p:cNvPr id="25" name="Imagen 24" descr="Gráfico, Histograma&#10;&#10;Descripción generada automáticamente">
            <a:extLst>
              <a:ext uri="{FF2B5EF4-FFF2-40B4-BE49-F238E27FC236}">
                <a16:creationId xmlns:a16="http://schemas.microsoft.com/office/drawing/2014/main" id="{75555792-5280-6508-E3FF-41F9F9E75A9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492911" y="4237268"/>
            <a:ext cx="2387277" cy="1540879"/>
          </a:xfrm>
          <a:prstGeom prst="rect">
            <a:avLst/>
          </a:prstGeom>
        </p:spPr>
      </p:pic>
      <p:sp>
        <p:nvSpPr>
          <p:cNvPr id="26" name="Signo de multiplicación 25">
            <a:extLst>
              <a:ext uri="{FF2B5EF4-FFF2-40B4-BE49-F238E27FC236}">
                <a16:creationId xmlns:a16="http://schemas.microsoft.com/office/drawing/2014/main" id="{D6ED4B68-C035-1F74-5A98-0BD5BF177B39}"/>
              </a:ext>
            </a:extLst>
          </p:cNvPr>
          <p:cNvSpPr/>
          <p:nvPr/>
        </p:nvSpPr>
        <p:spPr>
          <a:xfrm>
            <a:off x="6023308" y="4688798"/>
            <a:ext cx="1233487" cy="1189766"/>
          </a:xfrm>
          <a:prstGeom prst="mathMultiply">
            <a:avLst/>
          </a:prstGeom>
          <a:solidFill>
            <a:srgbClr val="FF0000"/>
          </a:solidFill>
          <a:ln w="889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0260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6" presetClass="entr" presetSubtype="0" fill="hold" grpId="1"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80">
                                          <p:stCondLst>
                                            <p:cond delay="0"/>
                                          </p:stCondLst>
                                        </p:cTn>
                                        <p:tgtEl>
                                          <p:spTgt spid="26"/>
                                        </p:tgtEl>
                                      </p:cBhvr>
                                    </p:animEffect>
                                    <p:anim calcmode="lin" valueType="num">
                                      <p:cBhvr>
                                        <p:cTn id="1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9" dur="26">
                                          <p:stCondLst>
                                            <p:cond delay="650"/>
                                          </p:stCondLst>
                                        </p:cTn>
                                        <p:tgtEl>
                                          <p:spTgt spid="26"/>
                                        </p:tgtEl>
                                      </p:cBhvr>
                                      <p:to x="100000" y="60000"/>
                                    </p:animScale>
                                    <p:animScale>
                                      <p:cBhvr>
                                        <p:cTn id="20" dur="166" decel="50000">
                                          <p:stCondLst>
                                            <p:cond delay="676"/>
                                          </p:stCondLst>
                                        </p:cTn>
                                        <p:tgtEl>
                                          <p:spTgt spid="26"/>
                                        </p:tgtEl>
                                      </p:cBhvr>
                                      <p:to x="100000" y="100000"/>
                                    </p:animScale>
                                    <p:animScale>
                                      <p:cBhvr>
                                        <p:cTn id="21" dur="26">
                                          <p:stCondLst>
                                            <p:cond delay="1312"/>
                                          </p:stCondLst>
                                        </p:cTn>
                                        <p:tgtEl>
                                          <p:spTgt spid="26"/>
                                        </p:tgtEl>
                                      </p:cBhvr>
                                      <p:to x="100000" y="80000"/>
                                    </p:animScale>
                                    <p:animScale>
                                      <p:cBhvr>
                                        <p:cTn id="22" dur="166" decel="50000">
                                          <p:stCondLst>
                                            <p:cond delay="1338"/>
                                          </p:stCondLst>
                                        </p:cTn>
                                        <p:tgtEl>
                                          <p:spTgt spid="26"/>
                                        </p:tgtEl>
                                      </p:cBhvr>
                                      <p:to x="100000" y="100000"/>
                                    </p:animScale>
                                    <p:animScale>
                                      <p:cBhvr>
                                        <p:cTn id="23" dur="26">
                                          <p:stCondLst>
                                            <p:cond delay="1642"/>
                                          </p:stCondLst>
                                        </p:cTn>
                                        <p:tgtEl>
                                          <p:spTgt spid="26"/>
                                        </p:tgtEl>
                                      </p:cBhvr>
                                      <p:to x="100000" y="90000"/>
                                    </p:animScale>
                                    <p:animScale>
                                      <p:cBhvr>
                                        <p:cTn id="24" dur="166" decel="50000">
                                          <p:stCondLst>
                                            <p:cond delay="1668"/>
                                          </p:stCondLst>
                                        </p:cTn>
                                        <p:tgtEl>
                                          <p:spTgt spid="26"/>
                                        </p:tgtEl>
                                      </p:cBhvr>
                                      <p:to x="100000" y="100000"/>
                                    </p:animScale>
                                    <p:animScale>
                                      <p:cBhvr>
                                        <p:cTn id="25" dur="26">
                                          <p:stCondLst>
                                            <p:cond delay="1808"/>
                                          </p:stCondLst>
                                        </p:cTn>
                                        <p:tgtEl>
                                          <p:spTgt spid="26"/>
                                        </p:tgtEl>
                                      </p:cBhvr>
                                      <p:to x="100000" y="95000"/>
                                    </p:animScale>
                                    <p:animScale>
                                      <p:cBhvr>
                                        <p:cTn id="26" dur="166" decel="50000">
                                          <p:stCondLst>
                                            <p:cond delay="1834"/>
                                          </p:stCondLst>
                                        </p:cTn>
                                        <p:tgtEl>
                                          <p:spTgt spid="26"/>
                                        </p:tgtEl>
                                      </p:cBhvr>
                                      <p:to x="100000" y="100000"/>
                                    </p:animScale>
                                  </p:childTnLst>
                                </p:cTn>
                              </p:par>
                            </p:childTnLst>
                          </p:cTn>
                        </p:par>
                        <p:par>
                          <p:cTn id="27" fill="hold">
                            <p:stCondLst>
                              <p:cond delay="2500"/>
                            </p:stCondLst>
                            <p:childTnLst>
                              <p:par>
                                <p:cTn id="28" presetID="6" presetClass="emph" presetSubtype="0" fill="hold" grpId="0" nodeType="afterEffect">
                                  <p:stCondLst>
                                    <p:cond delay="0"/>
                                  </p:stCondLst>
                                  <p:childTnLst>
                                    <p:animScale>
                                      <p:cBhvr>
                                        <p:cTn id="29" dur="20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5229246"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a:t>
            </a:r>
            <a:r>
              <a:rPr lang="es-ES_tradnl" sz="2400" b="1" err="1">
                <a:solidFill>
                  <a:schemeClr val="bg1"/>
                </a:solidFill>
                <a:ea typeface="Gungsuh" charset="-127"/>
                <a:cs typeface="Gungsuh" charset="-127"/>
              </a:rPr>
              <a:t>Boxplot</a:t>
            </a:r>
            <a:r>
              <a:rPr lang="es-ES_tradnl" sz="2400" b="1">
                <a:solidFill>
                  <a:schemeClr val="bg1"/>
                </a:solidFill>
                <a:ea typeface="Gungsuh" charset="-127"/>
                <a:cs typeface="Gungsuh" charset="-127"/>
              </a:rPr>
              <a:t> Variables</a:t>
            </a:r>
          </a:p>
        </p:txBody>
      </p:sp>
      <p:pic>
        <p:nvPicPr>
          <p:cNvPr id="13" name="Imagen 12" descr="Gráfico, Gráfico de dispersión&#10;&#10;Descripción generada automáticamente">
            <a:extLst>
              <a:ext uri="{FF2B5EF4-FFF2-40B4-BE49-F238E27FC236}">
                <a16:creationId xmlns:a16="http://schemas.microsoft.com/office/drawing/2014/main" id="{C685C7A1-8B66-C5C3-468B-0DBE529B18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8021" y="1904197"/>
            <a:ext cx="6487957" cy="4680000"/>
          </a:xfrm>
          <a:prstGeom prst="rect">
            <a:avLst/>
          </a:prstGeom>
        </p:spPr>
      </p:pic>
      <p:sp>
        <p:nvSpPr>
          <p:cNvPr id="14" name="Rectángulo 13">
            <a:extLst>
              <a:ext uri="{FF2B5EF4-FFF2-40B4-BE49-F238E27FC236}">
                <a16:creationId xmlns:a16="http://schemas.microsoft.com/office/drawing/2014/main" id="{677E6D0B-43E2-A3CD-CF04-C9698F0E3E96}"/>
              </a:ext>
            </a:extLst>
          </p:cNvPr>
          <p:cNvSpPr/>
          <p:nvPr/>
        </p:nvSpPr>
        <p:spPr>
          <a:xfrm>
            <a:off x="2537949" y="1774490"/>
            <a:ext cx="4068100" cy="461665"/>
          </a:xfrm>
          <a:prstGeom prst="rect">
            <a:avLst/>
          </a:prstGeom>
          <a:noFill/>
        </p:spPr>
        <p:txBody>
          <a:bodyPr wrap="none" lIns="91440" tIns="45720" rIns="91440" bIns="45720">
            <a:spAutoFit/>
          </a:bodyPr>
          <a:lstStyle/>
          <a:p>
            <a:pPr algn="ctr"/>
            <a:r>
              <a:rPr lang="es-ES" sz="2400" b="1">
                <a:ln w="6600">
                  <a:solidFill>
                    <a:schemeClr val="accent2"/>
                  </a:solidFill>
                  <a:prstDash val="solid"/>
                </a:ln>
                <a:solidFill>
                  <a:srgbClr val="FFFFFF"/>
                </a:solidFill>
                <a:effectLst>
                  <a:outerShdw dist="38100" dir="2700000" algn="tl" rotWithShape="0">
                    <a:schemeClr val="accent2"/>
                  </a:outerShdw>
                </a:effectLst>
              </a:rPr>
              <a:t>BOXPLOT VARIABLE ANCHO</a:t>
            </a:r>
          </a:p>
        </p:txBody>
      </p:sp>
      <p:pic>
        <p:nvPicPr>
          <p:cNvPr id="15" name="Imagen 14" descr="Gráfico, Gráfico de cajas y bigotes&#10;&#10;Descripción generada automáticamente">
            <a:extLst>
              <a:ext uri="{FF2B5EF4-FFF2-40B4-BE49-F238E27FC236}">
                <a16:creationId xmlns:a16="http://schemas.microsoft.com/office/drawing/2014/main" id="{B5FB0709-CA6B-796C-F207-E2E3E52541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8021" y="1896579"/>
            <a:ext cx="6487957" cy="4680000"/>
          </a:xfrm>
          <a:prstGeom prst="rect">
            <a:avLst/>
          </a:prstGeom>
        </p:spPr>
      </p:pic>
      <p:sp>
        <p:nvSpPr>
          <p:cNvPr id="16" name="Rectángulo 15">
            <a:extLst>
              <a:ext uri="{FF2B5EF4-FFF2-40B4-BE49-F238E27FC236}">
                <a16:creationId xmlns:a16="http://schemas.microsoft.com/office/drawing/2014/main" id="{34488E94-14C7-8C2F-CFF4-E46CD954E185}"/>
              </a:ext>
            </a:extLst>
          </p:cNvPr>
          <p:cNvSpPr/>
          <p:nvPr/>
        </p:nvSpPr>
        <p:spPr>
          <a:xfrm>
            <a:off x="2886612" y="1766069"/>
            <a:ext cx="3758722" cy="461665"/>
          </a:xfrm>
          <a:prstGeom prst="rect">
            <a:avLst/>
          </a:prstGeom>
          <a:noFill/>
        </p:spPr>
        <p:txBody>
          <a:bodyPr wrap="none" lIns="91440" tIns="45720" rIns="91440" bIns="45720">
            <a:spAutoFit/>
          </a:bodyPr>
          <a:lstStyle/>
          <a:p>
            <a:pPr algn="ctr"/>
            <a:r>
              <a:rPr lang="es-ES" sz="2400" b="1">
                <a:ln w="6600">
                  <a:solidFill>
                    <a:schemeClr val="accent2"/>
                  </a:solidFill>
                  <a:prstDash val="solid"/>
                </a:ln>
                <a:solidFill>
                  <a:srgbClr val="FFFFFF"/>
                </a:solidFill>
                <a:effectLst>
                  <a:outerShdw dist="38100" dir="2700000" algn="tl" rotWithShape="0">
                    <a:schemeClr val="accent2"/>
                  </a:outerShdw>
                </a:effectLst>
              </a:rPr>
              <a:t>BOXPLOT VARIABLE PESO</a:t>
            </a:r>
          </a:p>
        </p:txBody>
      </p:sp>
      <p:pic>
        <p:nvPicPr>
          <p:cNvPr id="17" name="Imagen 16" descr="Gráfico, Gráfico de cajas y bigotes&#10;&#10;Descripción generada automáticamente">
            <a:extLst>
              <a:ext uri="{FF2B5EF4-FFF2-40B4-BE49-F238E27FC236}">
                <a16:creationId xmlns:a16="http://schemas.microsoft.com/office/drawing/2014/main" id="{57884A4A-6B3B-716A-8333-5B15206471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8021" y="1818000"/>
            <a:ext cx="6987031" cy="5040000"/>
          </a:xfrm>
          <a:prstGeom prst="rect">
            <a:avLst/>
          </a:prstGeom>
        </p:spPr>
      </p:pic>
      <p:sp>
        <p:nvSpPr>
          <p:cNvPr id="18" name="Rectángulo 17">
            <a:extLst>
              <a:ext uri="{FF2B5EF4-FFF2-40B4-BE49-F238E27FC236}">
                <a16:creationId xmlns:a16="http://schemas.microsoft.com/office/drawing/2014/main" id="{70B55675-5972-D105-E5A3-7BF9612E5671}"/>
              </a:ext>
            </a:extLst>
          </p:cNvPr>
          <p:cNvSpPr/>
          <p:nvPr/>
        </p:nvSpPr>
        <p:spPr>
          <a:xfrm>
            <a:off x="2455772" y="1725590"/>
            <a:ext cx="5119479" cy="461665"/>
          </a:xfrm>
          <a:prstGeom prst="rect">
            <a:avLst/>
          </a:prstGeom>
          <a:noFill/>
        </p:spPr>
        <p:txBody>
          <a:bodyPr wrap="none" lIns="91440" tIns="45720" rIns="91440" bIns="45720">
            <a:spAutoFit/>
          </a:bodyPr>
          <a:lstStyle/>
          <a:p>
            <a:pPr algn="ctr"/>
            <a:r>
              <a:rPr lang="es-ES" sz="2400" b="1">
                <a:ln w="6600">
                  <a:solidFill>
                    <a:schemeClr val="accent2"/>
                  </a:solidFill>
                  <a:prstDash val="solid"/>
                </a:ln>
                <a:solidFill>
                  <a:srgbClr val="FFFFFF"/>
                </a:solidFill>
                <a:effectLst>
                  <a:outerShdw dist="38100" dir="2700000" algn="tl" rotWithShape="0">
                    <a:schemeClr val="accent2"/>
                  </a:outerShdw>
                </a:effectLst>
              </a:rPr>
              <a:t>BOXPLOT VARIABLE PROFUNDIDAD</a:t>
            </a:r>
          </a:p>
        </p:txBody>
      </p:sp>
      <p:pic>
        <p:nvPicPr>
          <p:cNvPr id="19" name="Imagen 18" descr="Gráfico, Gráfico de cajas y bigotes&#10;&#10;Descripción generada automáticamente">
            <a:extLst>
              <a:ext uri="{FF2B5EF4-FFF2-40B4-BE49-F238E27FC236}">
                <a16:creationId xmlns:a16="http://schemas.microsoft.com/office/drawing/2014/main" id="{896199EC-4C71-1BCA-40C8-9EE3C5AD35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6475" y="1783077"/>
            <a:ext cx="6987031" cy="5040000"/>
          </a:xfrm>
          <a:prstGeom prst="rect">
            <a:avLst/>
          </a:prstGeom>
        </p:spPr>
      </p:pic>
      <p:sp>
        <p:nvSpPr>
          <p:cNvPr id="20" name="Rectángulo 19">
            <a:extLst>
              <a:ext uri="{FF2B5EF4-FFF2-40B4-BE49-F238E27FC236}">
                <a16:creationId xmlns:a16="http://schemas.microsoft.com/office/drawing/2014/main" id="{3E28FD58-74B4-65B7-FD06-FC05CF5094CB}"/>
              </a:ext>
            </a:extLst>
          </p:cNvPr>
          <p:cNvSpPr/>
          <p:nvPr/>
        </p:nvSpPr>
        <p:spPr>
          <a:xfrm>
            <a:off x="2886612" y="1587167"/>
            <a:ext cx="4074705" cy="461665"/>
          </a:xfrm>
          <a:prstGeom prst="rect">
            <a:avLst/>
          </a:prstGeom>
          <a:noFill/>
        </p:spPr>
        <p:txBody>
          <a:bodyPr wrap="none" lIns="91440" tIns="45720" rIns="91440" bIns="45720">
            <a:spAutoFit/>
          </a:bodyPr>
          <a:lstStyle/>
          <a:p>
            <a:pPr algn="ctr"/>
            <a:r>
              <a:rPr lang="es-ES" sz="2400" b="1">
                <a:ln w="6600">
                  <a:solidFill>
                    <a:schemeClr val="accent2"/>
                  </a:solidFill>
                  <a:prstDash val="solid"/>
                </a:ln>
                <a:solidFill>
                  <a:srgbClr val="FFFFFF"/>
                </a:solidFill>
                <a:effectLst>
                  <a:outerShdw dist="38100" dir="2700000" algn="tl" rotWithShape="0">
                    <a:schemeClr val="accent2"/>
                  </a:outerShdw>
                </a:effectLst>
              </a:rPr>
              <a:t>BOXPLOT VARIABLE PRECIO</a:t>
            </a:r>
          </a:p>
        </p:txBody>
      </p:sp>
      <p:pic>
        <p:nvPicPr>
          <p:cNvPr id="21" name="Imagen 20" descr="Gráfico, Gráfico de cajas y bigotes&#10;&#10;Descripción generada automáticamente">
            <a:extLst>
              <a:ext uri="{FF2B5EF4-FFF2-40B4-BE49-F238E27FC236}">
                <a16:creationId xmlns:a16="http://schemas.microsoft.com/office/drawing/2014/main" id="{9B2822C0-BD63-A8F1-0B24-0584925011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2375" y="1648769"/>
            <a:ext cx="6987031" cy="5040000"/>
          </a:xfrm>
          <a:prstGeom prst="rect">
            <a:avLst/>
          </a:prstGeom>
        </p:spPr>
      </p:pic>
      <p:sp>
        <p:nvSpPr>
          <p:cNvPr id="22" name="Rectángulo 21">
            <a:extLst>
              <a:ext uri="{FF2B5EF4-FFF2-40B4-BE49-F238E27FC236}">
                <a16:creationId xmlns:a16="http://schemas.microsoft.com/office/drawing/2014/main" id="{51891CF5-1F68-1099-5138-734252BA4E71}"/>
              </a:ext>
            </a:extLst>
          </p:cNvPr>
          <p:cNvSpPr/>
          <p:nvPr/>
        </p:nvSpPr>
        <p:spPr>
          <a:xfrm>
            <a:off x="3308816" y="1581759"/>
            <a:ext cx="3442097" cy="461665"/>
          </a:xfrm>
          <a:prstGeom prst="rect">
            <a:avLst/>
          </a:prstGeom>
          <a:noFill/>
        </p:spPr>
        <p:txBody>
          <a:bodyPr wrap="none" lIns="91440" tIns="45720" rIns="91440" bIns="45720">
            <a:spAutoFit/>
          </a:bodyPr>
          <a:lstStyle/>
          <a:p>
            <a:pPr algn="ctr"/>
            <a:r>
              <a:rPr lang="es-ES" sz="2400" b="1">
                <a:ln w="6600">
                  <a:solidFill>
                    <a:schemeClr val="accent2"/>
                  </a:solidFill>
                  <a:prstDash val="solid"/>
                </a:ln>
                <a:solidFill>
                  <a:srgbClr val="FFFFFF"/>
                </a:solidFill>
                <a:effectLst>
                  <a:outerShdw dist="38100" dir="2700000" algn="tl" rotWithShape="0">
                    <a:schemeClr val="accent2"/>
                  </a:outerShdw>
                </a:effectLst>
              </a:rPr>
              <a:t>BOXPLOT VARIABLE “X”</a:t>
            </a:r>
          </a:p>
        </p:txBody>
      </p:sp>
      <p:pic>
        <p:nvPicPr>
          <p:cNvPr id="23" name="Imagen 22" descr="Gráfico, Gráfico de dispersión&#10;&#10;Descripción generada automáticamente">
            <a:extLst>
              <a:ext uri="{FF2B5EF4-FFF2-40B4-BE49-F238E27FC236}">
                <a16:creationId xmlns:a16="http://schemas.microsoft.com/office/drawing/2014/main" id="{58769AE6-5B10-8657-BD4F-53F83392C9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2248" y="1539279"/>
            <a:ext cx="6987031" cy="5040000"/>
          </a:xfrm>
          <a:prstGeom prst="rect">
            <a:avLst/>
          </a:prstGeom>
        </p:spPr>
      </p:pic>
      <p:sp>
        <p:nvSpPr>
          <p:cNvPr id="24" name="Rectángulo 23">
            <a:extLst>
              <a:ext uri="{FF2B5EF4-FFF2-40B4-BE49-F238E27FC236}">
                <a16:creationId xmlns:a16="http://schemas.microsoft.com/office/drawing/2014/main" id="{12844151-6DFB-4ECD-3FE0-DFD551FD81A2}"/>
              </a:ext>
            </a:extLst>
          </p:cNvPr>
          <p:cNvSpPr/>
          <p:nvPr/>
        </p:nvSpPr>
        <p:spPr>
          <a:xfrm>
            <a:off x="3250292" y="1523069"/>
            <a:ext cx="3438891" cy="461665"/>
          </a:xfrm>
          <a:prstGeom prst="rect">
            <a:avLst/>
          </a:prstGeom>
          <a:noFill/>
        </p:spPr>
        <p:txBody>
          <a:bodyPr wrap="none" lIns="91440" tIns="45720" rIns="91440" bIns="45720">
            <a:spAutoFit/>
          </a:bodyPr>
          <a:lstStyle/>
          <a:p>
            <a:pPr algn="ctr"/>
            <a:r>
              <a:rPr lang="es-ES" sz="2400" b="1">
                <a:ln w="6600">
                  <a:solidFill>
                    <a:schemeClr val="accent2"/>
                  </a:solidFill>
                  <a:prstDash val="solid"/>
                </a:ln>
                <a:solidFill>
                  <a:srgbClr val="FFFFFF"/>
                </a:solidFill>
                <a:effectLst>
                  <a:outerShdw dist="38100" dir="2700000" algn="tl" rotWithShape="0">
                    <a:schemeClr val="accent2"/>
                  </a:outerShdw>
                </a:effectLst>
              </a:rPr>
              <a:t>BOXPLOT VARIABLE “Y”</a:t>
            </a:r>
          </a:p>
        </p:txBody>
      </p:sp>
      <p:pic>
        <p:nvPicPr>
          <p:cNvPr id="25" name="Imagen 24" descr="Gráfico&#10;&#10;Descripción generada automáticamente">
            <a:extLst>
              <a:ext uri="{FF2B5EF4-FFF2-40B4-BE49-F238E27FC236}">
                <a16:creationId xmlns:a16="http://schemas.microsoft.com/office/drawing/2014/main" id="{2D0D134D-DF9E-1191-967D-81144D6C848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2754" y="1544197"/>
            <a:ext cx="6987031" cy="5040000"/>
          </a:xfrm>
          <a:prstGeom prst="rect">
            <a:avLst/>
          </a:prstGeom>
        </p:spPr>
      </p:pic>
      <p:sp>
        <p:nvSpPr>
          <p:cNvPr id="26" name="Rectángulo 25">
            <a:extLst>
              <a:ext uri="{FF2B5EF4-FFF2-40B4-BE49-F238E27FC236}">
                <a16:creationId xmlns:a16="http://schemas.microsoft.com/office/drawing/2014/main" id="{4156F238-0315-7BF1-D77B-C4117DDB145F}"/>
              </a:ext>
            </a:extLst>
          </p:cNvPr>
          <p:cNvSpPr/>
          <p:nvPr/>
        </p:nvSpPr>
        <p:spPr>
          <a:xfrm>
            <a:off x="3127210" y="1515287"/>
            <a:ext cx="3426067" cy="461665"/>
          </a:xfrm>
          <a:prstGeom prst="rect">
            <a:avLst/>
          </a:prstGeom>
          <a:noFill/>
        </p:spPr>
        <p:txBody>
          <a:bodyPr wrap="none" lIns="91440" tIns="45720" rIns="91440" bIns="45720">
            <a:spAutoFit/>
          </a:bodyPr>
          <a:lstStyle/>
          <a:p>
            <a:pPr algn="ctr"/>
            <a:r>
              <a:rPr lang="es-ES" sz="2400" b="1">
                <a:ln w="6600">
                  <a:solidFill>
                    <a:schemeClr val="accent2"/>
                  </a:solidFill>
                  <a:prstDash val="solid"/>
                </a:ln>
                <a:solidFill>
                  <a:srgbClr val="FFFFFF"/>
                </a:solidFill>
                <a:effectLst>
                  <a:outerShdw dist="38100" dir="2700000" algn="tl" rotWithShape="0">
                    <a:schemeClr val="accent2"/>
                  </a:outerShdw>
                </a:effectLst>
              </a:rPr>
              <a:t>BOXPLOT VARIABLE “Z”</a:t>
            </a:r>
          </a:p>
        </p:txBody>
      </p:sp>
    </p:spTree>
    <p:extLst>
      <p:ext uri="{BB962C8B-B14F-4D97-AF65-F5344CB8AC3E}">
        <p14:creationId xmlns:p14="http://schemas.microsoft.com/office/powerpoint/2010/main" val="41829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down)">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4"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5229246"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a:t>
            </a:r>
            <a:r>
              <a:rPr lang="es-ES_tradnl" sz="2400" b="1" err="1">
                <a:solidFill>
                  <a:schemeClr val="bg1"/>
                </a:solidFill>
                <a:ea typeface="Gungsuh" charset="-127"/>
                <a:cs typeface="Gungsuh" charset="-127"/>
              </a:rPr>
              <a:t>Boxplot</a:t>
            </a:r>
            <a:r>
              <a:rPr lang="es-ES_tradnl" sz="2400" b="1">
                <a:solidFill>
                  <a:schemeClr val="bg1"/>
                </a:solidFill>
                <a:ea typeface="Gungsuh" charset="-127"/>
                <a:cs typeface="Gungsuh" charset="-127"/>
              </a:rPr>
              <a:t> respecto a la talla</a:t>
            </a:r>
          </a:p>
        </p:txBody>
      </p:sp>
      <p:pic>
        <p:nvPicPr>
          <p:cNvPr id="24" name="Imagen 23" descr="Gráfico, Gráfico de cajas y bigotes&#10;&#10;Descripción generada automáticamente">
            <a:extLst>
              <a:ext uri="{FF2B5EF4-FFF2-40B4-BE49-F238E27FC236}">
                <a16:creationId xmlns:a16="http://schemas.microsoft.com/office/drawing/2014/main" id="{34B146AE-6E8E-D40A-958E-4B672FB87E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291" y="1363211"/>
            <a:ext cx="6987031" cy="5040000"/>
          </a:xfrm>
          <a:prstGeom prst="rect">
            <a:avLst/>
          </a:prstGeom>
        </p:spPr>
      </p:pic>
      <p:pic>
        <p:nvPicPr>
          <p:cNvPr id="25" name="Imagen 24" descr="Gráfico, Gráfico de cajas y bigotes&#10;&#10;Descripción generada automáticamente">
            <a:extLst>
              <a:ext uri="{FF2B5EF4-FFF2-40B4-BE49-F238E27FC236}">
                <a16:creationId xmlns:a16="http://schemas.microsoft.com/office/drawing/2014/main" id="{08C5DA6B-0043-1E54-A85D-EB9B98871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290" y="1363211"/>
            <a:ext cx="6987031" cy="5040000"/>
          </a:xfrm>
          <a:prstGeom prst="rect">
            <a:avLst/>
          </a:prstGeom>
        </p:spPr>
      </p:pic>
      <p:pic>
        <p:nvPicPr>
          <p:cNvPr id="26" name="Imagen 25" descr="Gráfico, Gráfico de cajas y bigotes&#10;&#10;Descripción generada automáticamente">
            <a:extLst>
              <a:ext uri="{FF2B5EF4-FFF2-40B4-BE49-F238E27FC236}">
                <a16:creationId xmlns:a16="http://schemas.microsoft.com/office/drawing/2014/main" id="{24BD4017-7FAC-66E7-6F2B-FF4E2C795A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289" y="1397000"/>
            <a:ext cx="6987031" cy="5040000"/>
          </a:xfrm>
          <a:prstGeom prst="rect">
            <a:avLst/>
          </a:prstGeom>
        </p:spPr>
      </p:pic>
      <p:pic>
        <p:nvPicPr>
          <p:cNvPr id="27" name="Imagen 26" descr="Gráfico&#10;&#10;Descripción generada automáticamente">
            <a:extLst>
              <a:ext uri="{FF2B5EF4-FFF2-40B4-BE49-F238E27FC236}">
                <a16:creationId xmlns:a16="http://schemas.microsoft.com/office/drawing/2014/main" id="{5B1CFA0E-3B5E-1A36-2FE0-7C0642193A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5907" y="1425536"/>
            <a:ext cx="6987031" cy="5040000"/>
          </a:xfrm>
          <a:prstGeom prst="rect">
            <a:avLst/>
          </a:prstGeom>
        </p:spPr>
      </p:pic>
    </p:spTree>
    <p:extLst>
      <p:ext uri="{BB962C8B-B14F-4D97-AF65-F5344CB8AC3E}">
        <p14:creationId xmlns:p14="http://schemas.microsoft.com/office/powerpoint/2010/main" val="167857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5229246"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a:t>
            </a:r>
            <a:r>
              <a:rPr lang="es-ES_tradnl" sz="2400" b="1" err="1">
                <a:solidFill>
                  <a:schemeClr val="bg1"/>
                </a:solidFill>
                <a:ea typeface="Gungsuh" charset="-127"/>
                <a:cs typeface="Gungsuh" charset="-127"/>
              </a:rPr>
              <a:t>Boxplot</a:t>
            </a:r>
            <a:r>
              <a:rPr lang="es-ES_tradnl" sz="2400" b="1">
                <a:solidFill>
                  <a:schemeClr val="bg1"/>
                </a:solidFill>
                <a:ea typeface="Gungsuh" charset="-127"/>
                <a:cs typeface="Gungsuh" charset="-127"/>
              </a:rPr>
              <a:t> respecto al color</a:t>
            </a:r>
          </a:p>
        </p:txBody>
      </p:sp>
      <p:pic>
        <p:nvPicPr>
          <p:cNvPr id="4" name="Imagen 3" descr="Gráfico&#10;&#10;Descripción generada automáticamente">
            <a:extLst>
              <a:ext uri="{FF2B5EF4-FFF2-40B4-BE49-F238E27FC236}">
                <a16:creationId xmlns:a16="http://schemas.microsoft.com/office/drawing/2014/main" id="{BD122308-585A-0D1A-9A96-A6806B53C904}"/>
              </a:ext>
            </a:extLst>
          </p:cNvPr>
          <p:cNvPicPr>
            <a:picLocks noChangeAspect="1"/>
          </p:cNvPicPr>
          <p:nvPr/>
        </p:nvPicPr>
        <p:blipFill>
          <a:blip r:embed="rId5"/>
          <a:stretch>
            <a:fillRect/>
          </a:stretch>
        </p:blipFill>
        <p:spPr>
          <a:xfrm>
            <a:off x="1085850" y="1200828"/>
            <a:ext cx="6987031" cy="5040000"/>
          </a:xfrm>
          <a:prstGeom prst="rect">
            <a:avLst/>
          </a:prstGeom>
        </p:spPr>
      </p:pic>
      <p:pic>
        <p:nvPicPr>
          <p:cNvPr id="6" name="Imagen 5" descr="Gráfico, Gráfico de cajas y bigotes&#10;&#10;Descripción generada automáticamente">
            <a:extLst>
              <a:ext uri="{FF2B5EF4-FFF2-40B4-BE49-F238E27FC236}">
                <a16:creationId xmlns:a16="http://schemas.microsoft.com/office/drawing/2014/main" id="{D8946978-7B11-32E9-D307-C0E0115A01D9}"/>
              </a:ext>
            </a:extLst>
          </p:cNvPr>
          <p:cNvPicPr>
            <a:picLocks noChangeAspect="1"/>
          </p:cNvPicPr>
          <p:nvPr/>
        </p:nvPicPr>
        <p:blipFill>
          <a:blip r:embed="rId6"/>
          <a:stretch>
            <a:fillRect/>
          </a:stretch>
        </p:blipFill>
        <p:spPr>
          <a:xfrm>
            <a:off x="1086412" y="1200828"/>
            <a:ext cx="6987031" cy="5040000"/>
          </a:xfrm>
          <a:prstGeom prst="rect">
            <a:avLst/>
          </a:prstGeom>
        </p:spPr>
      </p:pic>
      <p:pic>
        <p:nvPicPr>
          <p:cNvPr id="9" name="Imagen 8" descr="Gráfico, Gráfico de cajas y bigotes&#10;&#10;Descripción generada automáticamente">
            <a:extLst>
              <a:ext uri="{FF2B5EF4-FFF2-40B4-BE49-F238E27FC236}">
                <a16:creationId xmlns:a16="http://schemas.microsoft.com/office/drawing/2014/main" id="{53453ABA-3516-6404-411C-98BE2043B02B}"/>
              </a:ext>
            </a:extLst>
          </p:cNvPr>
          <p:cNvPicPr>
            <a:picLocks noChangeAspect="1"/>
          </p:cNvPicPr>
          <p:nvPr/>
        </p:nvPicPr>
        <p:blipFill>
          <a:blip r:embed="rId7"/>
          <a:stretch>
            <a:fillRect/>
          </a:stretch>
        </p:blipFill>
        <p:spPr>
          <a:xfrm>
            <a:off x="1085850" y="1200828"/>
            <a:ext cx="6987031" cy="5040000"/>
          </a:xfrm>
          <a:prstGeom prst="rect">
            <a:avLst/>
          </a:prstGeom>
        </p:spPr>
      </p:pic>
      <p:pic>
        <p:nvPicPr>
          <p:cNvPr id="11" name="Imagen 10" descr="Gráfico&#10;&#10;Descripción generada automáticamente">
            <a:extLst>
              <a:ext uri="{FF2B5EF4-FFF2-40B4-BE49-F238E27FC236}">
                <a16:creationId xmlns:a16="http://schemas.microsoft.com/office/drawing/2014/main" id="{C8FDA581-7DC7-C90A-C10F-3AB2BBB240F4}"/>
              </a:ext>
            </a:extLst>
          </p:cNvPr>
          <p:cNvPicPr>
            <a:picLocks noChangeAspect="1"/>
          </p:cNvPicPr>
          <p:nvPr/>
        </p:nvPicPr>
        <p:blipFill>
          <a:blip r:embed="rId8"/>
          <a:stretch>
            <a:fillRect/>
          </a:stretch>
        </p:blipFill>
        <p:spPr>
          <a:xfrm>
            <a:off x="1085850" y="1200828"/>
            <a:ext cx="6987031" cy="5040000"/>
          </a:xfrm>
          <a:prstGeom prst="rect">
            <a:avLst/>
          </a:prstGeom>
        </p:spPr>
      </p:pic>
      <p:pic>
        <p:nvPicPr>
          <p:cNvPr id="13" name="Imagen 12" descr="Gráfico&#10;&#10;Descripción generada automáticamente con confianza media">
            <a:extLst>
              <a:ext uri="{FF2B5EF4-FFF2-40B4-BE49-F238E27FC236}">
                <a16:creationId xmlns:a16="http://schemas.microsoft.com/office/drawing/2014/main" id="{B1FD93C3-504D-55E5-C90D-647D6C143523}"/>
              </a:ext>
            </a:extLst>
          </p:cNvPr>
          <p:cNvPicPr>
            <a:picLocks noChangeAspect="1"/>
          </p:cNvPicPr>
          <p:nvPr/>
        </p:nvPicPr>
        <p:blipFill>
          <a:blip r:embed="rId9"/>
          <a:stretch>
            <a:fillRect/>
          </a:stretch>
        </p:blipFill>
        <p:spPr>
          <a:xfrm>
            <a:off x="1085850" y="1200828"/>
            <a:ext cx="6987031" cy="5040000"/>
          </a:xfrm>
          <a:prstGeom prst="rect">
            <a:avLst/>
          </a:prstGeom>
        </p:spPr>
      </p:pic>
      <p:pic>
        <p:nvPicPr>
          <p:cNvPr id="15" name="Imagen 14" descr="Gráfico, Gráfico de cajas y bigotes&#10;&#10;Descripción generada automáticamente">
            <a:extLst>
              <a:ext uri="{FF2B5EF4-FFF2-40B4-BE49-F238E27FC236}">
                <a16:creationId xmlns:a16="http://schemas.microsoft.com/office/drawing/2014/main" id="{E03A4453-445C-03B7-FA2A-372988C52008}"/>
              </a:ext>
            </a:extLst>
          </p:cNvPr>
          <p:cNvPicPr>
            <a:picLocks noChangeAspect="1"/>
          </p:cNvPicPr>
          <p:nvPr/>
        </p:nvPicPr>
        <p:blipFill>
          <a:blip r:embed="rId10"/>
          <a:stretch>
            <a:fillRect/>
          </a:stretch>
        </p:blipFill>
        <p:spPr>
          <a:xfrm>
            <a:off x="1085850" y="1200828"/>
            <a:ext cx="6987031" cy="5040000"/>
          </a:xfrm>
          <a:prstGeom prst="rect">
            <a:avLst/>
          </a:prstGeom>
        </p:spPr>
      </p:pic>
      <p:pic>
        <p:nvPicPr>
          <p:cNvPr id="17" name="Imagen 16" descr="Gráfico, Gráfico de cajas y bigotes&#10;&#10;Descripción generada automáticamente">
            <a:extLst>
              <a:ext uri="{FF2B5EF4-FFF2-40B4-BE49-F238E27FC236}">
                <a16:creationId xmlns:a16="http://schemas.microsoft.com/office/drawing/2014/main" id="{7D210A8E-DFE3-F3B1-0CB5-BA520877F700}"/>
              </a:ext>
            </a:extLst>
          </p:cNvPr>
          <p:cNvPicPr>
            <a:picLocks noChangeAspect="1"/>
          </p:cNvPicPr>
          <p:nvPr/>
        </p:nvPicPr>
        <p:blipFill>
          <a:blip r:embed="rId11"/>
          <a:stretch>
            <a:fillRect/>
          </a:stretch>
        </p:blipFill>
        <p:spPr>
          <a:xfrm>
            <a:off x="1085850" y="1200828"/>
            <a:ext cx="6987031" cy="5040000"/>
          </a:xfrm>
          <a:prstGeom prst="rect">
            <a:avLst/>
          </a:prstGeom>
        </p:spPr>
      </p:pic>
    </p:spTree>
    <p:extLst>
      <p:ext uri="{BB962C8B-B14F-4D97-AF65-F5344CB8AC3E}">
        <p14:creationId xmlns:p14="http://schemas.microsoft.com/office/powerpoint/2010/main" val="22930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5400696"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a:t>
            </a:r>
            <a:r>
              <a:rPr lang="es-ES_tradnl" sz="2400" b="1" err="1">
                <a:solidFill>
                  <a:schemeClr val="bg1"/>
                </a:solidFill>
                <a:ea typeface="Gungsuh" charset="-127"/>
                <a:cs typeface="Gungsuh" charset="-127"/>
              </a:rPr>
              <a:t>Boxplot</a:t>
            </a:r>
            <a:r>
              <a:rPr lang="es-ES_tradnl" sz="2400" b="1">
                <a:solidFill>
                  <a:schemeClr val="bg1"/>
                </a:solidFill>
                <a:ea typeface="Gungsuh" charset="-127"/>
                <a:cs typeface="Gungsuh" charset="-127"/>
              </a:rPr>
              <a:t> respecto a la pureza</a:t>
            </a:r>
          </a:p>
        </p:txBody>
      </p:sp>
      <p:pic>
        <p:nvPicPr>
          <p:cNvPr id="4" name="Imagen 3" descr="Gráfico, Gráfico de cajas y bigotes&#10;&#10;Descripción generada automáticamente">
            <a:extLst>
              <a:ext uri="{FF2B5EF4-FFF2-40B4-BE49-F238E27FC236}">
                <a16:creationId xmlns:a16="http://schemas.microsoft.com/office/drawing/2014/main" id="{1F96907E-C09A-47CE-9DA6-4799D865586C}"/>
              </a:ext>
            </a:extLst>
          </p:cNvPr>
          <p:cNvPicPr>
            <a:picLocks noChangeAspect="1"/>
          </p:cNvPicPr>
          <p:nvPr/>
        </p:nvPicPr>
        <p:blipFill>
          <a:blip r:embed="rId5"/>
          <a:stretch>
            <a:fillRect/>
          </a:stretch>
        </p:blipFill>
        <p:spPr>
          <a:xfrm>
            <a:off x="791531" y="1200828"/>
            <a:ext cx="6987031" cy="5040000"/>
          </a:xfrm>
          <a:prstGeom prst="rect">
            <a:avLst/>
          </a:prstGeom>
        </p:spPr>
      </p:pic>
      <p:pic>
        <p:nvPicPr>
          <p:cNvPr id="6" name="Imagen 5" descr="Gráfico, Gráfico de cajas y bigotes&#10;&#10;Descripción generada automáticamente">
            <a:extLst>
              <a:ext uri="{FF2B5EF4-FFF2-40B4-BE49-F238E27FC236}">
                <a16:creationId xmlns:a16="http://schemas.microsoft.com/office/drawing/2014/main" id="{EFA5760B-CA5F-7210-CDAF-D567CBF84623}"/>
              </a:ext>
            </a:extLst>
          </p:cNvPr>
          <p:cNvPicPr>
            <a:picLocks noChangeAspect="1"/>
          </p:cNvPicPr>
          <p:nvPr/>
        </p:nvPicPr>
        <p:blipFill>
          <a:blip r:embed="rId6"/>
          <a:stretch>
            <a:fillRect/>
          </a:stretch>
        </p:blipFill>
        <p:spPr>
          <a:xfrm>
            <a:off x="791530" y="1200828"/>
            <a:ext cx="6987031" cy="5040000"/>
          </a:xfrm>
          <a:prstGeom prst="rect">
            <a:avLst/>
          </a:prstGeom>
        </p:spPr>
      </p:pic>
      <p:pic>
        <p:nvPicPr>
          <p:cNvPr id="9" name="Imagen 8" descr="Gráfico, Gráfico de cajas y bigotes&#10;&#10;Descripción generada automáticamente">
            <a:extLst>
              <a:ext uri="{FF2B5EF4-FFF2-40B4-BE49-F238E27FC236}">
                <a16:creationId xmlns:a16="http://schemas.microsoft.com/office/drawing/2014/main" id="{F374528B-1F26-C01F-792F-88CAF6A9B622}"/>
              </a:ext>
            </a:extLst>
          </p:cNvPr>
          <p:cNvPicPr>
            <a:picLocks noChangeAspect="1"/>
          </p:cNvPicPr>
          <p:nvPr/>
        </p:nvPicPr>
        <p:blipFill>
          <a:blip r:embed="rId7"/>
          <a:stretch>
            <a:fillRect/>
          </a:stretch>
        </p:blipFill>
        <p:spPr>
          <a:xfrm>
            <a:off x="791529" y="1164241"/>
            <a:ext cx="6987031" cy="5040000"/>
          </a:xfrm>
          <a:prstGeom prst="rect">
            <a:avLst/>
          </a:prstGeom>
        </p:spPr>
      </p:pic>
      <p:pic>
        <p:nvPicPr>
          <p:cNvPr id="11" name="Imagen 10" descr="Gráfico, Gráfico de cajas y bigotes&#10;&#10;Descripción generada automáticamente">
            <a:extLst>
              <a:ext uri="{FF2B5EF4-FFF2-40B4-BE49-F238E27FC236}">
                <a16:creationId xmlns:a16="http://schemas.microsoft.com/office/drawing/2014/main" id="{6B73CAE3-CBBB-C8A4-F521-24A33899EDC4}"/>
              </a:ext>
            </a:extLst>
          </p:cNvPr>
          <p:cNvPicPr>
            <a:picLocks noChangeAspect="1"/>
          </p:cNvPicPr>
          <p:nvPr/>
        </p:nvPicPr>
        <p:blipFill>
          <a:blip r:embed="rId8"/>
          <a:stretch>
            <a:fillRect/>
          </a:stretch>
        </p:blipFill>
        <p:spPr>
          <a:xfrm>
            <a:off x="791529" y="1164241"/>
            <a:ext cx="6987031" cy="5040000"/>
          </a:xfrm>
          <a:prstGeom prst="rect">
            <a:avLst/>
          </a:prstGeom>
        </p:spPr>
      </p:pic>
      <p:pic>
        <p:nvPicPr>
          <p:cNvPr id="13" name="Imagen 12" descr="Gráfico, Gráfico de cajas y bigotes&#10;&#10;Descripción generada automáticamente">
            <a:extLst>
              <a:ext uri="{FF2B5EF4-FFF2-40B4-BE49-F238E27FC236}">
                <a16:creationId xmlns:a16="http://schemas.microsoft.com/office/drawing/2014/main" id="{DA083C8A-9618-E3DF-88BB-2C9B346AB2C5}"/>
              </a:ext>
            </a:extLst>
          </p:cNvPr>
          <p:cNvPicPr>
            <a:picLocks noChangeAspect="1"/>
          </p:cNvPicPr>
          <p:nvPr/>
        </p:nvPicPr>
        <p:blipFill>
          <a:blip r:embed="rId9"/>
          <a:stretch>
            <a:fillRect/>
          </a:stretch>
        </p:blipFill>
        <p:spPr>
          <a:xfrm>
            <a:off x="791529" y="1263726"/>
            <a:ext cx="6987031" cy="5040000"/>
          </a:xfrm>
          <a:prstGeom prst="rect">
            <a:avLst/>
          </a:prstGeom>
        </p:spPr>
      </p:pic>
      <p:pic>
        <p:nvPicPr>
          <p:cNvPr id="15" name="Imagen 14" descr="Gráfico, Gráfico de cajas y bigotes&#10;&#10;Descripción generada automáticamente">
            <a:extLst>
              <a:ext uri="{FF2B5EF4-FFF2-40B4-BE49-F238E27FC236}">
                <a16:creationId xmlns:a16="http://schemas.microsoft.com/office/drawing/2014/main" id="{D3C0B0ED-8F62-C89E-8FEC-42055A4E363A}"/>
              </a:ext>
            </a:extLst>
          </p:cNvPr>
          <p:cNvPicPr>
            <a:picLocks noChangeAspect="1"/>
          </p:cNvPicPr>
          <p:nvPr/>
        </p:nvPicPr>
        <p:blipFill>
          <a:blip r:embed="rId10"/>
          <a:stretch>
            <a:fillRect/>
          </a:stretch>
        </p:blipFill>
        <p:spPr>
          <a:xfrm>
            <a:off x="791529" y="1237415"/>
            <a:ext cx="6987031" cy="5040000"/>
          </a:xfrm>
          <a:prstGeom prst="rect">
            <a:avLst/>
          </a:prstGeom>
        </p:spPr>
      </p:pic>
      <p:pic>
        <p:nvPicPr>
          <p:cNvPr id="17" name="Imagen 16" descr="Gráfico&#10;&#10;Descripción generada automáticamente">
            <a:extLst>
              <a:ext uri="{FF2B5EF4-FFF2-40B4-BE49-F238E27FC236}">
                <a16:creationId xmlns:a16="http://schemas.microsoft.com/office/drawing/2014/main" id="{BD6B88E8-207E-08E3-F663-1CFAFDEE8CE8}"/>
              </a:ext>
            </a:extLst>
          </p:cNvPr>
          <p:cNvPicPr>
            <a:picLocks noChangeAspect="1"/>
          </p:cNvPicPr>
          <p:nvPr/>
        </p:nvPicPr>
        <p:blipFill>
          <a:blip r:embed="rId11"/>
          <a:stretch>
            <a:fillRect/>
          </a:stretch>
        </p:blipFill>
        <p:spPr>
          <a:xfrm>
            <a:off x="807652" y="1213984"/>
            <a:ext cx="6987031" cy="5040000"/>
          </a:xfrm>
          <a:prstGeom prst="rect">
            <a:avLst/>
          </a:prstGeom>
        </p:spPr>
      </p:pic>
    </p:spTree>
    <p:extLst>
      <p:ext uri="{BB962C8B-B14F-4D97-AF65-F5344CB8AC3E}">
        <p14:creationId xmlns:p14="http://schemas.microsoft.com/office/powerpoint/2010/main" val="27265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p:cNvCxnSpPr>
          <p:nvPr/>
        </p:nvCxnSpPr>
        <p:spPr>
          <a:xfrm>
            <a:off x="144000" y="139700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5400696"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Datos atípicos</a:t>
            </a:r>
          </a:p>
        </p:txBody>
      </p:sp>
      <p:pic>
        <p:nvPicPr>
          <p:cNvPr id="5" name="Imagen 4">
            <a:extLst>
              <a:ext uri="{FF2B5EF4-FFF2-40B4-BE49-F238E27FC236}">
                <a16:creationId xmlns:a16="http://schemas.microsoft.com/office/drawing/2014/main" id="{9BEB68F8-24A1-6AB7-35A9-509E3D5C5267}"/>
              </a:ext>
            </a:extLst>
          </p:cNvPr>
          <p:cNvPicPr>
            <a:picLocks noChangeAspect="1"/>
          </p:cNvPicPr>
          <p:nvPr/>
        </p:nvPicPr>
        <p:blipFill>
          <a:blip r:embed="rId5"/>
          <a:stretch>
            <a:fillRect/>
          </a:stretch>
        </p:blipFill>
        <p:spPr>
          <a:xfrm>
            <a:off x="328592" y="1544640"/>
            <a:ext cx="3568041" cy="1627183"/>
          </a:xfrm>
          <a:prstGeom prst="rect">
            <a:avLst/>
          </a:prstGeom>
        </p:spPr>
      </p:pic>
      <p:pic>
        <p:nvPicPr>
          <p:cNvPr id="12" name="Imagen 11" descr="Gráfico, Gráfico de cajas y bigotes&#10;&#10;Descripción generada automáticamente">
            <a:extLst>
              <a:ext uri="{FF2B5EF4-FFF2-40B4-BE49-F238E27FC236}">
                <a16:creationId xmlns:a16="http://schemas.microsoft.com/office/drawing/2014/main" id="{65A4B93D-F416-D9BE-FAA3-4740750B61C2}"/>
              </a:ext>
            </a:extLst>
          </p:cNvPr>
          <p:cNvPicPr>
            <a:picLocks noChangeAspect="1"/>
          </p:cNvPicPr>
          <p:nvPr/>
        </p:nvPicPr>
        <p:blipFill>
          <a:blip r:embed="rId6"/>
          <a:stretch>
            <a:fillRect/>
          </a:stretch>
        </p:blipFill>
        <p:spPr>
          <a:xfrm>
            <a:off x="328592" y="3610044"/>
            <a:ext cx="3171825" cy="2287953"/>
          </a:xfrm>
          <a:prstGeom prst="rect">
            <a:avLst/>
          </a:prstGeom>
        </p:spPr>
      </p:pic>
      <p:pic>
        <p:nvPicPr>
          <p:cNvPr id="19" name="Imagen 18" descr="Gráfico, Gráfico de cajas y bigotes&#10;&#10;Descripción generada automáticamente">
            <a:extLst>
              <a:ext uri="{FF2B5EF4-FFF2-40B4-BE49-F238E27FC236}">
                <a16:creationId xmlns:a16="http://schemas.microsoft.com/office/drawing/2014/main" id="{5A094842-6D62-BD48-0626-E8022FCA3DCC}"/>
              </a:ext>
            </a:extLst>
          </p:cNvPr>
          <p:cNvPicPr>
            <a:picLocks noChangeAspect="1"/>
          </p:cNvPicPr>
          <p:nvPr/>
        </p:nvPicPr>
        <p:blipFill>
          <a:blip r:embed="rId7"/>
          <a:stretch>
            <a:fillRect/>
          </a:stretch>
        </p:blipFill>
        <p:spPr>
          <a:xfrm>
            <a:off x="4572000" y="3621527"/>
            <a:ext cx="3212040" cy="2316961"/>
          </a:xfrm>
          <a:prstGeom prst="rect">
            <a:avLst/>
          </a:prstGeom>
        </p:spPr>
      </p:pic>
      <p:sp>
        <p:nvSpPr>
          <p:cNvPr id="20" name="CuadroTexto 19">
            <a:extLst>
              <a:ext uri="{FF2B5EF4-FFF2-40B4-BE49-F238E27FC236}">
                <a16:creationId xmlns:a16="http://schemas.microsoft.com/office/drawing/2014/main" id="{0DA3F426-3009-2035-CD9E-AD8C0B83F27C}"/>
              </a:ext>
            </a:extLst>
          </p:cNvPr>
          <p:cNvSpPr txBox="1"/>
          <p:nvPr/>
        </p:nvSpPr>
        <p:spPr>
          <a:xfrm>
            <a:off x="4286250" y="1416170"/>
            <a:ext cx="3771900" cy="1477328"/>
          </a:xfrm>
          <a:prstGeom prst="rect">
            <a:avLst/>
          </a:prstGeom>
          <a:noFill/>
        </p:spPr>
        <p:txBody>
          <a:bodyPr wrap="square" rtlCol="0">
            <a:spAutoFit/>
          </a:bodyPr>
          <a:lstStyle/>
          <a:p>
            <a:r>
              <a:rPr lang="es-CL"/>
              <a:t>Se eliminarán los datos iguales a cero en los ejes X, Y, Z y los datos atípicos en las variables de peso y precio de las variables (quedando un aproximado de 68% de los datos).</a:t>
            </a:r>
          </a:p>
        </p:txBody>
      </p:sp>
      <p:sp>
        <p:nvSpPr>
          <p:cNvPr id="21" name="Rectángulo: esquinas redondeadas 20">
            <a:extLst>
              <a:ext uri="{FF2B5EF4-FFF2-40B4-BE49-F238E27FC236}">
                <a16:creationId xmlns:a16="http://schemas.microsoft.com/office/drawing/2014/main" id="{711FA9AE-982D-043F-78CF-5637D174631F}"/>
              </a:ext>
            </a:extLst>
          </p:cNvPr>
          <p:cNvSpPr/>
          <p:nvPr/>
        </p:nvSpPr>
        <p:spPr>
          <a:xfrm>
            <a:off x="4286250" y="2913744"/>
            <a:ext cx="3586479" cy="645458"/>
          </a:xfrm>
          <a:prstGeom prst="roundRect">
            <a:avLst>
              <a:gd name="adj" fmla="val 5000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a:p>
        </p:txBody>
      </p:sp>
      <p:sp>
        <p:nvSpPr>
          <p:cNvPr id="26" name="2 CuadroTexto">
            <a:extLst>
              <a:ext uri="{FF2B5EF4-FFF2-40B4-BE49-F238E27FC236}">
                <a16:creationId xmlns:a16="http://schemas.microsoft.com/office/drawing/2014/main" id="{34041D5B-5227-25F5-3F4C-15C119A68707}"/>
              </a:ext>
            </a:extLst>
          </p:cNvPr>
          <p:cNvSpPr txBox="1"/>
          <p:nvPr/>
        </p:nvSpPr>
        <p:spPr>
          <a:xfrm>
            <a:off x="4572000" y="2913744"/>
            <a:ext cx="1938419" cy="584775"/>
          </a:xfrm>
          <a:prstGeom prst="rect">
            <a:avLst/>
          </a:prstGeom>
          <a:no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3200" b="1">
                <a:solidFill>
                  <a:prstClr val="white"/>
                </a:solidFill>
                <a:latin typeface="Arial" panose="020B0604020202020204" pitchFamily="34" charset="0"/>
                <a:cs typeface="Arial" panose="020B0604020202020204" pitchFamily="34" charset="0"/>
              </a:rPr>
              <a:t>36.572</a:t>
            </a:r>
            <a:endParaRPr kumimoji="0" lang="es-CL" sz="3200" b="1"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7" name="CuadroTexto 26">
            <a:extLst>
              <a:ext uri="{FF2B5EF4-FFF2-40B4-BE49-F238E27FC236}">
                <a16:creationId xmlns:a16="http://schemas.microsoft.com/office/drawing/2014/main" id="{AB32B91B-B0D6-B727-39D1-7F81818F58D7}"/>
              </a:ext>
            </a:extLst>
          </p:cNvPr>
          <p:cNvSpPr txBox="1"/>
          <p:nvPr/>
        </p:nvSpPr>
        <p:spPr>
          <a:xfrm>
            <a:off x="6492964" y="3114404"/>
            <a:ext cx="1160900" cy="266933"/>
          </a:xfrm>
          <a:prstGeom prst="rect">
            <a:avLst/>
          </a:prstGeom>
          <a:noFill/>
        </p:spPr>
        <p:txBody>
          <a:bodyPr wrap="square">
            <a:spAutoFit/>
          </a:bodyPr>
          <a:lstStyle/>
          <a:p>
            <a:pPr>
              <a:lnSpc>
                <a:spcPct val="70000"/>
              </a:lnSpc>
            </a:pPr>
            <a:r>
              <a:rPr lang="es-ES" sz="1600" b="1">
                <a:solidFill>
                  <a:schemeClr val="bg1"/>
                </a:solidFill>
                <a:latin typeface="Arial Narrow"/>
                <a:cs typeface="Arial Narrow"/>
              </a:rPr>
              <a:t>Datos</a:t>
            </a:r>
          </a:p>
        </p:txBody>
      </p:sp>
      <p:sp>
        <p:nvSpPr>
          <p:cNvPr id="28" name="CuadroTexto 27">
            <a:extLst>
              <a:ext uri="{FF2B5EF4-FFF2-40B4-BE49-F238E27FC236}">
                <a16:creationId xmlns:a16="http://schemas.microsoft.com/office/drawing/2014/main" id="{7F41EF31-D6F1-470B-BB0E-C2FAF03186C9}"/>
              </a:ext>
            </a:extLst>
          </p:cNvPr>
          <p:cNvSpPr txBox="1"/>
          <p:nvPr/>
        </p:nvSpPr>
        <p:spPr>
          <a:xfrm>
            <a:off x="4762500" y="5638800"/>
            <a:ext cx="2891364" cy="369332"/>
          </a:xfrm>
          <a:prstGeom prst="rect">
            <a:avLst/>
          </a:prstGeom>
          <a:noFill/>
        </p:spPr>
        <p:txBody>
          <a:bodyPr wrap="square" rtlCol="0">
            <a:spAutoFit/>
          </a:bodyPr>
          <a:lstStyle/>
          <a:p>
            <a:pPr algn="ctr"/>
            <a:r>
              <a:rPr lang="es-CL"/>
              <a:t>Peso</a:t>
            </a:r>
          </a:p>
        </p:txBody>
      </p:sp>
      <p:sp>
        <p:nvSpPr>
          <p:cNvPr id="29" name="CuadroTexto 28">
            <a:extLst>
              <a:ext uri="{FF2B5EF4-FFF2-40B4-BE49-F238E27FC236}">
                <a16:creationId xmlns:a16="http://schemas.microsoft.com/office/drawing/2014/main" id="{3BDAF6FD-F242-89FE-8296-F46D51F9C583}"/>
              </a:ext>
            </a:extLst>
          </p:cNvPr>
          <p:cNvSpPr txBox="1"/>
          <p:nvPr/>
        </p:nvSpPr>
        <p:spPr>
          <a:xfrm>
            <a:off x="533400" y="5638800"/>
            <a:ext cx="2847686" cy="369332"/>
          </a:xfrm>
          <a:prstGeom prst="rect">
            <a:avLst/>
          </a:prstGeom>
          <a:noFill/>
        </p:spPr>
        <p:txBody>
          <a:bodyPr wrap="square" rtlCol="0">
            <a:spAutoFit/>
          </a:bodyPr>
          <a:lstStyle/>
          <a:p>
            <a:pPr algn="ctr"/>
            <a:r>
              <a:rPr lang="es-CL"/>
              <a:t>Precio</a:t>
            </a:r>
          </a:p>
        </p:txBody>
      </p:sp>
    </p:spTree>
    <p:extLst>
      <p:ext uri="{BB962C8B-B14F-4D97-AF65-F5344CB8AC3E}">
        <p14:creationId xmlns:p14="http://schemas.microsoft.com/office/powerpoint/2010/main" val="217462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3286146"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Correlación</a:t>
            </a:r>
          </a:p>
        </p:txBody>
      </p:sp>
      <p:pic>
        <p:nvPicPr>
          <p:cNvPr id="5" name="Imagen 4" descr="Gráfico, Histograma&#10;&#10;Descripción generada automáticamente">
            <a:extLst>
              <a:ext uri="{FF2B5EF4-FFF2-40B4-BE49-F238E27FC236}">
                <a16:creationId xmlns:a16="http://schemas.microsoft.com/office/drawing/2014/main" id="{71C8B46E-B938-8E49-D5A1-5F85DA7FE118}"/>
              </a:ext>
            </a:extLst>
          </p:cNvPr>
          <p:cNvPicPr>
            <a:picLocks noChangeAspect="1"/>
          </p:cNvPicPr>
          <p:nvPr/>
        </p:nvPicPr>
        <p:blipFill rotWithShape="1">
          <a:blip r:embed="rId5"/>
          <a:srcRect l="18450" t="5488" r="15625"/>
          <a:stretch/>
        </p:blipFill>
        <p:spPr>
          <a:xfrm>
            <a:off x="1557900" y="1325556"/>
            <a:ext cx="6028200" cy="5077655"/>
          </a:xfrm>
          <a:prstGeom prst="rect">
            <a:avLst/>
          </a:prstGeom>
        </p:spPr>
      </p:pic>
    </p:spTree>
    <p:extLst>
      <p:ext uri="{BB962C8B-B14F-4D97-AF65-F5344CB8AC3E}">
        <p14:creationId xmlns:p14="http://schemas.microsoft.com/office/powerpoint/2010/main" val="338401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6529408"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Análisis de componentes principales</a:t>
            </a:r>
          </a:p>
        </p:txBody>
      </p:sp>
      <p:graphicFrame>
        <p:nvGraphicFramePr>
          <p:cNvPr id="3" name="Tabla 2">
            <a:extLst>
              <a:ext uri="{FF2B5EF4-FFF2-40B4-BE49-F238E27FC236}">
                <a16:creationId xmlns:a16="http://schemas.microsoft.com/office/drawing/2014/main" id="{91B80680-F2F3-DE28-F6A1-D970DCC45A72}"/>
              </a:ext>
            </a:extLst>
          </p:cNvPr>
          <p:cNvGraphicFramePr>
            <a:graphicFrameLocks noGrp="1"/>
          </p:cNvGraphicFramePr>
          <p:nvPr>
            <p:extLst>
              <p:ext uri="{D42A27DB-BD31-4B8C-83A1-F6EECF244321}">
                <p14:modId xmlns:p14="http://schemas.microsoft.com/office/powerpoint/2010/main" val="3784462390"/>
              </p:ext>
            </p:extLst>
          </p:nvPr>
        </p:nvGraphicFramePr>
        <p:xfrm>
          <a:off x="635000" y="1754160"/>
          <a:ext cx="7423150" cy="3393648"/>
        </p:xfrm>
        <a:graphic>
          <a:graphicData uri="http://schemas.openxmlformats.org/drawingml/2006/table">
            <a:tbl>
              <a:tblPr firstRow="1" bandRow="1">
                <a:tableStyleId>{5C22544A-7EE6-4342-B048-85BDC9FD1C3A}</a:tableStyleId>
              </a:tblPr>
              <a:tblGrid>
                <a:gridCol w="1529367">
                  <a:extLst>
                    <a:ext uri="{9D8B030D-6E8A-4147-A177-3AD203B41FA5}">
                      <a16:colId xmlns:a16="http://schemas.microsoft.com/office/drawing/2014/main" val="3626967492"/>
                    </a:ext>
                  </a:extLst>
                </a:gridCol>
                <a:gridCol w="841969">
                  <a:extLst>
                    <a:ext uri="{9D8B030D-6E8A-4147-A177-3AD203B41FA5}">
                      <a16:colId xmlns:a16="http://schemas.microsoft.com/office/drawing/2014/main" val="871743493"/>
                    </a:ext>
                  </a:extLst>
                </a:gridCol>
                <a:gridCol w="841969">
                  <a:extLst>
                    <a:ext uri="{9D8B030D-6E8A-4147-A177-3AD203B41FA5}">
                      <a16:colId xmlns:a16="http://schemas.microsoft.com/office/drawing/2014/main" val="62910574"/>
                    </a:ext>
                  </a:extLst>
                </a:gridCol>
                <a:gridCol w="841969">
                  <a:extLst>
                    <a:ext uri="{9D8B030D-6E8A-4147-A177-3AD203B41FA5}">
                      <a16:colId xmlns:a16="http://schemas.microsoft.com/office/drawing/2014/main" val="2193723964"/>
                    </a:ext>
                  </a:extLst>
                </a:gridCol>
                <a:gridCol w="841969">
                  <a:extLst>
                    <a:ext uri="{9D8B030D-6E8A-4147-A177-3AD203B41FA5}">
                      <a16:colId xmlns:a16="http://schemas.microsoft.com/office/drawing/2014/main" val="4055717565"/>
                    </a:ext>
                  </a:extLst>
                </a:gridCol>
                <a:gridCol w="841969">
                  <a:extLst>
                    <a:ext uri="{9D8B030D-6E8A-4147-A177-3AD203B41FA5}">
                      <a16:colId xmlns:a16="http://schemas.microsoft.com/office/drawing/2014/main" val="1594756193"/>
                    </a:ext>
                  </a:extLst>
                </a:gridCol>
                <a:gridCol w="841969">
                  <a:extLst>
                    <a:ext uri="{9D8B030D-6E8A-4147-A177-3AD203B41FA5}">
                      <a16:colId xmlns:a16="http://schemas.microsoft.com/office/drawing/2014/main" val="3909356798"/>
                    </a:ext>
                  </a:extLst>
                </a:gridCol>
                <a:gridCol w="841969">
                  <a:extLst>
                    <a:ext uri="{9D8B030D-6E8A-4147-A177-3AD203B41FA5}">
                      <a16:colId xmlns:a16="http://schemas.microsoft.com/office/drawing/2014/main" val="862821027"/>
                    </a:ext>
                  </a:extLst>
                </a:gridCol>
              </a:tblGrid>
              <a:tr h="424206">
                <a:tc>
                  <a:txBody>
                    <a:bodyPr/>
                    <a:lstStyle/>
                    <a:p>
                      <a:endParaRPr lang="es-CL"/>
                    </a:p>
                  </a:txBody>
                  <a:tcPr/>
                </a:tc>
                <a:tc>
                  <a:txBody>
                    <a:bodyPr/>
                    <a:lstStyle/>
                    <a:p>
                      <a:r>
                        <a:rPr lang="es-CL"/>
                        <a:t>PC1</a:t>
                      </a:r>
                    </a:p>
                  </a:txBody>
                  <a:tcPr/>
                </a:tc>
                <a:tc>
                  <a:txBody>
                    <a:bodyPr/>
                    <a:lstStyle/>
                    <a:p>
                      <a:r>
                        <a:rPr lang="es-CL"/>
                        <a:t>PC2</a:t>
                      </a:r>
                    </a:p>
                  </a:txBody>
                  <a:tcPr/>
                </a:tc>
                <a:tc>
                  <a:txBody>
                    <a:bodyPr/>
                    <a:lstStyle/>
                    <a:p>
                      <a:r>
                        <a:rPr lang="es-CL"/>
                        <a:t>PC3</a:t>
                      </a:r>
                    </a:p>
                  </a:txBody>
                  <a:tcPr/>
                </a:tc>
                <a:tc>
                  <a:txBody>
                    <a:bodyPr/>
                    <a:lstStyle/>
                    <a:p>
                      <a:r>
                        <a:rPr lang="es-CL"/>
                        <a:t>PC4</a:t>
                      </a:r>
                    </a:p>
                  </a:txBody>
                  <a:tcPr/>
                </a:tc>
                <a:tc>
                  <a:txBody>
                    <a:bodyPr/>
                    <a:lstStyle/>
                    <a:p>
                      <a:r>
                        <a:rPr lang="es-CL"/>
                        <a:t>PC5</a:t>
                      </a:r>
                    </a:p>
                  </a:txBody>
                  <a:tcPr/>
                </a:tc>
                <a:tc>
                  <a:txBody>
                    <a:bodyPr/>
                    <a:lstStyle/>
                    <a:p>
                      <a:r>
                        <a:rPr lang="es-CL"/>
                        <a:t>PC6</a:t>
                      </a:r>
                    </a:p>
                  </a:txBody>
                  <a:tcPr/>
                </a:tc>
                <a:tc>
                  <a:txBody>
                    <a:bodyPr/>
                    <a:lstStyle/>
                    <a:p>
                      <a:r>
                        <a:rPr lang="es-CL"/>
                        <a:t>PC7</a:t>
                      </a:r>
                    </a:p>
                  </a:txBody>
                  <a:tcPr/>
                </a:tc>
                <a:extLst>
                  <a:ext uri="{0D108BD9-81ED-4DB2-BD59-A6C34878D82A}">
                    <a16:rowId xmlns:a16="http://schemas.microsoft.com/office/drawing/2014/main" val="3077560522"/>
                  </a:ext>
                </a:extLst>
              </a:tr>
              <a:tr h="424206">
                <a:tc>
                  <a:txBody>
                    <a:bodyPr/>
                    <a:lstStyle/>
                    <a:p>
                      <a:r>
                        <a:rPr lang="es-CL"/>
                        <a:t>Peso</a:t>
                      </a:r>
                    </a:p>
                  </a:txBody>
                  <a:tcPr/>
                </a:tc>
                <a:tc>
                  <a:txBody>
                    <a:bodyPr/>
                    <a:lstStyle/>
                    <a:p>
                      <a:r>
                        <a:rPr lang="es-CL"/>
                        <a:t>0,453</a:t>
                      </a:r>
                    </a:p>
                  </a:txBody>
                  <a:tcPr/>
                </a:tc>
                <a:tc>
                  <a:txBody>
                    <a:bodyPr/>
                    <a:lstStyle/>
                    <a:p>
                      <a:r>
                        <a:rPr lang="es-CL"/>
                        <a:t>-0,026</a:t>
                      </a:r>
                    </a:p>
                  </a:txBody>
                  <a:tcPr/>
                </a:tc>
                <a:tc>
                  <a:txBody>
                    <a:bodyPr/>
                    <a:lstStyle/>
                    <a:p>
                      <a:r>
                        <a:rPr lang="es-CL"/>
                        <a:t>0,009</a:t>
                      </a:r>
                    </a:p>
                  </a:txBody>
                  <a:tcPr/>
                </a:tc>
                <a:tc>
                  <a:txBody>
                    <a:bodyPr/>
                    <a:lstStyle/>
                    <a:p>
                      <a:r>
                        <a:rPr lang="es-CL"/>
                        <a:t>0,038</a:t>
                      </a:r>
                    </a:p>
                  </a:txBody>
                  <a:tcPr/>
                </a:tc>
                <a:tc>
                  <a:txBody>
                    <a:bodyPr/>
                    <a:lstStyle/>
                    <a:p>
                      <a:r>
                        <a:rPr lang="es-CL"/>
                        <a:t>-0,247</a:t>
                      </a:r>
                    </a:p>
                  </a:txBody>
                  <a:tcPr/>
                </a:tc>
                <a:tc>
                  <a:txBody>
                    <a:bodyPr/>
                    <a:lstStyle/>
                    <a:p>
                      <a:r>
                        <a:rPr lang="es-CL"/>
                        <a:t>0,563</a:t>
                      </a:r>
                    </a:p>
                  </a:txBody>
                  <a:tcPr/>
                </a:tc>
                <a:tc>
                  <a:txBody>
                    <a:bodyPr/>
                    <a:lstStyle/>
                    <a:p>
                      <a:r>
                        <a:rPr lang="es-CL"/>
                        <a:t>0,646</a:t>
                      </a:r>
                    </a:p>
                  </a:txBody>
                  <a:tcPr/>
                </a:tc>
                <a:extLst>
                  <a:ext uri="{0D108BD9-81ED-4DB2-BD59-A6C34878D82A}">
                    <a16:rowId xmlns:a16="http://schemas.microsoft.com/office/drawing/2014/main" val="1646470041"/>
                  </a:ext>
                </a:extLst>
              </a:tr>
              <a:tr h="424206">
                <a:tc>
                  <a:txBody>
                    <a:bodyPr/>
                    <a:lstStyle/>
                    <a:p>
                      <a:r>
                        <a:rPr lang="es-CL"/>
                        <a:t>Profundidad</a:t>
                      </a:r>
                    </a:p>
                  </a:txBody>
                  <a:tcPr/>
                </a:tc>
                <a:tc>
                  <a:txBody>
                    <a:bodyPr/>
                    <a:lstStyle/>
                    <a:p>
                      <a:r>
                        <a:rPr lang="es-CL"/>
                        <a:t>0,016</a:t>
                      </a:r>
                    </a:p>
                  </a:txBody>
                  <a:tcPr/>
                </a:tc>
                <a:tc>
                  <a:txBody>
                    <a:bodyPr/>
                    <a:lstStyle/>
                    <a:p>
                      <a:r>
                        <a:rPr lang="es-CL"/>
                        <a:t>-0,732</a:t>
                      </a:r>
                    </a:p>
                  </a:txBody>
                  <a:tcPr/>
                </a:tc>
                <a:tc>
                  <a:txBody>
                    <a:bodyPr/>
                    <a:lstStyle/>
                    <a:p>
                      <a:r>
                        <a:rPr lang="es-CL"/>
                        <a:t>0,665</a:t>
                      </a:r>
                    </a:p>
                  </a:txBody>
                  <a:tcPr/>
                </a:tc>
                <a:tc>
                  <a:txBody>
                    <a:bodyPr/>
                    <a:lstStyle/>
                    <a:p>
                      <a:r>
                        <a:rPr lang="es-CL"/>
                        <a:t>0,067</a:t>
                      </a:r>
                    </a:p>
                  </a:txBody>
                  <a:tcPr/>
                </a:tc>
                <a:tc>
                  <a:txBody>
                    <a:bodyPr/>
                    <a:lstStyle/>
                    <a:p>
                      <a:r>
                        <a:rPr lang="es-CL"/>
                        <a:t>-0,111</a:t>
                      </a:r>
                    </a:p>
                  </a:txBody>
                  <a:tcPr/>
                </a:tc>
                <a:tc>
                  <a:txBody>
                    <a:bodyPr/>
                    <a:lstStyle/>
                    <a:p>
                      <a:r>
                        <a:rPr lang="es-CL"/>
                        <a:t>-0,042</a:t>
                      </a:r>
                    </a:p>
                  </a:txBody>
                  <a:tcPr/>
                </a:tc>
                <a:tc>
                  <a:txBody>
                    <a:bodyPr/>
                    <a:lstStyle/>
                    <a:p>
                      <a:r>
                        <a:rPr lang="es-CL"/>
                        <a:t>-0,061</a:t>
                      </a:r>
                    </a:p>
                  </a:txBody>
                  <a:tcPr/>
                </a:tc>
                <a:extLst>
                  <a:ext uri="{0D108BD9-81ED-4DB2-BD59-A6C34878D82A}">
                    <a16:rowId xmlns:a16="http://schemas.microsoft.com/office/drawing/2014/main" val="137328883"/>
                  </a:ext>
                </a:extLst>
              </a:tr>
              <a:tr h="424206">
                <a:tc>
                  <a:txBody>
                    <a:bodyPr/>
                    <a:lstStyle/>
                    <a:p>
                      <a:r>
                        <a:rPr lang="es-CL"/>
                        <a:t>Ancho</a:t>
                      </a:r>
                    </a:p>
                  </a:txBody>
                  <a:tcPr/>
                </a:tc>
                <a:tc>
                  <a:txBody>
                    <a:bodyPr/>
                    <a:lstStyle/>
                    <a:p>
                      <a:r>
                        <a:rPr lang="es-CL"/>
                        <a:t>0,101</a:t>
                      </a:r>
                    </a:p>
                  </a:txBody>
                  <a:tcPr/>
                </a:tc>
                <a:tc>
                  <a:txBody>
                    <a:bodyPr/>
                    <a:lstStyle/>
                    <a:p>
                      <a:r>
                        <a:rPr lang="es-CL"/>
                        <a:t>0,671</a:t>
                      </a:r>
                    </a:p>
                  </a:txBody>
                  <a:tcPr/>
                </a:tc>
                <a:tc>
                  <a:txBody>
                    <a:bodyPr/>
                    <a:lstStyle/>
                    <a:p>
                      <a:r>
                        <a:rPr lang="es-CL"/>
                        <a:t>0,733</a:t>
                      </a:r>
                    </a:p>
                  </a:txBody>
                  <a:tcPr/>
                </a:tc>
                <a:tc>
                  <a:txBody>
                    <a:bodyPr/>
                    <a:lstStyle/>
                    <a:p>
                      <a:r>
                        <a:rPr lang="es-CL"/>
                        <a:t>0,013</a:t>
                      </a:r>
                    </a:p>
                  </a:txBody>
                  <a:tcPr/>
                </a:tc>
                <a:tc>
                  <a:txBody>
                    <a:bodyPr/>
                    <a:lstStyle/>
                    <a:p>
                      <a:r>
                        <a:rPr lang="es-CL"/>
                        <a:t>0,016</a:t>
                      </a:r>
                    </a:p>
                  </a:txBody>
                  <a:tcPr/>
                </a:tc>
                <a:tc>
                  <a:txBody>
                    <a:bodyPr/>
                    <a:lstStyle/>
                    <a:p>
                      <a:r>
                        <a:rPr lang="es-CL"/>
                        <a:t>-0,035</a:t>
                      </a:r>
                    </a:p>
                  </a:txBody>
                  <a:tcPr/>
                </a:tc>
                <a:tc>
                  <a:txBody>
                    <a:bodyPr/>
                    <a:lstStyle/>
                    <a:p>
                      <a:r>
                        <a:rPr lang="es-CL"/>
                        <a:t>-0,019</a:t>
                      </a:r>
                    </a:p>
                  </a:txBody>
                  <a:tcPr/>
                </a:tc>
                <a:extLst>
                  <a:ext uri="{0D108BD9-81ED-4DB2-BD59-A6C34878D82A}">
                    <a16:rowId xmlns:a16="http://schemas.microsoft.com/office/drawing/2014/main" val="3905044534"/>
                  </a:ext>
                </a:extLst>
              </a:tr>
              <a:tr h="424206">
                <a:tc>
                  <a:txBody>
                    <a:bodyPr/>
                    <a:lstStyle/>
                    <a:p>
                      <a:r>
                        <a:rPr lang="es-CL"/>
                        <a:t>Precio</a:t>
                      </a:r>
                    </a:p>
                  </a:txBody>
                  <a:tcPr/>
                </a:tc>
                <a:tc>
                  <a:txBody>
                    <a:bodyPr/>
                    <a:lstStyle/>
                    <a:p>
                      <a:r>
                        <a:rPr lang="es-CL"/>
                        <a:t>0,435</a:t>
                      </a:r>
                    </a:p>
                  </a:txBody>
                  <a:tcPr/>
                </a:tc>
                <a:tc>
                  <a:txBody>
                    <a:bodyPr/>
                    <a:lstStyle/>
                    <a:p>
                      <a:r>
                        <a:rPr lang="es-CL"/>
                        <a:t>-0,025</a:t>
                      </a:r>
                    </a:p>
                  </a:txBody>
                  <a:tcPr/>
                </a:tc>
                <a:tc>
                  <a:txBody>
                    <a:bodyPr/>
                    <a:lstStyle/>
                    <a:p>
                      <a:r>
                        <a:rPr lang="es-CL"/>
                        <a:t>-0,069</a:t>
                      </a:r>
                    </a:p>
                  </a:txBody>
                  <a:tcPr/>
                </a:tc>
                <a:tc>
                  <a:txBody>
                    <a:bodyPr/>
                    <a:lstStyle/>
                    <a:p>
                      <a:r>
                        <a:rPr lang="es-CL"/>
                        <a:t>0,792</a:t>
                      </a:r>
                    </a:p>
                  </a:txBody>
                  <a:tcPr/>
                </a:tc>
                <a:tc>
                  <a:txBody>
                    <a:bodyPr/>
                    <a:lstStyle/>
                    <a:p>
                      <a:r>
                        <a:rPr lang="es-CL"/>
                        <a:t>0,384</a:t>
                      </a:r>
                    </a:p>
                  </a:txBody>
                  <a:tcPr/>
                </a:tc>
                <a:tc>
                  <a:txBody>
                    <a:bodyPr/>
                    <a:lstStyle/>
                    <a:p>
                      <a:r>
                        <a:rPr lang="es-CL"/>
                        <a:t>-0,165</a:t>
                      </a:r>
                    </a:p>
                  </a:txBody>
                  <a:tcPr/>
                </a:tc>
                <a:tc>
                  <a:txBody>
                    <a:bodyPr/>
                    <a:lstStyle/>
                    <a:p>
                      <a:r>
                        <a:rPr lang="es-CL"/>
                        <a:t>-0,061</a:t>
                      </a:r>
                    </a:p>
                  </a:txBody>
                  <a:tcPr/>
                </a:tc>
                <a:extLst>
                  <a:ext uri="{0D108BD9-81ED-4DB2-BD59-A6C34878D82A}">
                    <a16:rowId xmlns:a16="http://schemas.microsoft.com/office/drawing/2014/main" val="2676978572"/>
                  </a:ext>
                </a:extLst>
              </a:tr>
              <a:tr h="424206">
                <a:tc>
                  <a:txBody>
                    <a:bodyPr/>
                    <a:lstStyle/>
                    <a:p>
                      <a:r>
                        <a:rPr lang="es-CL"/>
                        <a:t>X</a:t>
                      </a:r>
                    </a:p>
                  </a:txBody>
                  <a:tcPr/>
                </a:tc>
                <a:tc>
                  <a:txBody>
                    <a:bodyPr/>
                    <a:lstStyle/>
                    <a:p>
                      <a:r>
                        <a:rPr lang="es-CL"/>
                        <a:t>0,453</a:t>
                      </a:r>
                    </a:p>
                  </a:txBody>
                  <a:tcPr/>
                </a:tc>
                <a:tc>
                  <a:txBody>
                    <a:bodyPr/>
                    <a:lstStyle/>
                    <a:p>
                      <a:r>
                        <a:rPr lang="es-CL"/>
                        <a:t>0,019</a:t>
                      </a:r>
                    </a:p>
                  </a:txBody>
                  <a:tcPr/>
                </a:tc>
                <a:tc>
                  <a:txBody>
                    <a:bodyPr/>
                    <a:lstStyle/>
                    <a:p>
                      <a:r>
                        <a:rPr lang="es-CL"/>
                        <a:t>-0,073</a:t>
                      </a:r>
                    </a:p>
                  </a:txBody>
                  <a:tcPr/>
                </a:tc>
                <a:tc>
                  <a:txBody>
                    <a:bodyPr/>
                    <a:lstStyle/>
                    <a:p>
                      <a:r>
                        <a:rPr lang="es-CL"/>
                        <a:t>-0,096</a:t>
                      </a:r>
                    </a:p>
                  </a:txBody>
                  <a:tcPr/>
                </a:tc>
                <a:tc>
                  <a:txBody>
                    <a:bodyPr/>
                    <a:lstStyle/>
                    <a:p>
                      <a:r>
                        <a:rPr lang="es-CL"/>
                        <a:t>-0,287</a:t>
                      </a:r>
                    </a:p>
                  </a:txBody>
                  <a:tcPr/>
                </a:tc>
                <a:tc>
                  <a:txBody>
                    <a:bodyPr/>
                    <a:lstStyle/>
                    <a:p>
                      <a:r>
                        <a:rPr lang="es-CL"/>
                        <a:t>0,373</a:t>
                      </a:r>
                    </a:p>
                  </a:txBody>
                  <a:tcPr/>
                </a:tc>
                <a:tc>
                  <a:txBody>
                    <a:bodyPr/>
                    <a:lstStyle/>
                    <a:p>
                      <a:r>
                        <a:rPr lang="es-CL"/>
                        <a:t>-0,748</a:t>
                      </a:r>
                    </a:p>
                  </a:txBody>
                  <a:tcPr/>
                </a:tc>
                <a:extLst>
                  <a:ext uri="{0D108BD9-81ED-4DB2-BD59-A6C34878D82A}">
                    <a16:rowId xmlns:a16="http://schemas.microsoft.com/office/drawing/2014/main" val="2167819034"/>
                  </a:ext>
                </a:extLst>
              </a:tr>
              <a:tr h="424206">
                <a:tc>
                  <a:txBody>
                    <a:bodyPr/>
                    <a:lstStyle/>
                    <a:p>
                      <a:r>
                        <a:rPr lang="es-CL"/>
                        <a:t>Y</a:t>
                      </a:r>
                    </a:p>
                  </a:txBody>
                  <a:tcPr/>
                </a:tc>
                <a:tc>
                  <a:txBody>
                    <a:bodyPr/>
                    <a:lstStyle/>
                    <a:p>
                      <a:r>
                        <a:rPr lang="es-CL"/>
                        <a:t>0,447</a:t>
                      </a:r>
                    </a:p>
                  </a:txBody>
                  <a:tcPr/>
                </a:tc>
                <a:tc>
                  <a:txBody>
                    <a:bodyPr/>
                    <a:lstStyle/>
                    <a:p>
                      <a:r>
                        <a:rPr lang="es-CL"/>
                        <a:t>0,015</a:t>
                      </a:r>
                    </a:p>
                  </a:txBody>
                  <a:tcPr/>
                </a:tc>
                <a:tc>
                  <a:txBody>
                    <a:bodyPr/>
                    <a:lstStyle/>
                    <a:p>
                      <a:r>
                        <a:rPr lang="es-CL"/>
                        <a:t>-0,093</a:t>
                      </a:r>
                    </a:p>
                  </a:txBody>
                  <a:tcPr/>
                </a:tc>
                <a:tc>
                  <a:txBody>
                    <a:bodyPr/>
                    <a:lstStyle/>
                    <a:p>
                      <a:r>
                        <a:rPr lang="es-CL"/>
                        <a:t>-0,154</a:t>
                      </a:r>
                    </a:p>
                  </a:txBody>
                  <a:tcPr/>
                </a:tc>
                <a:tc>
                  <a:txBody>
                    <a:bodyPr/>
                    <a:lstStyle/>
                    <a:p>
                      <a:r>
                        <a:rPr lang="es-CL"/>
                        <a:t>-0,490</a:t>
                      </a:r>
                    </a:p>
                  </a:txBody>
                  <a:tcPr/>
                </a:tc>
                <a:tc>
                  <a:txBody>
                    <a:bodyPr/>
                    <a:lstStyle/>
                    <a:p>
                      <a:r>
                        <a:rPr lang="es-CL"/>
                        <a:t>-0,714</a:t>
                      </a:r>
                    </a:p>
                  </a:txBody>
                  <a:tcPr/>
                </a:tc>
                <a:tc>
                  <a:txBody>
                    <a:bodyPr/>
                    <a:lstStyle/>
                    <a:p>
                      <a:r>
                        <a:rPr lang="es-CL"/>
                        <a:t>0,133</a:t>
                      </a:r>
                    </a:p>
                  </a:txBody>
                  <a:tcPr/>
                </a:tc>
                <a:extLst>
                  <a:ext uri="{0D108BD9-81ED-4DB2-BD59-A6C34878D82A}">
                    <a16:rowId xmlns:a16="http://schemas.microsoft.com/office/drawing/2014/main" val="1152515833"/>
                  </a:ext>
                </a:extLst>
              </a:tr>
              <a:tr h="424206">
                <a:tc>
                  <a:txBody>
                    <a:bodyPr/>
                    <a:lstStyle/>
                    <a:p>
                      <a:r>
                        <a:rPr lang="es-CL"/>
                        <a:t>Z</a:t>
                      </a:r>
                    </a:p>
                  </a:txBody>
                  <a:tcPr/>
                </a:tc>
                <a:tc>
                  <a:txBody>
                    <a:bodyPr/>
                    <a:lstStyle/>
                    <a:p>
                      <a:r>
                        <a:rPr lang="es-CL"/>
                        <a:t>0,436</a:t>
                      </a:r>
                    </a:p>
                  </a:txBody>
                  <a:tcPr/>
                </a:tc>
                <a:tc>
                  <a:txBody>
                    <a:bodyPr/>
                    <a:lstStyle/>
                    <a:p>
                      <a:r>
                        <a:rPr lang="es-CL"/>
                        <a:t>-0,113</a:t>
                      </a:r>
                    </a:p>
                  </a:txBody>
                  <a:tcPr/>
                </a:tc>
                <a:tc>
                  <a:txBody>
                    <a:bodyPr/>
                    <a:lstStyle/>
                    <a:p>
                      <a:r>
                        <a:rPr lang="es-CL"/>
                        <a:t>0.035</a:t>
                      </a:r>
                    </a:p>
                  </a:txBody>
                  <a:tcPr/>
                </a:tc>
                <a:tc>
                  <a:txBody>
                    <a:bodyPr/>
                    <a:lstStyle/>
                    <a:p>
                      <a:r>
                        <a:rPr lang="es-CL"/>
                        <a:t>-0,578</a:t>
                      </a:r>
                    </a:p>
                  </a:txBody>
                  <a:tcPr/>
                </a:tc>
                <a:tc>
                  <a:txBody>
                    <a:bodyPr/>
                    <a:lstStyle/>
                    <a:p>
                      <a:r>
                        <a:rPr lang="es-CL"/>
                        <a:t>0,675</a:t>
                      </a:r>
                    </a:p>
                  </a:txBody>
                  <a:tcPr/>
                </a:tc>
                <a:tc>
                  <a:txBody>
                    <a:bodyPr/>
                    <a:lstStyle/>
                    <a:p>
                      <a:r>
                        <a:rPr lang="es-CL"/>
                        <a:t>-0,066</a:t>
                      </a:r>
                    </a:p>
                  </a:txBody>
                  <a:tcPr/>
                </a:tc>
                <a:tc>
                  <a:txBody>
                    <a:bodyPr/>
                    <a:lstStyle/>
                    <a:p>
                      <a:r>
                        <a:rPr lang="es-CL"/>
                        <a:t>0,039</a:t>
                      </a:r>
                    </a:p>
                  </a:txBody>
                  <a:tcPr/>
                </a:tc>
                <a:extLst>
                  <a:ext uri="{0D108BD9-81ED-4DB2-BD59-A6C34878D82A}">
                    <a16:rowId xmlns:a16="http://schemas.microsoft.com/office/drawing/2014/main" val="157328894"/>
                  </a:ext>
                </a:extLst>
              </a:tr>
            </a:tbl>
          </a:graphicData>
        </a:graphic>
      </p:graphicFrame>
      <p:pic>
        <p:nvPicPr>
          <p:cNvPr id="5" name="Imagen 4" descr="Gráfico, Gráfico de dispersión, Gráfico de burbujas&#10;&#10;Descripción generada automáticamente">
            <a:extLst>
              <a:ext uri="{FF2B5EF4-FFF2-40B4-BE49-F238E27FC236}">
                <a16:creationId xmlns:a16="http://schemas.microsoft.com/office/drawing/2014/main" id="{FC1D1AD4-CCDB-9931-C505-1335A49FBF55}"/>
              </a:ext>
            </a:extLst>
          </p:cNvPr>
          <p:cNvPicPr>
            <a:picLocks noChangeAspect="1"/>
          </p:cNvPicPr>
          <p:nvPr/>
        </p:nvPicPr>
        <p:blipFill>
          <a:blip r:embed="rId5"/>
          <a:stretch>
            <a:fillRect/>
          </a:stretch>
        </p:blipFill>
        <p:spPr>
          <a:xfrm>
            <a:off x="-20363" y="802887"/>
            <a:ext cx="9144000" cy="5385151"/>
          </a:xfrm>
          <a:prstGeom prst="rect">
            <a:avLst/>
          </a:prstGeom>
        </p:spPr>
      </p:pic>
    </p:spTree>
    <p:extLst>
      <p:ext uri="{BB962C8B-B14F-4D97-AF65-F5344CB8AC3E}">
        <p14:creationId xmlns:p14="http://schemas.microsoft.com/office/powerpoint/2010/main" val="388200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3286146"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Correlación</a:t>
            </a:r>
          </a:p>
        </p:txBody>
      </p:sp>
    </p:spTree>
    <p:extLst>
      <p:ext uri="{BB962C8B-B14F-4D97-AF65-F5344CB8AC3E}">
        <p14:creationId xmlns:p14="http://schemas.microsoft.com/office/powerpoint/2010/main" val="3230778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73182A38-D6DF-453D-921E-315EFA20E2ED}"/>
              </a:ext>
            </a:extLst>
          </p:cNvPr>
          <p:cNvSpPr/>
          <p:nvPr/>
        </p:nvSpPr>
        <p:spPr>
          <a:xfrm>
            <a:off x="0" y="-1786"/>
            <a:ext cx="9149206" cy="6858000"/>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Rectangle: Rounded Corners 3">
            <a:extLst>
              <a:ext uri="{FF2B5EF4-FFF2-40B4-BE49-F238E27FC236}">
                <a16:creationId xmlns:a16="http://schemas.microsoft.com/office/drawing/2014/main" id="{8C95EEAD-54C8-6263-AF14-7814E601259B}"/>
              </a:ext>
            </a:extLst>
          </p:cNvPr>
          <p:cNvSpPr/>
          <p:nvPr/>
        </p:nvSpPr>
        <p:spPr>
          <a:xfrm>
            <a:off x="3028680" y="357188"/>
            <a:ext cx="3091132" cy="589471"/>
          </a:xfrm>
          <a:prstGeom prst="roundRect">
            <a:avLst/>
          </a:prstGeom>
          <a:solidFill>
            <a:srgbClr val="2E2E2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contenido 2">
            <a:extLst>
              <a:ext uri="{FF2B5EF4-FFF2-40B4-BE49-F238E27FC236}">
                <a16:creationId xmlns:a16="http://schemas.microsoft.com/office/drawing/2014/main" id="{8E5AB793-981F-4F0C-993F-B574912D895B}"/>
              </a:ext>
            </a:extLst>
          </p:cNvPr>
          <p:cNvSpPr txBox="1">
            <a:spLocks/>
          </p:cNvSpPr>
          <p:nvPr/>
        </p:nvSpPr>
        <p:spPr>
          <a:xfrm>
            <a:off x="483489" y="1138927"/>
            <a:ext cx="8180682" cy="169239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s-ES" sz="1600">
                <a:solidFill>
                  <a:schemeClr val="bg1"/>
                </a:solidFill>
                <a:ea typeface="+mn-lt"/>
                <a:cs typeface="+mn-lt"/>
              </a:rPr>
              <a:t>Después de un análisis exhaustivo de los datos de los diamantes, hemos identificado patrones y relaciones clave que pueden influir en el precio de manera significativa. </a:t>
            </a:r>
            <a:endParaRPr lang="en-US">
              <a:cs typeface="Calibri" panose="020F0502020204030204"/>
            </a:endParaRPr>
          </a:p>
          <a:p>
            <a:pPr algn="just">
              <a:buNone/>
            </a:pPr>
            <a:r>
              <a:rPr lang="es-ES" sz="1600">
                <a:solidFill>
                  <a:schemeClr val="bg1"/>
                </a:solidFill>
                <a:ea typeface="+mn-lt"/>
                <a:cs typeface="+mn-lt"/>
              </a:rPr>
              <a:t>En primer lugar, observamos que las tallas Premium e Ideal son las más comunes y tienden a tener una mayor concentración en ciertos rangos de peso, lo que sugiere que los diamantes con estas características pueden tener una demanda más alta. Sin embargo, también es importante tener en cuenta que la talla Justa muestra una mayor variabilidad en cuanto al peso, lo que podría ofrecer opciones más diversas para diferentes preferencias y presupuestos.</a:t>
            </a:r>
            <a:endParaRPr lang="es-ES" sz="1600">
              <a:solidFill>
                <a:schemeClr val="bg1"/>
              </a:solidFill>
              <a:cs typeface="Calibri"/>
            </a:endParaRPr>
          </a:p>
          <a:p>
            <a:pPr algn="just">
              <a:buNone/>
            </a:pPr>
            <a:r>
              <a:rPr lang="es-ES" sz="1600">
                <a:solidFill>
                  <a:schemeClr val="bg1"/>
                </a:solidFill>
                <a:ea typeface="+mn-lt"/>
                <a:cs typeface="+mn-lt"/>
              </a:rPr>
              <a:t>En cuanto al color, notamos que el color G es el más frecuente y se acerca más al precio promedio, mientras que el color J tiende a alcanzar valores más altos. Sin embargo, el color E parece tener un valor inicial más bajo, aunque sus datos atípicos pueden llevarlo a precios más altos, lo que indica una posible oportunidad para obtener un buen valor por parte del cliente.</a:t>
            </a:r>
            <a:endParaRPr lang="es-ES" sz="1600">
              <a:solidFill>
                <a:schemeClr val="bg1"/>
              </a:solidFill>
              <a:cs typeface="Calibri"/>
            </a:endParaRPr>
          </a:p>
          <a:p>
            <a:pPr algn="just">
              <a:buNone/>
            </a:pPr>
            <a:r>
              <a:rPr lang="es-ES" sz="1600">
                <a:solidFill>
                  <a:schemeClr val="bg1"/>
                </a:solidFill>
                <a:ea typeface="+mn-lt"/>
                <a:cs typeface="+mn-lt"/>
              </a:rPr>
              <a:t>La pureza también juega un papel crucial en la determinación del precio, donde el IF tiende a tener valores más bajos, pero sus datos atípicos pueden llevarlo a precios significativamente más altos, incluso superando los $15,000 en algunos casos.</a:t>
            </a:r>
            <a:endParaRPr lang="es-ES" sz="1600">
              <a:solidFill>
                <a:schemeClr val="bg1"/>
              </a:solidFill>
              <a:cs typeface="Calibri"/>
            </a:endParaRPr>
          </a:p>
          <a:p>
            <a:pPr algn="just">
              <a:buNone/>
            </a:pPr>
            <a:r>
              <a:rPr lang="es-ES" sz="1600">
                <a:solidFill>
                  <a:schemeClr val="bg1"/>
                </a:solidFill>
                <a:ea typeface="+mn-lt"/>
                <a:cs typeface="+mn-lt"/>
              </a:rPr>
              <a:t>En resumen, para lograr el precio ideal para un diamante, se recomienda considerar cuidadosamente la combinación de características que mejor se adapten a las preferencias y presupuesto del cliente. Es importante tener en cuenta no solo las características más comunes, como la talla y el color, sino también los posibles valores atípicos que podrían influir en el precio final. </a:t>
            </a:r>
          </a:p>
          <a:p>
            <a:pPr marL="0" indent="0" algn="just">
              <a:buFont typeface="Arial" panose="020B0604020202020204" pitchFamily="34" charset="0"/>
              <a:buNone/>
            </a:pPr>
            <a:endParaRPr lang="es-ES" sz="1800">
              <a:solidFill>
                <a:schemeClr val="bg1"/>
              </a:solidFill>
              <a:latin typeface="Arial Narrow"/>
            </a:endParaRPr>
          </a:p>
          <a:p>
            <a:pPr marL="0" indent="0" algn="just">
              <a:buFont typeface="Arial" panose="020B0604020202020204" pitchFamily="34" charset="0"/>
              <a:buNone/>
            </a:pPr>
            <a:endParaRPr lang="en-US" sz="1800">
              <a:solidFill>
                <a:schemeClr val="bg1"/>
              </a:solidFill>
              <a:latin typeface="Arial Narrow" panose="020B0606020202030204" pitchFamily="34" charset="0"/>
            </a:endParaRPr>
          </a:p>
        </p:txBody>
      </p:sp>
      <p:sp>
        <p:nvSpPr>
          <p:cNvPr id="12" name="CuadroTexto 11">
            <a:extLst>
              <a:ext uri="{FF2B5EF4-FFF2-40B4-BE49-F238E27FC236}">
                <a16:creationId xmlns:a16="http://schemas.microsoft.com/office/drawing/2014/main" id="{A3A365B2-B2DE-4D2C-92CE-32C0611969DB}"/>
              </a:ext>
            </a:extLst>
          </p:cNvPr>
          <p:cNvSpPr txBox="1"/>
          <p:nvPr/>
        </p:nvSpPr>
        <p:spPr>
          <a:xfrm>
            <a:off x="3360366" y="457769"/>
            <a:ext cx="2423849" cy="461665"/>
          </a:xfrm>
          <a:prstGeom prst="rect">
            <a:avLst/>
          </a:prstGeom>
          <a:noFill/>
        </p:spPr>
        <p:txBody>
          <a:bodyPr wrap="square" lIns="91440" tIns="45720" rIns="91440" bIns="45720" anchor="t">
            <a:spAutoFit/>
          </a:bodyPr>
          <a:lstStyle/>
          <a:p>
            <a:pPr algn="ctr"/>
            <a:r>
              <a:rPr lang="es-ES" sz="2400" b="1">
                <a:solidFill>
                  <a:schemeClr val="bg1"/>
                </a:solidFill>
                <a:latin typeface="Arial"/>
                <a:cs typeface="Arial"/>
              </a:rPr>
              <a:t>Conclusiones</a:t>
            </a:r>
            <a:endParaRPr lang="en-US" sz="2400"/>
          </a:p>
        </p:txBody>
      </p:sp>
    </p:spTree>
    <p:extLst>
      <p:ext uri="{BB962C8B-B14F-4D97-AF65-F5344CB8AC3E}">
        <p14:creationId xmlns:p14="http://schemas.microsoft.com/office/powerpoint/2010/main" val="294897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73182A38-D6DF-453D-921E-315EFA20E2ED}"/>
              </a:ext>
            </a:extLst>
          </p:cNvPr>
          <p:cNvSpPr/>
          <p:nvPr/>
        </p:nvSpPr>
        <p:spPr>
          <a:xfrm>
            <a:off x="0" y="-1786"/>
            <a:ext cx="9149206" cy="6858000"/>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Rectangle: Rounded Corners 28">
            <a:extLst>
              <a:ext uri="{FF2B5EF4-FFF2-40B4-BE49-F238E27FC236}">
                <a16:creationId xmlns:a16="http://schemas.microsoft.com/office/drawing/2014/main" id="{4828D22C-CD2B-F23A-8E2B-C31406165D80}"/>
              </a:ext>
            </a:extLst>
          </p:cNvPr>
          <p:cNvSpPr/>
          <p:nvPr/>
        </p:nvSpPr>
        <p:spPr>
          <a:xfrm>
            <a:off x="5755344" y="3240186"/>
            <a:ext cx="2501660" cy="646981"/>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65C8FD-094B-8A21-061B-CD5D69DC6765}"/>
              </a:ext>
            </a:extLst>
          </p:cNvPr>
          <p:cNvSpPr/>
          <p:nvPr/>
        </p:nvSpPr>
        <p:spPr>
          <a:xfrm>
            <a:off x="723269" y="3283319"/>
            <a:ext cx="2501660" cy="646981"/>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2">
            <a:extLst>
              <a:ext uri="{FF2B5EF4-FFF2-40B4-BE49-F238E27FC236}">
                <a16:creationId xmlns:a16="http://schemas.microsoft.com/office/drawing/2014/main" id="{699E2788-EBE2-45DF-9C0B-D666080A46A9}"/>
              </a:ext>
            </a:extLst>
          </p:cNvPr>
          <p:cNvSpPr txBox="1">
            <a:spLocks/>
          </p:cNvSpPr>
          <p:nvPr/>
        </p:nvSpPr>
        <p:spPr>
          <a:xfrm>
            <a:off x="1227454" y="2714867"/>
            <a:ext cx="2484255" cy="54053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L" sz="2000" b="1">
                <a:solidFill>
                  <a:schemeClr val="bg1"/>
                </a:solidFill>
                <a:latin typeface="Arial Narrow"/>
              </a:rPr>
              <a:t>Supervisados</a:t>
            </a:r>
            <a:endParaRPr lang="en-US" sz="2000" b="1">
              <a:solidFill>
                <a:schemeClr val="bg1"/>
              </a:solidFill>
              <a:ea typeface="Calibri"/>
              <a:cs typeface="Calibri"/>
            </a:endParaRPr>
          </a:p>
        </p:txBody>
      </p:sp>
      <p:pic>
        <p:nvPicPr>
          <p:cNvPr id="9" name="Imagen 8">
            <a:extLst>
              <a:ext uri="{FF2B5EF4-FFF2-40B4-BE49-F238E27FC236}">
                <a16:creationId xmlns:a16="http://schemas.microsoft.com/office/drawing/2014/main" id="{8CA17F75-6E6A-44AC-B88D-4A56682EC3B2}"/>
              </a:ext>
            </a:extLst>
          </p:cNvPr>
          <p:cNvPicPr>
            <a:picLocks noChangeAspect="1"/>
          </p:cNvPicPr>
          <p:nvPr/>
        </p:nvPicPr>
        <p:blipFill rotWithShape="1">
          <a:blip r:embed="rId3">
            <a:duotone>
              <a:prstClr val="black"/>
              <a:schemeClr val="bg1">
                <a:tint val="45000"/>
                <a:satMod val="400000"/>
              </a:schemeClr>
            </a:duotone>
            <a:extLst>
              <a:ext uri="{28A0092B-C50C-407E-A947-70E740481C1C}">
                <a14:useLocalDpi xmlns:a14="http://schemas.microsoft.com/office/drawing/2010/main" val="0"/>
              </a:ext>
            </a:extLst>
          </a:blip>
          <a:srcRect l="864" t="12008" r="68885" b="-56396"/>
          <a:stretch/>
        </p:blipFill>
        <p:spPr>
          <a:xfrm>
            <a:off x="2469156" y="489607"/>
            <a:ext cx="4196231" cy="1215769"/>
          </a:xfrm>
          <a:prstGeom prst="rect">
            <a:avLst/>
          </a:prstGeom>
        </p:spPr>
      </p:pic>
      <p:sp>
        <p:nvSpPr>
          <p:cNvPr id="10" name="CuadroTexto 9">
            <a:extLst>
              <a:ext uri="{FF2B5EF4-FFF2-40B4-BE49-F238E27FC236}">
                <a16:creationId xmlns:a16="http://schemas.microsoft.com/office/drawing/2014/main" id="{DC1D303F-E600-4ACE-9AB7-C6AEB05050D4}"/>
              </a:ext>
            </a:extLst>
          </p:cNvPr>
          <p:cNvSpPr txBox="1"/>
          <p:nvPr/>
        </p:nvSpPr>
        <p:spPr>
          <a:xfrm>
            <a:off x="3023477" y="636048"/>
            <a:ext cx="3101094" cy="461665"/>
          </a:xfrm>
          <a:prstGeom prst="rect">
            <a:avLst/>
          </a:prstGeom>
          <a:noFill/>
        </p:spPr>
        <p:txBody>
          <a:bodyPr wrap="square" lIns="91440" tIns="45720" rIns="91440" bIns="45720" anchor="t">
            <a:spAutoFit/>
          </a:bodyPr>
          <a:lstStyle/>
          <a:p>
            <a:pPr algn="ctr"/>
            <a:r>
              <a:rPr lang="es-ES" sz="2400" b="1">
                <a:solidFill>
                  <a:schemeClr val="bg1"/>
                </a:solidFill>
                <a:latin typeface="Arial"/>
                <a:cs typeface="Arial"/>
              </a:rPr>
              <a:t>Introducción</a:t>
            </a:r>
            <a:endParaRPr lang="en-US" sz="2400">
              <a:solidFill>
                <a:schemeClr val="bg1"/>
              </a:solidFill>
              <a:ea typeface="Calibri"/>
              <a:cs typeface="Calibri"/>
            </a:endParaRPr>
          </a:p>
        </p:txBody>
      </p:sp>
      <p:sp>
        <p:nvSpPr>
          <p:cNvPr id="4" name="Marcador de contenido 2">
            <a:extLst>
              <a:ext uri="{FF2B5EF4-FFF2-40B4-BE49-F238E27FC236}">
                <a16:creationId xmlns:a16="http://schemas.microsoft.com/office/drawing/2014/main" id="{D4E280EB-7A2F-4C18-150A-38B298C950B4}"/>
              </a:ext>
            </a:extLst>
          </p:cNvPr>
          <p:cNvSpPr txBox="1">
            <a:spLocks/>
          </p:cNvSpPr>
          <p:nvPr/>
        </p:nvSpPr>
        <p:spPr>
          <a:xfrm>
            <a:off x="6015113" y="2714866"/>
            <a:ext cx="2484255" cy="54053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L" sz="2000" b="1">
                <a:solidFill>
                  <a:schemeClr val="bg1"/>
                </a:solidFill>
                <a:latin typeface="Arial Narrow"/>
              </a:rPr>
              <a:t>No supervisados</a:t>
            </a:r>
            <a:endParaRPr lang="en-US" sz="2000" b="1">
              <a:solidFill>
                <a:schemeClr val="bg1"/>
              </a:solidFill>
              <a:ea typeface="Calibri"/>
              <a:cs typeface="Calibri"/>
            </a:endParaRPr>
          </a:p>
        </p:txBody>
      </p:sp>
      <p:sp>
        <p:nvSpPr>
          <p:cNvPr id="7" name="Marcador de contenido 2">
            <a:extLst>
              <a:ext uri="{FF2B5EF4-FFF2-40B4-BE49-F238E27FC236}">
                <a16:creationId xmlns:a16="http://schemas.microsoft.com/office/drawing/2014/main" id="{96739617-0171-F356-FA57-24597D06AC62}"/>
              </a:ext>
            </a:extLst>
          </p:cNvPr>
          <p:cNvSpPr txBox="1">
            <a:spLocks/>
          </p:cNvSpPr>
          <p:nvPr/>
        </p:nvSpPr>
        <p:spPr>
          <a:xfrm>
            <a:off x="841494" y="3422305"/>
            <a:ext cx="2484255" cy="54053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L" sz="1800">
                <a:solidFill>
                  <a:schemeClr val="bg1"/>
                </a:solidFill>
                <a:latin typeface="Arial Narrow"/>
              </a:rPr>
              <a:t>Regresión y clasificación.</a:t>
            </a:r>
          </a:p>
          <a:p>
            <a:pPr algn="just"/>
            <a:endParaRPr lang="es-CL" sz="1800">
              <a:solidFill>
                <a:schemeClr val="bg1"/>
              </a:solidFill>
              <a:latin typeface="Arial Narrow"/>
            </a:endParaRPr>
          </a:p>
        </p:txBody>
      </p:sp>
      <p:sp>
        <p:nvSpPr>
          <p:cNvPr id="11" name="Marcador de contenido 2">
            <a:extLst>
              <a:ext uri="{FF2B5EF4-FFF2-40B4-BE49-F238E27FC236}">
                <a16:creationId xmlns:a16="http://schemas.microsoft.com/office/drawing/2014/main" id="{121DDE4A-F080-BD75-0314-DE2CD23B7C0D}"/>
              </a:ext>
            </a:extLst>
          </p:cNvPr>
          <p:cNvSpPr txBox="1">
            <a:spLocks/>
          </p:cNvSpPr>
          <p:nvPr/>
        </p:nvSpPr>
        <p:spPr>
          <a:xfrm>
            <a:off x="6015113" y="3396354"/>
            <a:ext cx="2484255" cy="54053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L" sz="1800">
                <a:solidFill>
                  <a:schemeClr val="bg1"/>
                </a:solidFill>
                <a:latin typeface="Arial Narrow"/>
              </a:rPr>
              <a:t>Patrones no ocultos.</a:t>
            </a:r>
            <a:endParaRPr lang="en-US">
              <a:solidFill>
                <a:schemeClr val="bg1"/>
              </a:solidFill>
            </a:endParaRPr>
          </a:p>
        </p:txBody>
      </p:sp>
      <p:sp>
        <p:nvSpPr>
          <p:cNvPr id="12" name="Marcador de contenido 2">
            <a:extLst>
              <a:ext uri="{FF2B5EF4-FFF2-40B4-BE49-F238E27FC236}">
                <a16:creationId xmlns:a16="http://schemas.microsoft.com/office/drawing/2014/main" id="{FCD74C54-A2BA-C62A-8C3D-6FBB66913252}"/>
              </a:ext>
            </a:extLst>
          </p:cNvPr>
          <p:cNvSpPr txBox="1">
            <a:spLocks/>
          </p:cNvSpPr>
          <p:nvPr/>
        </p:nvSpPr>
        <p:spPr>
          <a:xfrm>
            <a:off x="724246" y="4857093"/>
            <a:ext cx="2484255" cy="54053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800">
                <a:solidFill>
                  <a:schemeClr val="bg1"/>
                </a:solidFill>
                <a:latin typeface="Arial Narrow"/>
              </a:rPr>
              <a:t>Pronostico y análisis de riesgos.</a:t>
            </a:r>
            <a:endParaRPr lang="es-CL" sz="1800">
              <a:solidFill>
                <a:schemeClr val="bg1"/>
              </a:solidFill>
              <a:latin typeface="Arial Narrow"/>
              <a:ea typeface="Calibri"/>
              <a:cs typeface="Calibri"/>
            </a:endParaRPr>
          </a:p>
        </p:txBody>
      </p:sp>
      <p:sp>
        <p:nvSpPr>
          <p:cNvPr id="17" name="Marcador de contenido 2">
            <a:extLst>
              <a:ext uri="{FF2B5EF4-FFF2-40B4-BE49-F238E27FC236}">
                <a16:creationId xmlns:a16="http://schemas.microsoft.com/office/drawing/2014/main" id="{3E9CB07A-4474-8A61-287D-570011831083}"/>
              </a:ext>
            </a:extLst>
          </p:cNvPr>
          <p:cNvSpPr txBox="1">
            <a:spLocks/>
          </p:cNvSpPr>
          <p:nvPr/>
        </p:nvSpPr>
        <p:spPr>
          <a:xfrm>
            <a:off x="5901402" y="4801675"/>
            <a:ext cx="2484255" cy="54053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800">
                <a:solidFill>
                  <a:schemeClr val="bg1"/>
                </a:solidFill>
                <a:latin typeface="Arial Narrow"/>
              </a:rPr>
              <a:t>Segmentación, tendencias y detección de anomalías.</a:t>
            </a:r>
          </a:p>
        </p:txBody>
      </p:sp>
      <p:pic>
        <p:nvPicPr>
          <p:cNvPr id="24" name="Graphic 23" descr="Arrow Right with solid fill">
            <a:extLst>
              <a:ext uri="{FF2B5EF4-FFF2-40B4-BE49-F238E27FC236}">
                <a16:creationId xmlns:a16="http://schemas.microsoft.com/office/drawing/2014/main" id="{71F5FAC3-5BF7-B3F9-A2BF-90FCBEB5A9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684604" y="3963169"/>
            <a:ext cx="569344" cy="914400"/>
          </a:xfrm>
          <a:prstGeom prst="rect">
            <a:avLst/>
          </a:prstGeom>
        </p:spPr>
      </p:pic>
      <p:pic>
        <p:nvPicPr>
          <p:cNvPr id="25" name="Graphic 24" descr="Arrow Right with solid fill">
            <a:extLst>
              <a:ext uri="{FF2B5EF4-FFF2-40B4-BE49-F238E27FC236}">
                <a16:creationId xmlns:a16="http://schemas.microsoft.com/office/drawing/2014/main" id="{208DBB9B-9953-D867-60BD-E4A1D5F4DD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6716679" y="3905659"/>
            <a:ext cx="569344" cy="914400"/>
          </a:xfrm>
          <a:prstGeom prst="rect">
            <a:avLst/>
          </a:prstGeom>
        </p:spPr>
      </p:pic>
      <p:pic>
        <p:nvPicPr>
          <p:cNvPr id="26" name="Picture 25" descr="A screenshot of a phone&#10;&#10;Description automatically generated">
            <a:extLst>
              <a:ext uri="{FF2B5EF4-FFF2-40B4-BE49-F238E27FC236}">
                <a16:creationId xmlns:a16="http://schemas.microsoft.com/office/drawing/2014/main" id="{E0ECE6FA-740B-8DC5-BB34-B58A16FF7C5E}"/>
              </a:ext>
            </a:extLst>
          </p:cNvPr>
          <p:cNvPicPr>
            <a:picLocks noChangeAspect="1"/>
          </p:cNvPicPr>
          <p:nvPr/>
        </p:nvPicPr>
        <p:blipFill rotWithShape="1">
          <a:blip r:embed="rId6"/>
          <a:srcRect l="72" t="-767" r="-208" b="56825"/>
          <a:stretch/>
        </p:blipFill>
        <p:spPr>
          <a:xfrm>
            <a:off x="953878" y="1020898"/>
            <a:ext cx="6939325" cy="1698668"/>
          </a:xfrm>
          <a:prstGeom prst="rect">
            <a:avLst/>
          </a:prstGeom>
        </p:spPr>
      </p:pic>
      <p:pic>
        <p:nvPicPr>
          <p:cNvPr id="30" name="Picture 29" descr="A white icon with a black background&#10;&#10;Description automatically generated">
            <a:extLst>
              <a:ext uri="{FF2B5EF4-FFF2-40B4-BE49-F238E27FC236}">
                <a16:creationId xmlns:a16="http://schemas.microsoft.com/office/drawing/2014/main" id="{15400110-8BB1-8BBE-26F2-849DFE643E9E}"/>
              </a:ext>
            </a:extLst>
          </p:cNvPr>
          <p:cNvPicPr>
            <a:picLocks noChangeAspect="1"/>
          </p:cNvPicPr>
          <p:nvPr/>
        </p:nvPicPr>
        <p:blipFill rotWithShape="1">
          <a:blip r:embed="rId7"/>
          <a:srcRect l="34294" t="45307" r="34981" b="-324"/>
          <a:stretch/>
        </p:blipFill>
        <p:spPr>
          <a:xfrm>
            <a:off x="3218064" y="4639950"/>
            <a:ext cx="2336990" cy="2352424"/>
          </a:xfrm>
          <a:prstGeom prst="rect">
            <a:avLst/>
          </a:prstGeom>
        </p:spPr>
      </p:pic>
    </p:spTree>
    <p:extLst>
      <p:ext uri="{BB962C8B-B14F-4D97-AF65-F5344CB8AC3E}">
        <p14:creationId xmlns:p14="http://schemas.microsoft.com/office/powerpoint/2010/main" val="1677787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73182A38-D6DF-453D-921E-315EFA20E2ED}"/>
              </a:ext>
            </a:extLst>
          </p:cNvPr>
          <p:cNvSpPr/>
          <p:nvPr/>
        </p:nvSpPr>
        <p:spPr>
          <a:xfrm>
            <a:off x="0" y="-1786"/>
            <a:ext cx="9149206" cy="6858000"/>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Rectangle: Rounded Corners 3">
            <a:extLst>
              <a:ext uri="{FF2B5EF4-FFF2-40B4-BE49-F238E27FC236}">
                <a16:creationId xmlns:a16="http://schemas.microsoft.com/office/drawing/2014/main" id="{8C95EEAD-54C8-6263-AF14-7814E601259B}"/>
              </a:ext>
            </a:extLst>
          </p:cNvPr>
          <p:cNvSpPr/>
          <p:nvPr/>
        </p:nvSpPr>
        <p:spPr>
          <a:xfrm>
            <a:off x="3028680" y="357188"/>
            <a:ext cx="3091132" cy="589471"/>
          </a:xfrm>
          <a:prstGeom prst="roundRect">
            <a:avLst/>
          </a:prstGeom>
          <a:solidFill>
            <a:srgbClr val="2E2E2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A3A365B2-B2DE-4D2C-92CE-32C0611969DB}"/>
              </a:ext>
            </a:extLst>
          </p:cNvPr>
          <p:cNvSpPr txBox="1"/>
          <p:nvPr/>
        </p:nvSpPr>
        <p:spPr>
          <a:xfrm>
            <a:off x="3360366" y="457769"/>
            <a:ext cx="2423849" cy="461665"/>
          </a:xfrm>
          <a:prstGeom prst="rect">
            <a:avLst/>
          </a:prstGeom>
          <a:noFill/>
        </p:spPr>
        <p:txBody>
          <a:bodyPr wrap="square" lIns="91440" tIns="45720" rIns="91440" bIns="45720" anchor="t">
            <a:spAutoFit/>
          </a:bodyPr>
          <a:lstStyle/>
          <a:p>
            <a:pPr algn="ctr"/>
            <a:r>
              <a:rPr lang="es-ES" sz="2400" b="1">
                <a:solidFill>
                  <a:schemeClr val="bg1"/>
                </a:solidFill>
                <a:latin typeface="Arial"/>
                <a:cs typeface="Arial"/>
              </a:rPr>
              <a:t>Conclusiones</a:t>
            </a:r>
            <a:endParaRPr lang="en-US" sz="2400"/>
          </a:p>
        </p:txBody>
      </p:sp>
      <p:pic>
        <p:nvPicPr>
          <p:cNvPr id="2" name="Picture 1">
            <a:extLst>
              <a:ext uri="{FF2B5EF4-FFF2-40B4-BE49-F238E27FC236}">
                <a16:creationId xmlns:a16="http://schemas.microsoft.com/office/drawing/2014/main" id="{23A4DE73-032F-5C86-32D4-47B88187D538}"/>
              </a:ext>
            </a:extLst>
          </p:cNvPr>
          <p:cNvPicPr>
            <a:picLocks noChangeAspect="1"/>
          </p:cNvPicPr>
          <p:nvPr/>
        </p:nvPicPr>
        <p:blipFill>
          <a:blip r:embed="rId3"/>
          <a:stretch>
            <a:fillRect/>
          </a:stretch>
        </p:blipFill>
        <p:spPr>
          <a:xfrm>
            <a:off x="437701" y="3783222"/>
            <a:ext cx="1511241" cy="2555217"/>
          </a:xfrm>
          <a:prstGeom prst="rect">
            <a:avLst/>
          </a:prstGeom>
        </p:spPr>
      </p:pic>
      <p:pic>
        <p:nvPicPr>
          <p:cNvPr id="3" name="Picture 2" descr="A graph with orange bars&#10;&#10;Description automatically generated">
            <a:extLst>
              <a:ext uri="{FF2B5EF4-FFF2-40B4-BE49-F238E27FC236}">
                <a16:creationId xmlns:a16="http://schemas.microsoft.com/office/drawing/2014/main" id="{640B9896-0E17-3368-F85A-5F53EC3992AC}"/>
              </a:ext>
            </a:extLst>
          </p:cNvPr>
          <p:cNvPicPr>
            <a:picLocks noChangeAspect="1"/>
          </p:cNvPicPr>
          <p:nvPr/>
        </p:nvPicPr>
        <p:blipFill>
          <a:blip r:embed="rId4"/>
          <a:stretch>
            <a:fillRect/>
          </a:stretch>
        </p:blipFill>
        <p:spPr>
          <a:xfrm>
            <a:off x="2430043" y="3771452"/>
            <a:ext cx="2141689" cy="2564382"/>
          </a:xfrm>
          <a:prstGeom prst="rect">
            <a:avLst/>
          </a:prstGeom>
        </p:spPr>
      </p:pic>
      <p:pic>
        <p:nvPicPr>
          <p:cNvPr id="5" name="Picture 4" descr="A yellow rectangular object with white squares&#10;&#10;Description automatically generated">
            <a:extLst>
              <a:ext uri="{FF2B5EF4-FFF2-40B4-BE49-F238E27FC236}">
                <a16:creationId xmlns:a16="http://schemas.microsoft.com/office/drawing/2014/main" id="{0929B4DC-0183-A67E-4063-7A9B6366CB8C}"/>
              </a:ext>
            </a:extLst>
          </p:cNvPr>
          <p:cNvPicPr>
            <a:picLocks noChangeAspect="1"/>
          </p:cNvPicPr>
          <p:nvPr/>
        </p:nvPicPr>
        <p:blipFill>
          <a:blip r:embed="rId5"/>
          <a:stretch>
            <a:fillRect/>
          </a:stretch>
        </p:blipFill>
        <p:spPr>
          <a:xfrm>
            <a:off x="4934938" y="3717087"/>
            <a:ext cx="524955" cy="2601224"/>
          </a:xfrm>
          <a:prstGeom prst="rect">
            <a:avLst/>
          </a:prstGeom>
        </p:spPr>
      </p:pic>
      <p:pic>
        <p:nvPicPr>
          <p:cNvPr id="6" name="Picture 5" descr="A yellow rectangle with white border&#10;&#10;Description automatically generated">
            <a:extLst>
              <a:ext uri="{FF2B5EF4-FFF2-40B4-BE49-F238E27FC236}">
                <a16:creationId xmlns:a16="http://schemas.microsoft.com/office/drawing/2014/main" id="{828B1B0B-830C-A59F-093E-ABC975932E43}"/>
              </a:ext>
            </a:extLst>
          </p:cNvPr>
          <p:cNvPicPr>
            <a:picLocks noChangeAspect="1"/>
          </p:cNvPicPr>
          <p:nvPr/>
        </p:nvPicPr>
        <p:blipFill>
          <a:blip r:embed="rId6"/>
          <a:stretch>
            <a:fillRect/>
          </a:stretch>
        </p:blipFill>
        <p:spPr>
          <a:xfrm>
            <a:off x="5471214" y="5017968"/>
            <a:ext cx="545082" cy="1322178"/>
          </a:xfrm>
          <a:prstGeom prst="rect">
            <a:avLst/>
          </a:prstGeom>
        </p:spPr>
      </p:pic>
      <p:pic>
        <p:nvPicPr>
          <p:cNvPr id="7" name="Picture 6" descr="A red graph with numbers&#10;&#10;Description automatically generated">
            <a:extLst>
              <a:ext uri="{FF2B5EF4-FFF2-40B4-BE49-F238E27FC236}">
                <a16:creationId xmlns:a16="http://schemas.microsoft.com/office/drawing/2014/main" id="{069A3D7C-E249-8072-81C8-C5317D249C66}"/>
              </a:ext>
            </a:extLst>
          </p:cNvPr>
          <p:cNvPicPr>
            <a:picLocks noChangeAspect="1"/>
          </p:cNvPicPr>
          <p:nvPr/>
        </p:nvPicPr>
        <p:blipFill>
          <a:blip r:embed="rId7"/>
          <a:stretch>
            <a:fillRect/>
          </a:stretch>
        </p:blipFill>
        <p:spPr>
          <a:xfrm>
            <a:off x="6126821" y="3561901"/>
            <a:ext cx="2598169" cy="2796577"/>
          </a:xfrm>
          <a:prstGeom prst="rect">
            <a:avLst/>
          </a:prstGeom>
        </p:spPr>
      </p:pic>
      <p:sp>
        <p:nvSpPr>
          <p:cNvPr id="10" name="Marcador de contenido 2">
            <a:extLst>
              <a:ext uri="{FF2B5EF4-FFF2-40B4-BE49-F238E27FC236}">
                <a16:creationId xmlns:a16="http://schemas.microsoft.com/office/drawing/2014/main" id="{022D82BC-67B0-4F5D-9A8F-C3B94B9A014B}"/>
              </a:ext>
            </a:extLst>
          </p:cNvPr>
          <p:cNvSpPr txBox="1">
            <a:spLocks/>
          </p:cNvSpPr>
          <p:nvPr/>
        </p:nvSpPr>
        <p:spPr>
          <a:xfrm>
            <a:off x="483489" y="1282701"/>
            <a:ext cx="8180682" cy="169239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s-ES" sz="1600">
                <a:solidFill>
                  <a:schemeClr val="bg1"/>
                </a:solidFill>
                <a:ea typeface="+mn-lt"/>
                <a:cs typeface="+mn-lt"/>
              </a:rPr>
              <a:t>Después de un análisis exhaustivo de los datos de los diamantes, hemos identificado patrones y relaciones clave que pueden influir en el precio de manera significativa. </a:t>
            </a:r>
            <a:endParaRPr lang="en-US">
              <a:cs typeface="Calibri" panose="020F0502020204030204"/>
            </a:endParaRPr>
          </a:p>
          <a:p>
            <a:pPr algn="just">
              <a:buNone/>
            </a:pPr>
            <a:r>
              <a:rPr lang="es-ES" sz="1600">
                <a:solidFill>
                  <a:schemeClr val="bg1"/>
                </a:solidFill>
                <a:ea typeface="+mn-lt"/>
                <a:cs typeface="+mn-lt"/>
              </a:rPr>
              <a:t>En primer lugar, observamos las frecuencias, en cuanto a la talla la clasificación Premium e Ideal son las más comunes, en cuanto al color, notamos que el color G es el más frecuente mientras que el color J es el menos frecuente, sobre la pureza cabe destacar el SI1 como el más frecuente y el VVS1 como el menos frecuente y finalmente respecto al precio, los valores promedios vienen entre los $326 a $18826, teniendo la mayor frecuencia de precios concentrada cerca de los $5000.</a:t>
            </a:r>
            <a:endParaRPr lang="es-ES" sz="1600">
              <a:solidFill>
                <a:schemeClr val="bg1"/>
              </a:solidFill>
              <a:latin typeface="Calibri"/>
              <a:cs typeface="Calibri"/>
            </a:endParaRPr>
          </a:p>
        </p:txBody>
      </p:sp>
    </p:spTree>
    <p:extLst>
      <p:ext uri="{BB962C8B-B14F-4D97-AF65-F5344CB8AC3E}">
        <p14:creationId xmlns:p14="http://schemas.microsoft.com/office/powerpoint/2010/main" val="283538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73182A38-D6DF-453D-921E-315EFA20E2ED}"/>
              </a:ext>
            </a:extLst>
          </p:cNvPr>
          <p:cNvSpPr/>
          <p:nvPr/>
        </p:nvSpPr>
        <p:spPr>
          <a:xfrm>
            <a:off x="0" y="-1786"/>
            <a:ext cx="9149206" cy="6858000"/>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Rectangle: Rounded Corners 3">
            <a:extLst>
              <a:ext uri="{FF2B5EF4-FFF2-40B4-BE49-F238E27FC236}">
                <a16:creationId xmlns:a16="http://schemas.microsoft.com/office/drawing/2014/main" id="{8C95EEAD-54C8-6263-AF14-7814E601259B}"/>
              </a:ext>
            </a:extLst>
          </p:cNvPr>
          <p:cNvSpPr/>
          <p:nvPr/>
        </p:nvSpPr>
        <p:spPr>
          <a:xfrm>
            <a:off x="3028680" y="357188"/>
            <a:ext cx="3091132" cy="589471"/>
          </a:xfrm>
          <a:prstGeom prst="roundRect">
            <a:avLst/>
          </a:prstGeom>
          <a:solidFill>
            <a:srgbClr val="2E2E2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A3A365B2-B2DE-4D2C-92CE-32C0611969DB}"/>
              </a:ext>
            </a:extLst>
          </p:cNvPr>
          <p:cNvSpPr txBox="1"/>
          <p:nvPr/>
        </p:nvSpPr>
        <p:spPr>
          <a:xfrm>
            <a:off x="3360366" y="457769"/>
            <a:ext cx="2423849" cy="461665"/>
          </a:xfrm>
          <a:prstGeom prst="rect">
            <a:avLst/>
          </a:prstGeom>
          <a:noFill/>
        </p:spPr>
        <p:txBody>
          <a:bodyPr wrap="square" lIns="91440" tIns="45720" rIns="91440" bIns="45720" anchor="t">
            <a:spAutoFit/>
          </a:bodyPr>
          <a:lstStyle/>
          <a:p>
            <a:pPr algn="ctr"/>
            <a:r>
              <a:rPr lang="es-ES" sz="2400" b="1">
                <a:solidFill>
                  <a:schemeClr val="bg1"/>
                </a:solidFill>
                <a:latin typeface="Arial"/>
                <a:cs typeface="Arial"/>
              </a:rPr>
              <a:t>Conclusiones</a:t>
            </a:r>
            <a:endParaRPr lang="en-US" sz="2400"/>
          </a:p>
        </p:txBody>
      </p:sp>
      <p:pic>
        <p:nvPicPr>
          <p:cNvPr id="8" name="Picture 7" descr="A graph with green squares and black lines&#10;&#10;Description automatically generated">
            <a:extLst>
              <a:ext uri="{FF2B5EF4-FFF2-40B4-BE49-F238E27FC236}">
                <a16:creationId xmlns:a16="http://schemas.microsoft.com/office/drawing/2014/main" id="{5CBB049E-3457-CBAC-EA04-98CA27DA91BF}"/>
              </a:ext>
            </a:extLst>
          </p:cNvPr>
          <p:cNvPicPr>
            <a:picLocks noChangeAspect="1"/>
          </p:cNvPicPr>
          <p:nvPr/>
        </p:nvPicPr>
        <p:blipFill>
          <a:blip r:embed="rId3"/>
          <a:stretch>
            <a:fillRect/>
          </a:stretch>
        </p:blipFill>
        <p:spPr>
          <a:xfrm>
            <a:off x="5488916" y="1200922"/>
            <a:ext cx="3540015" cy="2526467"/>
          </a:xfrm>
          <a:prstGeom prst="rect">
            <a:avLst/>
          </a:prstGeom>
        </p:spPr>
      </p:pic>
      <p:pic>
        <p:nvPicPr>
          <p:cNvPr id="9" name="Picture 8" descr="A graph with green and black rectangular boxes&#10;&#10;Description automatically generated">
            <a:extLst>
              <a:ext uri="{FF2B5EF4-FFF2-40B4-BE49-F238E27FC236}">
                <a16:creationId xmlns:a16="http://schemas.microsoft.com/office/drawing/2014/main" id="{1BBFC389-4B4F-C74B-D50C-88C52F4A64B9}"/>
              </a:ext>
            </a:extLst>
          </p:cNvPr>
          <p:cNvPicPr>
            <a:picLocks noChangeAspect="1"/>
          </p:cNvPicPr>
          <p:nvPr/>
        </p:nvPicPr>
        <p:blipFill>
          <a:blip r:embed="rId4"/>
          <a:stretch>
            <a:fillRect/>
          </a:stretch>
        </p:blipFill>
        <p:spPr>
          <a:xfrm>
            <a:off x="1031966" y="4337729"/>
            <a:ext cx="3977764" cy="2317390"/>
          </a:xfrm>
          <a:prstGeom prst="rect">
            <a:avLst/>
          </a:prstGeom>
        </p:spPr>
      </p:pic>
      <p:pic>
        <p:nvPicPr>
          <p:cNvPr id="10" name="Picture 9" descr="A chart with green and black squares&#10;&#10;Description automatically generated">
            <a:extLst>
              <a:ext uri="{FF2B5EF4-FFF2-40B4-BE49-F238E27FC236}">
                <a16:creationId xmlns:a16="http://schemas.microsoft.com/office/drawing/2014/main" id="{5A341432-E290-6874-8020-A6E5DC1A8727}"/>
              </a:ext>
            </a:extLst>
          </p:cNvPr>
          <p:cNvPicPr>
            <a:picLocks noChangeAspect="1"/>
          </p:cNvPicPr>
          <p:nvPr/>
        </p:nvPicPr>
        <p:blipFill>
          <a:blip r:embed="rId5"/>
          <a:stretch>
            <a:fillRect/>
          </a:stretch>
        </p:blipFill>
        <p:spPr>
          <a:xfrm>
            <a:off x="5475845" y="3889754"/>
            <a:ext cx="3671973" cy="2619761"/>
          </a:xfrm>
          <a:prstGeom prst="rect">
            <a:avLst/>
          </a:prstGeom>
        </p:spPr>
      </p:pic>
      <p:sp>
        <p:nvSpPr>
          <p:cNvPr id="13" name="Marcador de contenido 2">
            <a:extLst>
              <a:ext uri="{FF2B5EF4-FFF2-40B4-BE49-F238E27FC236}">
                <a16:creationId xmlns:a16="http://schemas.microsoft.com/office/drawing/2014/main" id="{D6202CF1-0EF9-59BD-C58B-D4F5B17D3986}"/>
              </a:ext>
            </a:extLst>
          </p:cNvPr>
          <p:cNvSpPr txBox="1">
            <a:spLocks/>
          </p:cNvSpPr>
          <p:nvPr/>
        </p:nvSpPr>
        <p:spPr>
          <a:xfrm>
            <a:off x="261421" y="916857"/>
            <a:ext cx="5032533" cy="153564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s-ES" sz="1600">
                <a:solidFill>
                  <a:schemeClr val="bg1"/>
                </a:solidFill>
                <a:cs typeface="Calibri"/>
              </a:rPr>
              <a:t>Gracias a los datos </a:t>
            </a:r>
            <a:r>
              <a:rPr lang="es-ES" sz="1600" err="1">
                <a:solidFill>
                  <a:schemeClr val="bg1"/>
                </a:solidFill>
                <a:cs typeface="Calibri"/>
              </a:rPr>
              <a:t>graficos</a:t>
            </a:r>
            <a:r>
              <a:rPr lang="es-ES" sz="1600">
                <a:solidFill>
                  <a:schemeClr val="bg1"/>
                </a:solidFill>
                <a:cs typeface="Calibri"/>
              </a:rPr>
              <a:t> podemos mencionar las relaciones que juegan un papel más relevante a la hora de analizar el precio, como lo son la talla, pureza y el color.</a:t>
            </a:r>
          </a:p>
          <a:p>
            <a:pPr algn="just">
              <a:buNone/>
            </a:pPr>
            <a:r>
              <a:rPr lang="es-ES" sz="1600">
                <a:solidFill>
                  <a:schemeClr val="bg1"/>
                </a:solidFill>
                <a:ea typeface="+mn-lt"/>
                <a:cs typeface="+mn-lt"/>
              </a:rPr>
              <a:t>Podemos observar que las tallas premium e ideal, las purezas VS1, VS2 y SI1 y los colores G, H y J, se encuentran dentro de los rangos promedios de precio de $5.000 USD.</a:t>
            </a:r>
          </a:p>
          <a:p>
            <a:pPr algn="just">
              <a:buNone/>
            </a:pPr>
            <a:r>
              <a:rPr lang="es-ES" sz="1600">
                <a:solidFill>
                  <a:schemeClr val="bg1"/>
                </a:solidFill>
                <a:ea typeface="+mn-lt"/>
                <a:cs typeface="+mn-lt"/>
              </a:rPr>
              <a:t>Sin embargo los mismos factores tiene datos interesantes a considerar, la talla </a:t>
            </a:r>
            <a:r>
              <a:rPr lang="es-ES" sz="1600" err="1">
                <a:solidFill>
                  <a:schemeClr val="bg1"/>
                </a:solidFill>
                <a:ea typeface="+mn-lt"/>
                <a:cs typeface="+mn-lt"/>
              </a:rPr>
              <a:t>fair</a:t>
            </a:r>
            <a:r>
              <a:rPr lang="es-ES" sz="1600">
                <a:solidFill>
                  <a:schemeClr val="bg1"/>
                </a:solidFill>
                <a:ea typeface="+mn-lt"/>
                <a:cs typeface="+mn-lt"/>
              </a:rPr>
              <a:t>, la pureza IF y el color D, pese tener rangos de precios lejanos a la media. Los posibles valores </a:t>
            </a:r>
            <a:r>
              <a:rPr lang="es-ES" sz="1600" err="1">
                <a:solidFill>
                  <a:schemeClr val="bg1"/>
                </a:solidFill>
                <a:ea typeface="+mn-lt"/>
                <a:cs typeface="+mn-lt"/>
              </a:rPr>
              <a:t>atípícos</a:t>
            </a:r>
            <a:r>
              <a:rPr lang="es-ES" sz="1600">
                <a:solidFill>
                  <a:schemeClr val="bg1"/>
                </a:solidFill>
                <a:ea typeface="+mn-lt"/>
                <a:cs typeface="+mn-lt"/>
              </a:rPr>
              <a:t> pueden influir en el precio final y en la toma de decisión estratégica para aumentar las ganancias.</a:t>
            </a:r>
            <a:endParaRPr lang="es-ES" sz="1200">
              <a:solidFill>
                <a:schemeClr val="bg1"/>
              </a:solidFill>
              <a:ea typeface="+mn-lt"/>
              <a:cs typeface="+mn-lt"/>
            </a:endParaRPr>
          </a:p>
        </p:txBody>
      </p:sp>
    </p:spTree>
    <p:extLst>
      <p:ext uri="{BB962C8B-B14F-4D97-AF65-F5344CB8AC3E}">
        <p14:creationId xmlns:p14="http://schemas.microsoft.com/office/powerpoint/2010/main" val="208554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73182A38-D6DF-453D-921E-315EFA20E2ED}"/>
              </a:ext>
            </a:extLst>
          </p:cNvPr>
          <p:cNvSpPr/>
          <p:nvPr/>
        </p:nvSpPr>
        <p:spPr>
          <a:xfrm>
            <a:off x="0" y="-1786"/>
            <a:ext cx="9149206" cy="6858000"/>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Rectangle: Rounded Corners 3">
            <a:extLst>
              <a:ext uri="{FF2B5EF4-FFF2-40B4-BE49-F238E27FC236}">
                <a16:creationId xmlns:a16="http://schemas.microsoft.com/office/drawing/2014/main" id="{8C95EEAD-54C8-6263-AF14-7814E601259B}"/>
              </a:ext>
            </a:extLst>
          </p:cNvPr>
          <p:cNvSpPr/>
          <p:nvPr/>
        </p:nvSpPr>
        <p:spPr>
          <a:xfrm>
            <a:off x="373539" y="384741"/>
            <a:ext cx="3091132" cy="589471"/>
          </a:xfrm>
          <a:prstGeom prst="roundRect">
            <a:avLst/>
          </a:prstGeom>
          <a:solidFill>
            <a:srgbClr val="2E2E2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Bibliografía</a:t>
            </a:r>
          </a:p>
        </p:txBody>
      </p:sp>
      <p:sp>
        <p:nvSpPr>
          <p:cNvPr id="2" name="CuadroTexto 1">
            <a:extLst>
              <a:ext uri="{FF2B5EF4-FFF2-40B4-BE49-F238E27FC236}">
                <a16:creationId xmlns:a16="http://schemas.microsoft.com/office/drawing/2014/main" id="{AFDD9D3B-922E-B5CE-0672-62FE8ECD06ED}"/>
              </a:ext>
            </a:extLst>
          </p:cNvPr>
          <p:cNvSpPr txBox="1"/>
          <p:nvPr/>
        </p:nvSpPr>
        <p:spPr>
          <a:xfrm>
            <a:off x="2517323" y="1177813"/>
            <a:ext cx="6518609" cy="4924425"/>
          </a:xfrm>
          <a:prstGeom prst="rect">
            <a:avLst/>
          </a:prstGeom>
          <a:noFill/>
        </p:spPr>
        <p:txBody>
          <a:bodyPr wrap="square">
            <a:spAutoFit/>
          </a:bodyPr>
          <a:lstStyle/>
          <a:p>
            <a:r>
              <a:rPr lang="es-CL" sz="1600">
                <a:solidFill>
                  <a:schemeClr val="bg1"/>
                </a:solidFill>
              </a:rPr>
              <a:t>EMC, E. S. (2015). </a:t>
            </a:r>
          </a:p>
          <a:p>
            <a:r>
              <a:rPr lang="es-CL" sz="1600" i="1">
                <a:solidFill>
                  <a:schemeClr val="bg1"/>
                </a:solidFill>
              </a:rPr>
              <a:t>Data science and big data analytics: Discovering, analyzing, visualizing and presenting data.</a:t>
            </a:r>
          </a:p>
          <a:p>
            <a:endParaRPr lang="es-CL" sz="1600">
              <a:solidFill>
                <a:schemeClr val="bg1"/>
              </a:solidFill>
            </a:endParaRPr>
          </a:p>
          <a:p>
            <a:r>
              <a:rPr lang="es-CL" sz="1600">
                <a:solidFill>
                  <a:schemeClr val="bg1"/>
                </a:solidFill>
              </a:rPr>
              <a:t>Hernández, J., Quintana, M., &amp; Ramírez, C. (2004). </a:t>
            </a:r>
          </a:p>
          <a:p>
            <a:r>
              <a:rPr lang="es-CL" sz="1600" i="1">
                <a:solidFill>
                  <a:schemeClr val="bg1"/>
                </a:solidFill>
              </a:rPr>
              <a:t>Introducción a la minería de datos. </a:t>
            </a:r>
          </a:p>
          <a:p>
            <a:r>
              <a:rPr lang="es-CL" sz="1600">
                <a:solidFill>
                  <a:schemeClr val="bg1"/>
                </a:solidFill>
              </a:rPr>
              <a:t>Pearson Educación.</a:t>
            </a:r>
          </a:p>
          <a:p>
            <a:endParaRPr lang="es-CL" sz="1600">
              <a:solidFill>
                <a:schemeClr val="bg1"/>
              </a:solidFill>
            </a:endParaRPr>
          </a:p>
          <a:p>
            <a:r>
              <a:rPr lang="es-CL" sz="1600">
                <a:solidFill>
                  <a:schemeClr val="bg1"/>
                </a:solidFill>
              </a:rPr>
              <a:t>Kantardzic, M. (2020). </a:t>
            </a:r>
          </a:p>
          <a:p>
            <a:r>
              <a:rPr lang="es-CL" sz="1600" i="1">
                <a:solidFill>
                  <a:schemeClr val="bg1"/>
                </a:solidFill>
              </a:rPr>
              <a:t>Data Mining: Concepts, Models, Methods, and Algorithms. </a:t>
            </a:r>
          </a:p>
          <a:p>
            <a:r>
              <a:rPr lang="es-CL" sz="1600">
                <a:solidFill>
                  <a:schemeClr val="bg1"/>
                </a:solidFill>
              </a:rPr>
              <a:t>Wiley.</a:t>
            </a:r>
          </a:p>
          <a:p>
            <a:endParaRPr lang="es-CL" sz="1600">
              <a:solidFill>
                <a:schemeClr val="bg1"/>
              </a:solidFill>
            </a:endParaRPr>
          </a:p>
          <a:p>
            <a:r>
              <a:rPr lang="es-CL" sz="1600">
                <a:solidFill>
                  <a:schemeClr val="bg1"/>
                </a:solidFill>
              </a:rPr>
              <a:t>Provost, F., &amp; Fawcett, T. (2013). </a:t>
            </a:r>
          </a:p>
          <a:p>
            <a:r>
              <a:rPr lang="es-CL" sz="1600" i="1">
                <a:solidFill>
                  <a:schemeClr val="bg1"/>
                </a:solidFill>
              </a:rPr>
              <a:t>Data Science for Business. </a:t>
            </a:r>
          </a:p>
          <a:p>
            <a:r>
              <a:rPr lang="es-CL" sz="1600">
                <a:solidFill>
                  <a:schemeClr val="bg1"/>
                </a:solidFill>
              </a:rPr>
              <a:t>O’Reilly, Beijing.</a:t>
            </a:r>
          </a:p>
          <a:p>
            <a:endParaRPr lang="es-CL" sz="1600">
              <a:solidFill>
                <a:schemeClr val="bg1"/>
              </a:solidFill>
            </a:endParaRPr>
          </a:p>
          <a:p>
            <a:r>
              <a:rPr lang="es-CL" sz="1600">
                <a:solidFill>
                  <a:schemeClr val="bg1"/>
                </a:solidFill>
              </a:rPr>
              <a:t>Sampieri, R., Collado, C., &amp; Lucio, P. (2006). </a:t>
            </a:r>
          </a:p>
          <a:p>
            <a:r>
              <a:rPr lang="es-CL" sz="1600" i="1">
                <a:solidFill>
                  <a:schemeClr val="bg1"/>
                </a:solidFill>
              </a:rPr>
              <a:t>Metodología de la investigación. </a:t>
            </a:r>
          </a:p>
          <a:p>
            <a:r>
              <a:rPr lang="es-CL" sz="1600">
                <a:solidFill>
                  <a:schemeClr val="bg1"/>
                </a:solidFill>
              </a:rPr>
              <a:t>Elibro Catedra. MacGraw-Hill/Interamerican.</a:t>
            </a:r>
          </a:p>
        </p:txBody>
      </p:sp>
      <p:pic>
        <p:nvPicPr>
          <p:cNvPr id="9" name="Gráfico 8" descr="Libro abierto contorno">
            <a:extLst>
              <a:ext uri="{FF2B5EF4-FFF2-40B4-BE49-F238E27FC236}">
                <a16:creationId xmlns:a16="http://schemas.microsoft.com/office/drawing/2014/main" id="{519FBA91-0169-1BD6-6B2D-87AD08D17B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068" y="2423315"/>
            <a:ext cx="2197846" cy="2197846"/>
          </a:xfrm>
          <a:prstGeom prst="rect">
            <a:avLst/>
          </a:prstGeom>
        </p:spPr>
      </p:pic>
    </p:spTree>
    <p:extLst>
      <p:ext uri="{BB962C8B-B14F-4D97-AF65-F5344CB8AC3E}">
        <p14:creationId xmlns:p14="http://schemas.microsoft.com/office/powerpoint/2010/main" val="363645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73182A38-D6DF-453D-921E-315EFA20E2ED}"/>
              </a:ext>
            </a:extLst>
          </p:cNvPr>
          <p:cNvSpPr/>
          <p:nvPr/>
        </p:nvSpPr>
        <p:spPr>
          <a:xfrm>
            <a:off x="0" y="-1786"/>
            <a:ext cx="9149206" cy="6858000"/>
          </a:xfrm>
          <a:prstGeom prst="rect">
            <a:avLst/>
          </a:prstGeom>
          <a:solidFill>
            <a:srgbClr val="C129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Marcador de contenido 2">
            <a:extLst>
              <a:ext uri="{FF2B5EF4-FFF2-40B4-BE49-F238E27FC236}">
                <a16:creationId xmlns:a16="http://schemas.microsoft.com/office/drawing/2014/main" id="{699E2788-EBE2-45DF-9C0B-D666080A46A9}"/>
              </a:ext>
            </a:extLst>
          </p:cNvPr>
          <p:cNvSpPr txBox="1">
            <a:spLocks/>
          </p:cNvSpPr>
          <p:nvPr/>
        </p:nvSpPr>
        <p:spPr>
          <a:xfrm>
            <a:off x="264170" y="1377773"/>
            <a:ext cx="2484255" cy="1719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L" sz="1800">
                <a:solidFill>
                  <a:schemeClr val="bg1"/>
                </a:solidFill>
                <a:latin typeface="Arial Narrow" panose="020B0606020202030204" pitchFamily="34" charset="0"/>
              </a:rPr>
              <a:t>Podemos observar que la base de datos habla de los precios y categorización de diamantes, los cuales posiblemente puedan pertenecer a una casa de empeño.</a:t>
            </a:r>
          </a:p>
        </p:txBody>
      </p:sp>
      <p:sp>
        <p:nvSpPr>
          <p:cNvPr id="6" name="Marcador de contenido 2">
            <a:extLst>
              <a:ext uri="{FF2B5EF4-FFF2-40B4-BE49-F238E27FC236}">
                <a16:creationId xmlns:a16="http://schemas.microsoft.com/office/drawing/2014/main" id="{9DEC9D77-6AA7-4B6B-881C-F31DAAE1DB2A}"/>
              </a:ext>
            </a:extLst>
          </p:cNvPr>
          <p:cNvSpPr txBox="1">
            <a:spLocks/>
          </p:cNvSpPr>
          <p:nvPr/>
        </p:nvSpPr>
        <p:spPr>
          <a:xfrm>
            <a:off x="3167200" y="1381444"/>
            <a:ext cx="2961458" cy="2245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L" sz="1800">
                <a:solidFill>
                  <a:schemeClr val="bg1"/>
                </a:solidFill>
                <a:latin typeface="Arial Narrow" panose="020B0606020202030204" pitchFamily="34" charset="0"/>
              </a:rPr>
              <a:t>Las variables que podemos encontrar son:</a:t>
            </a:r>
          </a:p>
          <a:p>
            <a:pPr marL="0" indent="0" algn="just">
              <a:buFont typeface="Arial" panose="020B0604020202020204" pitchFamily="34" charset="0"/>
              <a:buNone/>
            </a:pPr>
            <a:endParaRPr lang="es-CL" sz="1800">
              <a:solidFill>
                <a:schemeClr val="bg1"/>
              </a:solidFill>
              <a:latin typeface="Arial Narrow" panose="020B0606020202030204" pitchFamily="34" charset="0"/>
            </a:endParaRPr>
          </a:p>
        </p:txBody>
      </p:sp>
      <p:sp>
        <p:nvSpPr>
          <p:cNvPr id="8" name="Marcador de contenido 2">
            <a:extLst>
              <a:ext uri="{FF2B5EF4-FFF2-40B4-BE49-F238E27FC236}">
                <a16:creationId xmlns:a16="http://schemas.microsoft.com/office/drawing/2014/main" id="{8E5AB793-981F-4F0C-993F-B574912D895B}"/>
              </a:ext>
            </a:extLst>
          </p:cNvPr>
          <p:cNvSpPr txBox="1">
            <a:spLocks/>
          </p:cNvSpPr>
          <p:nvPr/>
        </p:nvSpPr>
        <p:spPr>
          <a:xfrm>
            <a:off x="6291941" y="1368964"/>
            <a:ext cx="2587890" cy="169239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sz="1800">
                <a:solidFill>
                  <a:schemeClr val="bg1"/>
                </a:solidFill>
                <a:latin typeface="Arial Narrow"/>
              </a:rPr>
              <a:t>En busca de obtener un mejor precio, debemos considerar como se cataloga un diamante.</a:t>
            </a:r>
            <a:endParaRPr lang="es-ES" sz="1800">
              <a:solidFill>
                <a:schemeClr val="bg1"/>
              </a:solidFill>
              <a:latin typeface="Arial Narrow" panose="020B0606020202030204" pitchFamily="34" charset="0"/>
            </a:endParaRPr>
          </a:p>
          <a:p>
            <a:pPr marL="0" indent="0" algn="just">
              <a:buFont typeface="Arial" panose="020B0604020202020204" pitchFamily="34" charset="0"/>
              <a:buNone/>
            </a:pPr>
            <a:r>
              <a:rPr lang="es-ES" sz="1800">
                <a:solidFill>
                  <a:schemeClr val="bg1"/>
                </a:solidFill>
                <a:latin typeface="Arial Narrow"/>
              </a:rPr>
              <a:t>Se considera su peso, talla color y pureza, mientras que podemos encontrar una correlación entre la profundidad y el ancho.</a:t>
            </a:r>
          </a:p>
          <a:p>
            <a:pPr marL="0" indent="0" algn="just">
              <a:buFont typeface="Arial" panose="020B0604020202020204" pitchFamily="34" charset="0"/>
              <a:buNone/>
            </a:pPr>
            <a:endParaRPr lang="en-US" sz="1800">
              <a:solidFill>
                <a:schemeClr val="bg1"/>
              </a:solidFill>
              <a:latin typeface="Arial Narrow" panose="020B0606020202030204" pitchFamily="34" charset="0"/>
            </a:endParaRPr>
          </a:p>
        </p:txBody>
      </p:sp>
      <p:pic>
        <p:nvPicPr>
          <p:cNvPr id="9" name="Imagen 8">
            <a:extLst>
              <a:ext uri="{FF2B5EF4-FFF2-40B4-BE49-F238E27FC236}">
                <a16:creationId xmlns:a16="http://schemas.microsoft.com/office/drawing/2014/main" id="{8CA17F75-6E6A-44AC-B88D-4A56682EC3B2}"/>
              </a:ext>
            </a:extLst>
          </p:cNvPr>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83029" y="604112"/>
            <a:ext cx="8643257" cy="513420"/>
          </a:xfrm>
          <a:prstGeom prst="rect">
            <a:avLst/>
          </a:prstGeom>
        </p:spPr>
      </p:pic>
      <p:sp>
        <p:nvSpPr>
          <p:cNvPr id="10" name="CuadroTexto 9">
            <a:extLst>
              <a:ext uri="{FF2B5EF4-FFF2-40B4-BE49-F238E27FC236}">
                <a16:creationId xmlns:a16="http://schemas.microsoft.com/office/drawing/2014/main" id="{DC1D303F-E600-4ACE-9AB7-C6AEB05050D4}"/>
              </a:ext>
            </a:extLst>
          </p:cNvPr>
          <p:cNvSpPr txBox="1"/>
          <p:nvPr/>
        </p:nvSpPr>
        <p:spPr>
          <a:xfrm>
            <a:off x="406797" y="659052"/>
            <a:ext cx="2037170" cy="400110"/>
          </a:xfrm>
          <a:prstGeom prst="rect">
            <a:avLst/>
          </a:prstGeom>
          <a:noFill/>
        </p:spPr>
        <p:txBody>
          <a:bodyPr wrap="square">
            <a:spAutoFit/>
          </a:bodyPr>
          <a:lstStyle/>
          <a:p>
            <a:pPr algn="ctr"/>
            <a:r>
              <a:rPr lang="es-ES" sz="2000" b="1">
                <a:solidFill>
                  <a:schemeClr val="bg1"/>
                </a:solidFill>
                <a:latin typeface="Arial" panose="020B0604020202020204" pitchFamily="34" charset="0"/>
                <a:cs typeface="Arial" panose="020B0604020202020204" pitchFamily="34" charset="0"/>
              </a:rPr>
              <a:t>Base de datos</a:t>
            </a:r>
          </a:p>
        </p:txBody>
      </p:sp>
      <p:sp>
        <p:nvSpPr>
          <p:cNvPr id="11" name="CuadroTexto 10">
            <a:extLst>
              <a:ext uri="{FF2B5EF4-FFF2-40B4-BE49-F238E27FC236}">
                <a16:creationId xmlns:a16="http://schemas.microsoft.com/office/drawing/2014/main" id="{ACB6F962-DADC-4482-8A69-766A19968AF5}"/>
              </a:ext>
            </a:extLst>
          </p:cNvPr>
          <p:cNvSpPr txBox="1"/>
          <p:nvPr/>
        </p:nvSpPr>
        <p:spPr>
          <a:xfrm>
            <a:off x="3138676" y="648166"/>
            <a:ext cx="2989982" cy="400110"/>
          </a:xfrm>
          <a:prstGeom prst="rect">
            <a:avLst/>
          </a:prstGeom>
          <a:noFill/>
        </p:spPr>
        <p:txBody>
          <a:bodyPr wrap="square">
            <a:spAutoFit/>
          </a:bodyPr>
          <a:lstStyle/>
          <a:p>
            <a:pPr algn="ctr"/>
            <a:r>
              <a:rPr lang="es-ES" sz="2000" b="1">
                <a:solidFill>
                  <a:schemeClr val="bg1"/>
                </a:solidFill>
                <a:latin typeface="Arial" panose="020B0604020202020204" pitchFamily="34" charset="0"/>
                <a:cs typeface="Arial" panose="020B0604020202020204" pitchFamily="34" charset="0"/>
              </a:rPr>
              <a:t>Variables</a:t>
            </a:r>
          </a:p>
        </p:txBody>
      </p:sp>
      <p:sp>
        <p:nvSpPr>
          <p:cNvPr id="12" name="CuadroTexto 11">
            <a:extLst>
              <a:ext uri="{FF2B5EF4-FFF2-40B4-BE49-F238E27FC236}">
                <a16:creationId xmlns:a16="http://schemas.microsoft.com/office/drawing/2014/main" id="{A3A365B2-B2DE-4D2C-92CE-32C0611969DB}"/>
              </a:ext>
            </a:extLst>
          </p:cNvPr>
          <p:cNvSpPr txBox="1"/>
          <p:nvPr/>
        </p:nvSpPr>
        <p:spPr>
          <a:xfrm>
            <a:off x="6437121" y="659052"/>
            <a:ext cx="2423849" cy="400110"/>
          </a:xfrm>
          <a:prstGeom prst="rect">
            <a:avLst/>
          </a:prstGeom>
          <a:noFill/>
        </p:spPr>
        <p:txBody>
          <a:bodyPr wrap="square">
            <a:spAutoFit/>
          </a:bodyPr>
          <a:lstStyle/>
          <a:p>
            <a:pPr algn="ctr"/>
            <a:r>
              <a:rPr lang="es-ES" sz="2000" b="1">
                <a:solidFill>
                  <a:schemeClr val="bg1"/>
                </a:solidFill>
                <a:latin typeface="Arial" panose="020B0604020202020204" pitchFamily="34" charset="0"/>
                <a:cs typeface="Arial" panose="020B0604020202020204" pitchFamily="34" charset="0"/>
              </a:rPr>
              <a:t>A considerar</a:t>
            </a:r>
          </a:p>
        </p:txBody>
      </p:sp>
      <p:cxnSp>
        <p:nvCxnSpPr>
          <p:cNvPr id="14" name="Conector recto 13">
            <a:extLst>
              <a:ext uri="{FF2B5EF4-FFF2-40B4-BE49-F238E27FC236}">
                <a16:creationId xmlns:a16="http://schemas.microsoft.com/office/drawing/2014/main" id="{1585265B-4E00-434F-A644-ADFF1F48468A}"/>
              </a:ext>
            </a:extLst>
          </p:cNvPr>
          <p:cNvCxnSpPr>
            <a:cxnSpLocks/>
          </p:cNvCxnSpPr>
          <p:nvPr/>
        </p:nvCxnSpPr>
        <p:spPr>
          <a:xfrm flipH="1">
            <a:off x="964012" y="4932025"/>
            <a:ext cx="22338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5B64C4A8-E34F-4E93-9BA1-1925F378EC3D}"/>
              </a:ext>
            </a:extLst>
          </p:cNvPr>
          <p:cNvCxnSpPr>
            <a:cxnSpLocks/>
          </p:cNvCxnSpPr>
          <p:nvPr/>
        </p:nvCxnSpPr>
        <p:spPr>
          <a:xfrm flipV="1">
            <a:off x="964012" y="3659386"/>
            <a:ext cx="0" cy="12726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122064AE-3A3A-4F63-800C-6648A2ADA6BE}"/>
              </a:ext>
            </a:extLst>
          </p:cNvPr>
          <p:cNvCxnSpPr>
            <a:cxnSpLocks/>
          </p:cNvCxnSpPr>
          <p:nvPr/>
        </p:nvCxnSpPr>
        <p:spPr>
          <a:xfrm>
            <a:off x="6481460" y="4963335"/>
            <a:ext cx="21861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6B53EC84-3601-4293-B749-A2BC2795B17D}"/>
              </a:ext>
            </a:extLst>
          </p:cNvPr>
          <p:cNvCxnSpPr>
            <a:cxnSpLocks/>
          </p:cNvCxnSpPr>
          <p:nvPr/>
        </p:nvCxnSpPr>
        <p:spPr>
          <a:xfrm flipV="1">
            <a:off x="8667630" y="3588707"/>
            <a:ext cx="0" cy="13746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9052CB31-5E86-43F7-9E18-68D97336D3DC}"/>
              </a:ext>
            </a:extLst>
          </p:cNvPr>
          <p:cNvSpPr/>
          <p:nvPr/>
        </p:nvSpPr>
        <p:spPr>
          <a:xfrm>
            <a:off x="890192" y="3479660"/>
            <a:ext cx="147640" cy="1476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Elipse 19">
            <a:extLst>
              <a:ext uri="{FF2B5EF4-FFF2-40B4-BE49-F238E27FC236}">
                <a16:creationId xmlns:a16="http://schemas.microsoft.com/office/drawing/2014/main" id="{BF49D49A-95BF-4D21-AE29-BD9D704FEC5F}"/>
              </a:ext>
            </a:extLst>
          </p:cNvPr>
          <p:cNvSpPr/>
          <p:nvPr/>
        </p:nvSpPr>
        <p:spPr>
          <a:xfrm>
            <a:off x="8598609" y="3446450"/>
            <a:ext cx="147640" cy="1476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Elipse 20">
            <a:extLst>
              <a:ext uri="{FF2B5EF4-FFF2-40B4-BE49-F238E27FC236}">
                <a16:creationId xmlns:a16="http://schemas.microsoft.com/office/drawing/2014/main" id="{6A548F58-8CF8-4D0C-8871-44C1700A4D4B}"/>
              </a:ext>
            </a:extLst>
          </p:cNvPr>
          <p:cNvSpPr/>
          <p:nvPr/>
        </p:nvSpPr>
        <p:spPr>
          <a:xfrm>
            <a:off x="4769645" y="2183706"/>
            <a:ext cx="147640" cy="1476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22" name="Conector recto 21">
            <a:extLst>
              <a:ext uri="{FF2B5EF4-FFF2-40B4-BE49-F238E27FC236}">
                <a16:creationId xmlns:a16="http://schemas.microsoft.com/office/drawing/2014/main" id="{6A7DB234-E311-4E3B-AE05-EF5CB163CB48}"/>
              </a:ext>
            </a:extLst>
          </p:cNvPr>
          <p:cNvCxnSpPr>
            <a:cxnSpLocks/>
            <a:stCxn id="13" idx="0"/>
          </p:cNvCxnSpPr>
          <p:nvPr/>
        </p:nvCxnSpPr>
        <p:spPr>
          <a:xfrm flipV="1">
            <a:off x="4873346" y="2280635"/>
            <a:ext cx="0" cy="13080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89F7B28D-E55B-A156-E75F-6B7FAAC53BF2}"/>
              </a:ext>
            </a:extLst>
          </p:cNvPr>
          <p:cNvSpPr txBox="1"/>
          <p:nvPr/>
        </p:nvSpPr>
        <p:spPr>
          <a:xfrm>
            <a:off x="3314840" y="1894864"/>
            <a:ext cx="1192548" cy="1200329"/>
          </a:xfrm>
          <a:prstGeom prst="rect">
            <a:avLst/>
          </a:prstGeom>
          <a:noFill/>
        </p:spPr>
        <p:txBody>
          <a:bodyPr wrap="square" rtlCol="0">
            <a:spAutoFit/>
          </a:bodyPr>
          <a:lstStyle/>
          <a:p>
            <a:pPr marL="285750" indent="-285750">
              <a:buFont typeface="Arial" panose="020B0604020202020204" pitchFamily="34" charset="0"/>
              <a:buChar char="•"/>
            </a:pPr>
            <a:r>
              <a:rPr lang="es-CL"/>
              <a:t>Peso</a:t>
            </a:r>
          </a:p>
          <a:p>
            <a:pPr marL="285750" indent="-285750">
              <a:buFont typeface="Arial" panose="020B0604020202020204" pitchFamily="34" charset="0"/>
              <a:buChar char="•"/>
            </a:pPr>
            <a:r>
              <a:rPr lang="es-CL"/>
              <a:t>Talla</a:t>
            </a:r>
          </a:p>
          <a:p>
            <a:pPr marL="285750" indent="-285750">
              <a:buFont typeface="Arial" panose="020B0604020202020204" pitchFamily="34" charset="0"/>
              <a:buChar char="•"/>
            </a:pPr>
            <a:r>
              <a:rPr lang="es-CL"/>
              <a:t>Color</a:t>
            </a:r>
          </a:p>
          <a:p>
            <a:pPr marL="285750" indent="-285750">
              <a:buFont typeface="Arial" panose="020B0604020202020204" pitchFamily="34" charset="0"/>
              <a:buChar char="•"/>
            </a:pPr>
            <a:r>
              <a:rPr lang="es-CL"/>
              <a:t>Pureza</a:t>
            </a:r>
          </a:p>
        </p:txBody>
      </p:sp>
      <p:sp>
        <p:nvSpPr>
          <p:cNvPr id="3" name="CuadroTexto 2">
            <a:extLst>
              <a:ext uri="{FF2B5EF4-FFF2-40B4-BE49-F238E27FC236}">
                <a16:creationId xmlns:a16="http://schemas.microsoft.com/office/drawing/2014/main" id="{D475482D-7F09-DE4F-FF9A-2C7FBEF94594}"/>
              </a:ext>
            </a:extLst>
          </p:cNvPr>
          <p:cNvSpPr txBox="1"/>
          <p:nvPr/>
        </p:nvSpPr>
        <p:spPr>
          <a:xfrm>
            <a:off x="4926162" y="1893759"/>
            <a:ext cx="1464749" cy="1477328"/>
          </a:xfrm>
          <a:prstGeom prst="rect">
            <a:avLst/>
          </a:prstGeom>
          <a:noFill/>
        </p:spPr>
        <p:txBody>
          <a:bodyPr wrap="square" rtlCol="0">
            <a:spAutoFit/>
          </a:bodyPr>
          <a:lstStyle/>
          <a:p>
            <a:pPr marL="285750" indent="-285750">
              <a:buFont typeface="Arial" panose="020B0604020202020204" pitchFamily="34" charset="0"/>
              <a:buChar char="•"/>
            </a:pPr>
            <a:r>
              <a:rPr lang="es-CL"/>
              <a:t>Profundidad</a:t>
            </a:r>
          </a:p>
          <a:p>
            <a:pPr marL="285750" indent="-285750">
              <a:buFont typeface="Arial" panose="020B0604020202020204" pitchFamily="34" charset="0"/>
              <a:buChar char="•"/>
            </a:pPr>
            <a:r>
              <a:rPr lang="es-CL"/>
              <a:t>Ancho</a:t>
            </a:r>
          </a:p>
          <a:p>
            <a:pPr marL="285750" indent="-285750">
              <a:buFont typeface="Arial" panose="020B0604020202020204" pitchFamily="34" charset="0"/>
              <a:buChar char="•"/>
            </a:pPr>
            <a:r>
              <a:rPr lang="es-CL"/>
              <a:t>Precio</a:t>
            </a:r>
          </a:p>
          <a:p>
            <a:pPr marL="285750" indent="-285750">
              <a:buFont typeface="Arial" panose="020B0604020202020204" pitchFamily="34" charset="0"/>
              <a:buChar char="•"/>
            </a:pPr>
            <a:r>
              <a:rPr lang="es-CL"/>
              <a:t>X, Y, Z</a:t>
            </a:r>
          </a:p>
        </p:txBody>
      </p:sp>
      <p:pic>
        <p:nvPicPr>
          <p:cNvPr id="13" name="Imagen 12">
            <a:extLst>
              <a:ext uri="{FF2B5EF4-FFF2-40B4-BE49-F238E27FC236}">
                <a16:creationId xmlns:a16="http://schemas.microsoft.com/office/drawing/2014/main" id="{0B2A21D9-80B6-456C-A8D6-7AE3F3558AF4}"/>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3590006" y="3588707"/>
            <a:ext cx="2566679" cy="2959774"/>
          </a:xfrm>
          <a:prstGeom prst="rect">
            <a:avLst/>
          </a:prstGeom>
        </p:spPr>
      </p:pic>
    </p:spTree>
    <p:extLst>
      <p:ext uri="{BB962C8B-B14F-4D97-AF65-F5344CB8AC3E}">
        <p14:creationId xmlns:p14="http://schemas.microsoft.com/office/powerpoint/2010/main" val="112833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grpSp>
        <p:nvGrpSpPr>
          <p:cNvPr id="42" name="Grupo 41">
            <a:extLst>
              <a:ext uri="{FF2B5EF4-FFF2-40B4-BE49-F238E27FC236}">
                <a16:creationId xmlns:a16="http://schemas.microsoft.com/office/drawing/2014/main" id="{4FFE5FFD-8BCD-78E4-9EDB-3FE577D1221F}"/>
              </a:ext>
            </a:extLst>
          </p:cNvPr>
          <p:cNvGrpSpPr/>
          <p:nvPr/>
        </p:nvGrpSpPr>
        <p:grpSpPr>
          <a:xfrm>
            <a:off x="1049382" y="790747"/>
            <a:ext cx="3586479" cy="1121644"/>
            <a:chOff x="1049382" y="790747"/>
            <a:chExt cx="3586479" cy="1121644"/>
          </a:xfrm>
        </p:grpSpPr>
        <p:pic>
          <p:nvPicPr>
            <p:cNvPr id="13" name="Imagen 12">
              <a:extLst>
                <a:ext uri="{FF2B5EF4-FFF2-40B4-BE49-F238E27FC236}">
                  <a16:creationId xmlns:a16="http://schemas.microsoft.com/office/drawing/2014/main" id="{D259065A-E859-445B-9FE7-062BC3C6BE3C}"/>
                </a:ext>
              </a:extLst>
            </p:cNvPr>
            <p:cNvPicPr>
              <a:picLocks noChangeAspect="1"/>
            </p:cNvPicPr>
            <p:nvPr/>
          </p:nvPicPr>
          <p:blipFill>
            <a:blip r:embed="rId5">
              <a:extLst>
                <a:ext uri="{837473B0-CC2E-450A-ABE3-18F120FF3D39}">
                  <a1611:picAttrSrcUrl xmlns:a1611="http://schemas.microsoft.com/office/drawing/2016/11/main" r:id="rId6"/>
                </a:ext>
              </a:extLst>
            </a:blip>
            <a:srcRect/>
            <a:stretch/>
          </p:blipFill>
          <p:spPr>
            <a:xfrm>
              <a:off x="2053144" y="790747"/>
              <a:ext cx="1629855" cy="501971"/>
            </a:xfrm>
            <a:prstGeom prst="rect">
              <a:avLst/>
            </a:prstGeom>
          </p:spPr>
        </p:pic>
        <p:sp>
          <p:nvSpPr>
            <p:cNvPr id="14" name="Rectángulo: esquinas redondeadas 13">
              <a:extLst>
                <a:ext uri="{FF2B5EF4-FFF2-40B4-BE49-F238E27FC236}">
                  <a16:creationId xmlns:a16="http://schemas.microsoft.com/office/drawing/2014/main" id="{855FA44E-0C17-4500-A69F-6E7B6E86DD4E}"/>
                </a:ext>
              </a:extLst>
            </p:cNvPr>
            <p:cNvSpPr/>
            <p:nvPr/>
          </p:nvSpPr>
          <p:spPr>
            <a:xfrm>
              <a:off x="1049382" y="1266933"/>
              <a:ext cx="3586479" cy="645458"/>
            </a:xfrm>
            <a:prstGeom prst="roundRect">
              <a:avLst>
                <a:gd name="adj" fmla="val 5000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a:p>
          </p:txBody>
        </p:sp>
      </p:grpSp>
      <p:sp>
        <p:nvSpPr>
          <p:cNvPr id="15" name="2 CuadroTexto">
            <a:extLst>
              <a:ext uri="{FF2B5EF4-FFF2-40B4-BE49-F238E27FC236}">
                <a16:creationId xmlns:a16="http://schemas.microsoft.com/office/drawing/2014/main" id="{B4695B2F-77DA-4672-8B2A-9A98209719AD}"/>
              </a:ext>
            </a:extLst>
          </p:cNvPr>
          <p:cNvSpPr txBox="1"/>
          <p:nvPr/>
        </p:nvSpPr>
        <p:spPr>
          <a:xfrm>
            <a:off x="1348909" y="1287412"/>
            <a:ext cx="1938419" cy="584775"/>
          </a:xfrm>
          <a:prstGeom prst="rect">
            <a:avLst/>
          </a:prstGeom>
          <a:no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3200" b="1">
                <a:solidFill>
                  <a:prstClr val="white"/>
                </a:solidFill>
                <a:latin typeface="Arial" panose="020B0604020202020204" pitchFamily="34" charset="0"/>
                <a:cs typeface="Arial" panose="020B0604020202020204" pitchFamily="34" charset="0"/>
              </a:rPr>
              <a:t>53.940</a:t>
            </a:r>
            <a:endParaRPr kumimoji="0" lang="es-CL" sz="3200" b="1"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79C6A198-6FA3-4552-B4F8-0241175D6D37}"/>
              </a:ext>
            </a:extLst>
          </p:cNvPr>
          <p:cNvSpPr txBox="1"/>
          <p:nvPr/>
        </p:nvSpPr>
        <p:spPr>
          <a:xfrm>
            <a:off x="3269873" y="1488072"/>
            <a:ext cx="1160900" cy="266933"/>
          </a:xfrm>
          <a:prstGeom prst="rect">
            <a:avLst/>
          </a:prstGeom>
          <a:noFill/>
        </p:spPr>
        <p:txBody>
          <a:bodyPr wrap="square">
            <a:spAutoFit/>
          </a:bodyPr>
          <a:lstStyle/>
          <a:p>
            <a:pPr>
              <a:lnSpc>
                <a:spcPct val="70000"/>
              </a:lnSpc>
            </a:pPr>
            <a:r>
              <a:rPr lang="es-ES" sz="1600" b="1">
                <a:solidFill>
                  <a:schemeClr val="bg1"/>
                </a:solidFill>
                <a:latin typeface="Arial Narrow"/>
                <a:cs typeface="Arial Narrow"/>
              </a:rPr>
              <a:t>Datos</a:t>
            </a:r>
          </a:p>
        </p:txBody>
      </p:sp>
      <p:sp>
        <p:nvSpPr>
          <p:cNvPr id="19" name="2 CuadroTexto">
            <a:extLst>
              <a:ext uri="{FF2B5EF4-FFF2-40B4-BE49-F238E27FC236}">
                <a16:creationId xmlns:a16="http://schemas.microsoft.com/office/drawing/2014/main" id="{1FB40C32-9336-4D24-8223-3C61069D4751}"/>
              </a:ext>
            </a:extLst>
          </p:cNvPr>
          <p:cNvSpPr txBox="1"/>
          <p:nvPr/>
        </p:nvSpPr>
        <p:spPr>
          <a:xfrm>
            <a:off x="104052" y="2182831"/>
            <a:ext cx="1705228" cy="584775"/>
          </a:xfrm>
          <a:prstGeom prst="rect">
            <a:avLst/>
          </a:prstGeom>
          <a:noFill/>
        </p:spPr>
        <p:txBody>
          <a:bodyPr wrap="square" rtlCol="0">
            <a:spAutoFit/>
          </a:bodyPr>
          <a:lstStyle/>
          <a:p>
            <a:pPr marL="0" marR="0" lvl="0" indent="0" algn="r" defTabSz="914332" rtl="0" eaLnBrk="1" fontAlgn="auto" latinLnBrk="0" hangingPunct="1">
              <a:lnSpc>
                <a:spcPct val="100000"/>
              </a:lnSpc>
              <a:spcBef>
                <a:spcPts val="0"/>
              </a:spcBef>
              <a:spcAft>
                <a:spcPts val="0"/>
              </a:spcAft>
              <a:buClrTx/>
              <a:buSzTx/>
              <a:buFontTx/>
              <a:buNone/>
              <a:tabLst/>
              <a:defRPr/>
            </a:pPr>
            <a:r>
              <a:rPr lang="es-CL" sz="3200" b="1">
                <a:solidFill>
                  <a:srgbClr val="C1292E"/>
                </a:solidFill>
                <a:latin typeface="Arial" panose="020B0604020202020204" pitchFamily="34" charset="0"/>
                <a:cs typeface="Arial" panose="020B0604020202020204" pitchFamily="34" charset="0"/>
              </a:rPr>
              <a:t>10</a:t>
            </a:r>
            <a:endParaRPr kumimoji="0" lang="es-CL" sz="3200" b="1" i="0" u="none" strike="noStrike" kern="1200" cap="none" spc="0" normalizeH="0" baseline="0" noProof="0">
              <a:ln>
                <a:noFill/>
              </a:ln>
              <a:solidFill>
                <a:srgbClr val="C1292E"/>
              </a:solidFill>
              <a:effectLst/>
              <a:uLnTx/>
              <a:uFillTx/>
              <a:latin typeface="Arial" panose="020B0604020202020204" pitchFamily="34" charset="0"/>
              <a:cs typeface="Arial" panose="020B0604020202020204" pitchFamily="34" charset="0"/>
            </a:endParaRPr>
          </a:p>
        </p:txBody>
      </p:sp>
      <p:sp>
        <p:nvSpPr>
          <p:cNvPr id="20" name="2 CuadroTexto">
            <a:extLst>
              <a:ext uri="{FF2B5EF4-FFF2-40B4-BE49-F238E27FC236}">
                <a16:creationId xmlns:a16="http://schemas.microsoft.com/office/drawing/2014/main" id="{CE84625E-6CA6-4EF5-ABC1-3503266AC210}"/>
              </a:ext>
            </a:extLst>
          </p:cNvPr>
          <p:cNvSpPr txBox="1"/>
          <p:nvPr/>
        </p:nvSpPr>
        <p:spPr>
          <a:xfrm>
            <a:off x="2226780" y="2182831"/>
            <a:ext cx="1517756" cy="584775"/>
          </a:xfrm>
          <a:prstGeom prst="rect">
            <a:avLst/>
          </a:prstGeom>
          <a:no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3200" b="1">
                <a:solidFill>
                  <a:srgbClr val="C1292E"/>
                </a:solidFill>
                <a:latin typeface="Arial" panose="020B0604020202020204" pitchFamily="34" charset="0"/>
                <a:cs typeface="Arial" panose="020B0604020202020204" pitchFamily="34" charset="0"/>
              </a:rPr>
              <a:t>7</a:t>
            </a:r>
            <a:endParaRPr kumimoji="0" lang="es-CL" sz="3200" b="1" i="0" u="none" strike="noStrike" kern="1200" cap="none" spc="0" normalizeH="0" baseline="0" noProof="0">
              <a:ln>
                <a:noFill/>
              </a:ln>
              <a:solidFill>
                <a:srgbClr val="C1292E"/>
              </a:solidFill>
              <a:effectLst/>
              <a:uLnTx/>
              <a:uFillTx/>
              <a:latin typeface="Arial" panose="020B0604020202020204" pitchFamily="34" charset="0"/>
              <a:cs typeface="Arial" panose="020B0604020202020204" pitchFamily="34" charset="0"/>
            </a:endParaRPr>
          </a:p>
        </p:txBody>
      </p:sp>
      <p:sp>
        <p:nvSpPr>
          <p:cNvPr id="21" name="2 CuadroTexto">
            <a:extLst>
              <a:ext uri="{FF2B5EF4-FFF2-40B4-BE49-F238E27FC236}">
                <a16:creationId xmlns:a16="http://schemas.microsoft.com/office/drawing/2014/main" id="{CE08D2EE-8AC8-45B7-B064-14D472F0E939}"/>
              </a:ext>
            </a:extLst>
          </p:cNvPr>
          <p:cNvSpPr txBox="1"/>
          <p:nvPr/>
        </p:nvSpPr>
        <p:spPr>
          <a:xfrm>
            <a:off x="3991631" y="2189194"/>
            <a:ext cx="1517756" cy="584775"/>
          </a:xfrm>
          <a:prstGeom prst="rect">
            <a:avLst/>
          </a:prstGeom>
          <a:noFill/>
        </p:spPr>
        <p:txBody>
          <a:bodyPr wrap="square" rtlCol="0">
            <a:spAutoFit/>
          </a:bodyPr>
          <a:lstStyle/>
          <a:p>
            <a:pPr marL="0" marR="0" lvl="0" indent="0" defTabSz="914332" rtl="0" eaLnBrk="1" fontAlgn="auto" latinLnBrk="0" hangingPunct="1">
              <a:lnSpc>
                <a:spcPct val="100000"/>
              </a:lnSpc>
              <a:spcBef>
                <a:spcPts val="0"/>
              </a:spcBef>
              <a:spcAft>
                <a:spcPts val="0"/>
              </a:spcAft>
              <a:buClrTx/>
              <a:buSzTx/>
              <a:buFontTx/>
              <a:buNone/>
              <a:tabLst/>
              <a:defRPr/>
            </a:pPr>
            <a:r>
              <a:rPr lang="es-CL" sz="3200" b="1">
                <a:solidFill>
                  <a:srgbClr val="C1292E"/>
                </a:solidFill>
                <a:latin typeface="Arial" panose="020B0604020202020204" pitchFamily="34" charset="0"/>
                <a:cs typeface="Arial" panose="020B0604020202020204" pitchFamily="34" charset="0"/>
              </a:rPr>
              <a:t>3</a:t>
            </a:r>
            <a:endParaRPr kumimoji="0" lang="es-CL" sz="3200" b="1" i="0" u="none" strike="noStrike" kern="1200" cap="none" spc="0" normalizeH="0" baseline="0" noProof="0">
              <a:ln>
                <a:noFill/>
              </a:ln>
              <a:solidFill>
                <a:srgbClr val="C1292E"/>
              </a:solidFill>
              <a:effectLst/>
              <a:uLnTx/>
              <a:uFillTx/>
              <a:latin typeface="Arial" panose="020B0604020202020204" pitchFamily="34" charset="0"/>
              <a:cs typeface="Arial" panose="020B0604020202020204" pitchFamily="34" charset="0"/>
            </a:endParaRPr>
          </a:p>
        </p:txBody>
      </p:sp>
      <p:sp>
        <p:nvSpPr>
          <p:cNvPr id="22" name="CuadroTexto 21">
            <a:extLst>
              <a:ext uri="{FF2B5EF4-FFF2-40B4-BE49-F238E27FC236}">
                <a16:creationId xmlns:a16="http://schemas.microsoft.com/office/drawing/2014/main" id="{4A184DBA-0163-4573-A60D-D11658F8557E}"/>
              </a:ext>
            </a:extLst>
          </p:cNvPr>
          <p:cNvSpPr txBox="1"/>
          <p:nvPr/>
        </p:nvSpPr>
        <p:spPr>
          <a:xfrm>
            <a:off x="104052" y="2732475"/>
            <a:ext cx="1814250" cy="223587"/>
          </a:xfrm>
          <a:prstGeom prst="rect">
            <a:avLst/>
          </a:prstGeom>
          <a:noFill/>
        </p:spPr>
        <p:txBody>
          <a:bodyPr wrap="square">
            <a:spAutoFit/>
          </a:bodyPr>
          <a:lstStyle/>
          <a:p>
            <a:pPr algn="r">
              <a:lnSpc>
                <a:spcPct val="70000"/>
              </a:lnSpc>
            </a:pPr>
            <a:r>
              <a:rPr lang="es-ES" sz="1200">
                <a:solidFill>
                  <a:schemeClr val="tx1">
                    <a:lumMod val="95000"/>
                    <a:lumOff val="5000"/>
                  </a:schemeClr>
                </a:solidFill>
                <a:latin typeface="Arial Narrow"/>
                <a:cs typeface="Arial Narrow"/>
              </a:rPr>
              <a:t>Variables</a:t>
            </a:r>
          </a:p>
        </p:txBody>
      </p:sp>
      <p:sp>
        <p:nvSpPr>
          <p:cNvPr id="23" name="CuadroTexto 22">
            <a:extLst>
              <a:ext uri="{FF2B5EF4-FFF2-40B4-BE49-F238E27FC236}">
                <a16:creationId xmlns:a16="http://schemas.microsoft.com/office/drawing/2014/main" id="{80256A02-BB1E-41C6-9199-FC0C1F3321C4}"/>
              </a:ext>
            </a:extLst>
          </p:cNvPr>
          <p:cNvSpPr txBox="1"/>
          <p:nvPr/>
        </p:nvSpPr>
        <p:spPr>
          <a:xfrm>
            <a:off x="2309805" y="2732475"/>
            <a:ext cx="1596207" cy="223587"/>
          </a:xfrm>
          <a:prstGeom prst="rect">
            <a:avLst/>
          </a:prstGeom>
          <a:noFill/>
        </p:spPr>
        <p:txBody>
          <a:bodyPr wrap="square">
            <a:spAutoFit/>
          </a:bodyPr>
          <a:lstStyle/>
          <a:p>
            <a:pPr>
              <a:lnSpc>
                <a:spcPct val="70000"/>
              </a:lnSpc>
            </a:pPr>
            <a:r>
              <a:rPr lang="es-ES" sz="1200">
                <a:solidFill>
                  <a:schemeClr val="tx1">
                    <a:lumMod val="95000"/>
                    <a:lumOff val="5000"/>
                  </a:schemeClr>
                </a:solidFill>
                <a:latin typeface="Arial Narrow"/>
                <a:cs typeface="Arial Narrow"/>
              </a:rPr>
              <a:t>Variables cuantitativas</a:t>
            </a:r>
          </a:p>
        </p:txBody>
      </p:sp>
      <p:sp>
        <p:nvSpPr>
          <p:cNvPr id="24" name="CuadroTexto 23">
            <a:extLst>
              <a:ext uri="{FF2B5EF4-FFF2-40B4-BE49-F238E27FC236}">
                <a16:creationId xmlns:a16="http://schemas.microsoft.com/office/drawing/2014/main" id="{03E5F3D1-3221-4659-A0A9-5A15FEF6B111}"/>
              </a:ext>
            </a:extLst>
          </p:cNvPr>
          <p:cNvSpPr txBox="1"/>
          <p:nvPr/>
        </p:nvSpPr>
        <p:spPr>
          <a:xfrm>
            <a:off x="3987071" y="2726894"/>
            <a:ext cx="1596207" cy="223587"/>
          </a:xfrm>
          <a:prstGeom prst="rect">
            <a:avLst/>
          </a:prstGeom>
          <a:noFill/>
        </p:spPr>
        <p:txBody>
          <a:bodyPr wrap="square">
            <a:spAutoFit/>
          </a:bodyPr>
          <a:lstStyle/>
          <a:p>
            <a:pPr>
              <a:lnSpc>
                <a:spcPct val="70000"/>
              </a:lnSpc>
            </a:pPr>
            <a:r>
              <a:rPr lang="es-ES" sz="1200">
                <a:solidFill>
                  <a:schemeClr val="tx1">
                    <a:lumMod val="95000"/>
                    <a:lumOff val="5000"/>
                  </a:schemeClr>
                </a:solidFill>
                <a:latin typeface="Arial Narrow"/>
                <a:cs typeface="Arial Narrow"/>
              </a:rPr>
              <a:t>Variables cualitativas</a:t>
            </a:r>
          </a:p>
        </p:txBody>
      </p:sp>
      <p:cxnSp>
        <p:nvCxnSpPr>
          <p:cNvPr id="25" name="Conector recto 24">
            <a:extLst>
              <a:ext uri="{FF2B5EF4-FFF2-40B4-BE49-F238E27FC236}">
                <a16:creationId xmlns:a16="http://schemas.microsoft.com/office/drawing/2014/main" id="{B3B63103-140E-43BC-B2DA-9A367D6B6DCE}"/>
              </a:ext>
            </a:extLst>
          </p:cNvPr>
          <p:cNvCxnSpPr>
            <a:cxnSpLocks/>
          </p:cNvCxnSpPr>
          <p:nvPr/>
        </p:nvCxnSpPr>
        <p:spPr>
          <a:xfrm>
            <a:off x="3973138" y="2218499"/>
            <a:ext cx="0" cy="636319"/>
          </a:xfrm>
          <a:prstGeom prst="line">
            <a:avLst/>
          </a:prstGeom>
          <a:ln>
            <a:solidFill>
              <a:schemeClr val="bg1">
                <a:lumMod val="50000"/>
              </a:schemeClr>
            </a:solidFill>
          </a:ln>
        </p:spPr>
        <p:style>
          <a:lnRef idx="3">
            <a:schemeClr val="dk1"/>
          </a:lnRef>
          <a:fillRef idx="0">
            <a:schemeClr val="dk1"/>
          </a:fillRef>
          <a:effectRef idx="2">
            <a:schemeClr val="dk1"/>
          </a:effectRef>
          <a:fontRef idx="minor">
            <a:schemeClr val="tx1"/>
          </a:fontRef>
        </p:style>
      </p:cxnSp>
      <p:cxnSp>
        <p:nvCxnSpPr>
          <p:cNvPr id="26" name="Conector recto 25">
            <a:extLst>
              <a:ext uri="{FF2B5EF4-FFF2-40B4-BE49-F238E27FC236}">
                <a16:creationId xmlns:a16="http://schemas.microsoft.com/office/drawing/2014/main" id="{A26D4208-B456-43B1-A30C-82E8310E7AB1}"/>
              </a:ext>
            </a:extLst>
          </p:cNvPr>
          <p:cNvCxnSpPr>
            <a:cxnSpLocks/>
          </p:cNvCxnSpPr>
          <p:nvPr/>
        </p:nvCxnSpPr>
        <p:spPr>
          <a:xfrm>
            <a:off x="2043900" y="2218499"/>
            <a:ext cx="0" cy="636319"/>
          </a:xfrm>
          <a:prstGeom prst="line">
            <a:avLst/>
          </a:prstGeom>
          <a:ln>
            <a:solidFill>
              <a:schemeClr val="bg1">
                <a:lumMod val="50000"/>
              </a:schemeClr>
            </a:solidFill>
          </a:ln>
        </p:spPr>
        <p:style>
          <a:lnRef idx="3">
            <a:schemeClr val="dk1"/>
          </a:lnRef>
          <a:fillRef idx="0">
            <a:schemeClr val="dk1"/>
          </a:fillRef>
          <a:effectRef idx="2">
            <a:schemeClr val="dk1"/>
          </a:effectRef>
          <a:fontRef idx="minor">
            <a:schemeClr val="tx1"/>
          </a:fontRef>
        </p:style>
      </p:cxnSp>
      <p:sp>
        <p:nvSpPr>
          <p:cNvPr id="27" name="object 6">
            <a:extLst>
              <a:ext uri="{FF2B5EF4-FFF2-40B4-BE49-F238E27FC236}">
                <a16:creationId xmlns:a16="http://schemas.microsoft.com/office/drawing/2014/main" id="{90248251-55FD-4CAF-89AB-8B894160C9EA}"/>
              </a:ext>
            </a:extLst>
          </p:cNvPr>
          <p:cNvSpPr txBox="1"/>
          <p:nvPr/>
        </p:nvSpPr>
        <p:spPr>
          <a:xfrm>
            <a:off x="6111144" y="1478322"/>
            <a:ext cx="2198590" cy="1006253"/>
          </a:xfrm>
          <a:prstGeom prst="rect">
            <a:avLst/>
          </a:prstGeom>
        </p:spPr>
        <p:txBody>
          <a:bodyPr wrap="square" lIns="0" tIns="0" rIns="0" bIns="0" rtlCol="0" anchor="t">
            <a:noAutofit/>
          </a:bodyPr>
          <a:lstStyle>
            <a:defPPr>
              <a:defRPr lang="es-CL"/>
            </a:defPPr>
            <a:lvl1pPr marL="57784" marR="13530">
              <a:lnSpc>
                <a:spcPts val="2565"/>
              </a:lnSpc>
              <a:spcBef>
                <a:spcPts val="128"/>
              </a:spcBef>
              <a:defRPr spc="-4">
                <a:latin typeface="Arial Narrow" panose="020B0606020202030204" pitchFamily="34" charset="0"/>
                <a:cs typeface="Arial Narrow"/>
              </a:defRPr>
            </a:lvl1pPr>
          </a:lstStyle>
          <a:p>
            <a:pPr marL="57150" marR="13335" algn="ctr"/>
            <a:r>
              <a:rPr lang="es-ES">
                <a:solidFill>
                  <a:schemeClr val="tx1">
                    <a:lumMod val="75000"/>
                    <a:lumOff val="25000"/>
                  </a:schemeClr>
                </a:solidFill>
                <a:latin typeface="Arial Narrow"/>
              </a:rPr>
              <a:t>Una forma de tazar diamantes implica la consideración del </a:t>
            </a:r>
            <a:r>
              <a:rPr lang="es-ES" b="1">
                <a:solidFill>
                  <a:schemeClr val="tx1">
                    <a:lumMod val="75000"/>
                    <a:lumOff val="25000"/>
                  </a:schemeClr>
                </a:solidFill>
                <a:latin typeface="Arial Narrow"/>
              </a:rPr>
              <a:t>peso</a:t>
            </a:r>
            <a:r>
              <a:rPr lang="es-ES">
                <a:solidFill>
                  <a:schemeClr val="tx1">
                    <a:lumMod val="75000"/>
                    <a:lumOff val="25000"/>
                  </a:schemeClr>
                </a:solidFill>
                <a:latin typeface="Arial Narrow"/>
              </a:rPr>
              <a:t>, </a:t>
            </a:r>
            <a:r>
              <a:rPr lang="es-ES" b="1">
                <a:solidFill>
                  <a:schemeClr val="tx1">
                    <a:lumMod val="75000"/>
                    <a:lumOff val="25000"/>
                  </a:schemeClr>
                </a:solidFill>
                <a:latin typeface="Arial Narrow"/>
              </a:rPr>
              <a:t>claridad</a:t>
            </a:r>
            <a:r>
              <a:rPr lang="es-ES">
                <a:solidFill>
                  <a:schemeClr val="tx1">
                    <a:lumMod val="75000"/>
                    <a:lumOff val="25000"/>
                  </a:schemeClr>
                </a:solidFill>
                <a:latin typeface="Arial Narrow"/>
              </a:rPr>
              <a:t>, </a:t>
            </a:r>
            <a:r>
              <a:rPr lang="es-ES" b="1">
                <a:solidFill>
                  <a:schemeClr val="tx1">
                    <a:lumMod val="75000"/>
                    <a:lumOff val="25000"/>
                  </a:schemeClr>
                </a:solidFill>
                <a:latin typeface="Arial Narrow"/>
              </a:rPr>
              <a:t>color</a:t>
            </a:r>
            <a:r>
              <a:rPr lang="es-ES">
                <a:solidFill>
                  <a:schemeClr val="tx1">
                    <a:lumMod val="75000"/>
                    <a:lumOff val="25000"/>
                  </a:schemeClr>
                </a:solidFill>
                <a:latin typeface="Arial Narrow"/>
              </a:rPr>
              <a:t> y </a:t>
            </a:r>
            <a:r>
              <a:rPr lang="es-ES" b="1">
                <a:solidFill>
                  <a:schemeClr val="tx1">
                    <a:lumMod val="75000"/>
                    <a:lumOff val="25000"/>
                  </a:schemeClr>
                </a:solidFill>
                <a:latin typeface="Arial Narrow"/>
              </a:rPr>
              <a:t>corte.</a:t>
            </a:r>
            <a:r>
              <a:rPr lang="es-ES">
                <a:solidFill>
                  <a:schemeClr val="tx1">
                    <a:lumMod val="75000"/>
                    <a:lumOff val="25000"/>
                  </a:schemeClr>
                </a:solidFill>
                <a:latin typeface="Arial Narrow"/>
              </a:rPr>
              <a:t> </a:t>
            </a:r>
            <a:endParaRPr lang="en-US">
              <a:solidFill>
                <a:schemeClr val="tx1">
                  <a:lumMod val="75000"/>
                  <a:lumOff val="25000"/>
                </a:schemeClr>
              </a:solidFill>
            </a:endParaRPr>
          </a:p>
        </p:txBody>
      </p:sp>
      <p:grpSp>
        <p:nvGrpSpPr>
          <p:cNvPr id="4" name="Grupo 3">
            <a:extLst>
              <a:ext uri="{FF2B5EF4-FFF2-40B4-BE49-F238E27FC236}">
                <a16:creationId xmlns:a16="http://schemas.microsoft.com/office/drawing/2014/main" id="{E6BB8210-0219-37B5-8BDA-944A64C4988D}"/>
              </a:ext>
            </a:extLst>
          </p:cNvPr>
          <p:cNvGrpSpPr/>
          <p:nvPr/>
        </p:nvGrpSpPr>
        <p:grpSpPr>
          <a:xfrm>
            <a:off x="549809" y="3638395"/>
            <a:ext cx="1393427" cy="902434"/>
            <a:chOff x="594727" y="4400218"/>
            <a:chExt cx="1393427" cy="902434"/>
          </a:xfrm>
        </p:grpSpPr>
        <p:sp>
          <p:nvSpPr>
            <p:cNvPr id="50" name="Rectángulo: esquinas redondeadas 49">
              <a:extLst>
                <a:ext uri="{FF2B5EF4-FFF2-40B4-BE49-F238E27FC236}">
                  <a16:creationId xmlns:a16="http://schemas.microsoft.com/office/drawing/2014/main" id="{772B87AF-0051-4221-B66B-DA8B67568362}"/>
                </a:ext>
              </a:extLst>
            </p:cNvPr>
            <p:cNvSpPr/>
            <p:nvPr/>
          </p:nvSpPr>
          <p:spPr>
            <a:xfrm>
              <a:off x="605611" y="4872822"/>
              <a:ext cx="1382543" cy="386113"/>
            </a:xfrm>
            <a:prstGeom prst="roundRect">
              <a:avLst>
                <a:gd name="adj" fmla="val 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a:p>
          </p:txBody>
        </p:sp>
        <p:sp>
          <p:nvSpPr>
            <p:cNvPr id="55" name="2 CuadroTexto">
              <a:extLst>
                <a:ext uri="{FF2B5EF4-FFF2-40B4-BE49-F238E27FC236}">
                  <a16:creationId xmlns:a16="http://schemas.microsoft.com/office/drawing/2014/main" id="{FAEF8119-A2B5-4CD2-A800-26BE3BE670D3}"/>
                </a:ext>
              </a:extLst>
            </p:cNvPr>
            <p:cNvSpPr txBox="1"/>
            <p:nvPr/>
          </p:nvSpPr>
          <p:spPr>
            <a:xfrm>
              <a:off x="594727" y="4400218"/>
              <a:ext cx="1390170" cy="338554"/>
            </a:xfrm>
            <a:prstGeom prst="rect">
              <a:avLst/>
            </a:prstGeom>
            <a:noFill/>
          </p:spPr>
          <p:txBody>
            <a:bodyPr wrap="square" lIns="91440" tIns="45720" rIns="91440" bIns="45720"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1600" b="1">
                  <a:solidFill>
                    <a:srgbClr val="E52521"/>
                  </a:solidFill>
                  <a:latin typeface="Arial"/>
                  <a:cs typeface="Arial"/>
                </a:rPr>
                <a:t>Peso</a:t>
              </a:r>
              <a:endParaRPr kumimoji="0" lang="es-CL" sz="1600" b="1" i="0" u="none" strike="noStrike" kern="1200" cap="none" spc="0" normalizeH="0" baseline="0" noProof="0">
                <a:ln>
                  <a:noFill/>
                </a:ln>
                <a:solidFill>
                  <a:srgbClr val="E52521"/>
                </a:solidFill>
                <a:effectLst/>
                <a:uLnTx/>
                <a:uFillTx/>
                <a:latin typeface="Arial" panose="020B0604020202020204" pitchFamily="34" charset="0"/>
                <a:cs typeface="Arial" panose="020B0604020202020204" pitchFamily="34" charset="0"/>
              </a:endParaRPr>
            </a:p>
          </p:txBody>
        </p:sp>
        <p:sp>
          <p:nvSpPr>
            <p:cNvPr id="60" name="CuadroTexto 59">
              <a:extLst>
                <a:ext uri="{FF2B5EF4-FFF2-40B4-BE49-F238E27FC236}">
                  <a16:creationId xmlns:a16="http://schemas.microsoft.com/office/drawing/2014/main" id="{95CFFFBE-D17A-4171-A302-0411ADED93A9}"/>
                </a:ext>
              </a:extLst>
            </p:cNvPr>
            <p:cNvSpPr txBox="1"/>
            <p:nvPr/>
          </p:nvSpPr>
          <p:spPr>
            <a:xfrm>
              <a:off x="597609" y="4862980"/>
              <a:ext cx="1390544" cy="439672"/>
            </a:xfrm>
            <a:prstGeom prst="rect">
              <a:avLst/>
            </a:prstGeom>
            <a:noFill/>
          </p:spPr>
          <p:txBody>
            <a:bodyPr wrap="square" lIns="91440" tIns="45720" rIns="91440" bIns="45720" anchor="ctr">
              <a:spAutoFit/>
            </a:bodyPr>
            <a:lstStyle/>
            <a:p>
              <a:pPr algn="ctr">
                <a:lnSpc>
                  <a:spcPct val="70000"/>
                </a:lnSpc>
              </a:pPr>
              <a:r>
                <a:rPr lang="es-ES" sz="1600">
                  <a:solidFill>
                    <a:schemeClr val="bg1"/>
                  </a:solidFill>
                  <a:latin typeface="Arial Narrow"/>
                  <a:cs typeface="Arial Narrow"/>
                </a:rPr>
                <a:t>Variable</a:t>
              </a:r>
              <a:br>
                <a:rPr lang="es-ES" sz="1600">
                  <a:solidFill>
                    <a:schemeClr val="bg1"/>
                  </a:solidFill>
                  <a:latin typeface="Arial Narrow"/>
                  <a:cs typeface="Arial Narrow"/>
                </a:rPr>
              </a:br>
              <a:r>
                <a:rPr lang="es-ES" sz="1600">
                  <a:solidFill>
                    <a:schemeClr val="bg1"/>
                  </a:solidFill>
                  <a:latin typeface="Arial Narrow"/>
                  <a:cs typeface="Arial Narrow"/>
                </a:rPr>
                <a:t>continua</a:t>
              </a:r>
            </a:p>
          </p:txBody>
        </p:sp>
      </p:grpSp>
      <p:grpSp>
        <p:nvGrpSpPr>
          <p:cNvPr id="29" name="Grupo 28">
            <a:extLst>
              <a:ext uri="{FF2B5EF4-FFF2-40B4-BE49-F238E27FC236}">
                <a16:creationId xmlns:a16="http://schemas.microsoft.com/office/drawing/2014/main" id="{142B264E-02D7-FA76-9015-8DE9252C6277}"/>
              </a:ext>
            </a:extLst>
          </p:cNvPr>
          <p:cNvGrpSpPr/>
          <p:nvPr/>
        </p:nvGrpSpPr>
        <p:grpSpPr>
          <a:xfrm>
            <a:off x="2112358" y="3654770"/>
            <a:ext cx="1249111" cy="900453"/>
            <a:chOff x="2138040" y="4406966"/>
            <a:chExt cx="1249111" cy="900453"/>
          </a:xfrm>
        </p:grpSpPr>
        <p:sp>
          <p:nvSpPr>
            <p:cNvPr id="51" name="Rectángulo: esquinas redondeadas 50">
              <a:extLst>
                <a:ext uri="{FF2B5EF4-FFF2-40B4-BE49-F238E27FC236}">
                  <a16:creationId xmlns:a16="http://schemas.microsoft.com/office/drawing/2014/main" id="{745CF5DA-9249-44C0-B00F-5EB74E0E4A8F}"/>
                </a:ext>
              </a:extLst>
            </p:cNvPr>
            <p:cNvSpPr/>
            <p:nvPr/>
          </p:nvSpPr>
          <p:spPr>
            <a:xfrm>
              <a:off x="2138040" y="4863540"/>
              <a:ext cx="1249111" cy="380736"/>
            </a:xfrm>
            <a:prstGeom prst="roundRect">
              <a:avLst>
                <a:gd name="adj" fmla="val 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a:p>
          </p:txBody>
        </p:sp>
        <p:grpSp>
          <p:nvGrpSpPr>
            <p:cNvPr id="5" name="Grupo 4">
              <a:extLst>
                <a:ext uri="{FF2B5EF4-FFF2-40B4-BE49-F238E27FC236}">
                  <a16:creationId xmlns:a16="http://schemas.microsoft.com/office/drawing/2014/main" id="{371F12A0-2D9A-E3D8-446E-DB196B4ED9B0}"/>
                </a:ext>
              </a:extLst>
            </p:cNvPr>
            <p:cNvGrpSpPr/>
            <p:nvPr/>
          </p:nvGrpSpPr>
          <p:grpSpPr>
            <a:xfrm>
              <a:off x="2149274" y="4406966"/>
              <a:ext cx="1237877" cy="900453"/>
              <a:chOff x="2149274" y="4406966"/>
              <a:chExt cx="1237877" cy="900453"/>
            </a:xfrm>
          </p:grpSpPr>
          <p:sp>
            <p:nvSpPr>
              <p:cNvPr id="56" name="2 CuadroTexto">
                <a:extLst>
                  <a:ext uri="{FF2B5EF4-FFF2-40B4-BE49-F238E27FC236}">
                    <a16:creationId xmlns:a16="http://schemas.microsoft.com/office/drawing/2014/main" id="{87E25C75-B8D4-4FE4-A33C-A0EFDFA19078}"/>
                  </a:ext>
                </a:extLst>
              </p:cNvPr>
              <p:cNvSpPr txBox="1"/>
              <p:nvPr/>
            </p:nvSpPr>
            <p:spPr>
              <a:xfrm>
                <a:off x="2157276" y="4406966"/>
                <a:ext cx="1229875" cy="338554"/>
              </a:xfrm>
              <a:prstGeom prst="rect">
                <a:avLst/>
              </a:prstGeom>
              <a:noFill/>
            </p:spPr>
            <p:txBody>
              <a:bodyPr wrap="square" lIns="91440" tIns="45720" rIns="91440" bIns="45720"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1600" b="1">
                    <a:solidFill>
                      <a:srgbClr val="E52521"/>
                    </a:solidFill>
                    <a:latin typeface="Arial"/>
                    <a:cs typeface="Arial"/>
                  </a:rPr>
                  <a:t>Talla</a:t>
                </a:r>
                <a:endParaRPr kumimoji="0" lang="es-CL" sz="1600" b="1" i="0" u="none" strike="noStrike" kern="1200" cap="none" spc="0" normalizeH="0" baseline="0" noProof="0">
                  <a:ln>
                    <a:noFill/>
                  </a:ln>
                  <a:solidFill>
                    <a:srgbClr val="E52521"/>
                  </a:solidFill>
                  <a:effectLst/>
                  <a:uLnTx/>
                  <a:uFillTx/>
                  <a:latin typeface="Arial" panose="020B0604020202020204" pitchFamily="34" charset="0"/>
                  <a:cs typeface="Arial" panose="020B0604020202020204" pitchFamily="34" charset="0"/>
                </a:endParaRPr>
              </a:p>
            </p:txBody>
          </p:sp>
          <p:sp>
            <p:nvSpPr>
              <p:cNvPr id="61" name="CuadroTexto 60">
                <a:extLst>
                  <a:ext uri="{FF2B5EF4-FFF2-40B4-BE49-F238E27FC236}">
                    <a16:creationId xmlns:a16="http://schemas.microsoft.com/office/drawing/2014/main" id="{AC5054DA-53CB-4FDA-B7CA-1CF52349A477}"/>
                  </a:ext>
                </a:extLst>
              </p:cNvPr>
              <p:cNvSpPr txBox="1"/>
              <p:nvPr/>
            </p:nvSpPr>
            <p:spPr>
              <a:xfrm>
                <a:off x="2149274" y="4867747"/>
                <a:ext cx="1237877" cy="439672"/>
              </a:xfrm>
              <a:prstGeom prst="rect">
                <a:avLst/>
              </a:prstGeom>
              <a:noFill/>
            </p:spPr>
            <p:txBody>
              <a:bodyPr wrap="square" lIns="91440" tIns="45720" rIns="91440" bIns="45720" anchor="ctr">
                <a:spAutoFit/>
              </a:bodyPr>
              <a:lstStyle/>
              <a:p>
                <a:pPr algn="ctr">
                  <a:lnSpc>
                    <a:spcPct val="70000"/>
                  </a:lnSpc>
                </a:pPr>
                <a:r>
                  <a:rPr lang="es-ES" sz="1600">
                    <a:solidFill>
                      <a:schemeClr val="bg1"/>
                    </a:solidFill>
                    <a:latin typeface="Arial Narrow"/>
                    <a:cs typeface="Arial Narrow"/>
                  </a:rPr>
                  <a:t>Variable</a:t>
                </a:r>
                <a:br>
                  <a:rPr lang="es-ES" sz="1600">
                    <a:solidFill>
                      <a:schemeClr val="bg1"/>
                    </a:solidFill>
                    <a:latin typeface="Arial Narrow"/>
                    <a:cs typeface="Arial Narrow"/>
                  </a:rPr>
                </a:br>
                <a:r>
                  <a:rPr lang="es-ES" sz="1600">
                    <a:solidFill>
                      <a:schemeClr val="bg1"/>
                    </a:solidFill>
                    <a:latin typeface="Arial Narrow"/>
                    <a:cs typeface="Arial Narrow"/>
                  </a:rPr>
                  <a:t>ordinal</a:t>
                </a:r>
              </a:p>
            </p:txBody>
          </p:sp>
        </p:grpSp>
      </p:grpSp>
      <p:grpSp>
        <p:nvGrpSpPr>
          <p:cNvPr id="6" name="Grupo 5">
            <a:extLst>
              <a:ext uri="{FF2B5EF4-FFF2-40B4-BE49-F238E27FC236}">
                <a16:creationId xmlns:a16="http://schemas.microsoft.com/office/drawing/2014/main" id="{077245B4-8564-E95C-57FC-E31445405B36}"/>
              </a:ext>
            </a:extLst>
          </p:cNvPr>
          <p:cNvGrpSpPr/>
          <p:nvPr/>
        </p:nvGrpSpPr>
        <p:grpSpPr>
          <a:xfrm>
            <a:off x="3524353" y="3658353"/>
            <a:ext cx="1334200" cy="904992"/>
            <a:chOff x="3483130" y="4411157"/>
            <a:chExt cx="1334200" cy="904992"/>
          </a:xfrm>
        </p:grpSpPr>
        <p:sp>
          <p:nvSpPr>
            <p:cNvPr id="52" name="Rectángulo: esquinas redondeadas 51">
              <a:extLst>
                <a:ext uri="{FF2B5EF4-FFF2-40B4-BE49-F238E27FC236}">
                  <a16:creationId xmlns:a16="http://schemas.microsoft.com/office/drawing/2014/main" id="{001FA613-5460-4EDE-8DAB-DE3C2E732763}"/>
                </a:ext>
              </a:extLst>
            </p:cNvPr>
            <p:cNvSpPr/>
            <p:nvPr/>
          </p:nvSpPr>
          <p:spPr>
            <a:xfrm>
              <a:off x="3483130" y="4863539"/>
              <a:ext cx="1326198" cy="380737"/>
            </a:xfrm>
            <a:prstGeom prst="roundRect">
              <a:avLst>
                <a:gd name="adj" fmla="val 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a:p>
          </p:txBody>
        </p:sp>
        <p:sp>
          <p:nvSpPr>
            <p:cNvPr id="57" name="2 CuadroTexto">
              <a:extLst>
                <a:ext uri="{FF2B5EF4-FFF2-40B4-BE49-F238E27FC236}">
                  <a16:creationId xmlns:a16="http://schemas.microsoft.com/office/drawing/2014/main" id="{554E029C-D7DF-4704-88D5-B9777913D3B9}"/>
                </a:ext>
              </a:extLst>
            </p:cNvPr>
            <p:cNvSpPr txBox="1"/>
            <p:nvPr/>
          </p:nvSpPr>
          <p:spPr>
            <a:xfrm>
              <a:off x="3499723" y="4411157"/>
              <a:ext cx="1309605" cy="338554"/>
            </a:xfrm>
            <a:prstGeom prst="rect">
              <a:avLst/>
            </a:prstGeom>
            <a:noFill/>
          </p:spPr>
          <p:txBody>
            <a:bodyPr wrap="square" lIns="91440" tIns="45720" rIns="91440" bIns="45720"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1600" b="1">
                  <a:solidFill>
                    <a:srgbClr val="E52521"/>
                  </a:solidFill>
                  <a:latin typeface="Arial"/>
                  <a:cs typeface="Arial"/>
                </a:rPr>
                <a:t>Color</a:t>
              </a:r>
              <a:endParaRPr kumimoji="0" lang="es-CL" sz="1600" b="1" i="0" u="none" strike="noStrike" kern="1200" cap="none" spc="0" normalizeH="0" baseline="0" noProof="0">
                <a:ln>
                  <a:noFill/>
                </a:ln>
                <a:solidFill>
                  <a:srgbClr val="E52521"/>
                </a:solidFill>
                <a:effectLst/>
                <a:uLnTx/>
                <a:uFillTx/>
                <a:latin typeface="Arial" panose="020B0604020202020204" pitchFamily="34" charset="0"/>
                <a:cs typeface="Arial" panose="020B0604020202020204" pitchFamily="34" charset="0"/>
              </a:endParaRPr>
            </a:p>
          </p:txBody>
        </p:sp>
        <p:sp>
          <p:nvSpPr>
            <p:cNvPr id="62" name="CuadroTexto 61">
              <a:extLst>
                <a:ext uri="{FF2B5EF4-FFF2-40B4-BE49-F238E27FC236}">
                  <a16:creationId xmlns:a16="http://schemas.microsoft.com/office/drawing/2014/main" id="{38F04139-9B1E-4A21-911C-823D4BBF6976}"/>
                </a:ext>
              </a:extLst>
            </p:cNvPr>
            <p:cNvSpPr txBox="1"/>
            <p:nvPr/>
          </p:nvSpPr>
          <p:spPr>
            <a:xfrm>
              <a:off x="3491132" y="4876477"/>
              <a:ext cx="1326198" cy="439672"/>
            </a:xfrm>
            <a:prstGeom prst="rect">
              <a:avLst/>
            </a:prstGeom>
            <a:noFill/>
          </p:spPr>
          <p:txBody>
            <a:bodyPr wrap="square" lIns="91440" tIns="45720" rIns="91440" bIns="45720" anchor="ctr">
              <a:spAutoFit/>
            </a:bodyPr>
            <a:lstStyle/>
            <a:p>
              <a:pPr algn="ctr">
                <a:lnSpc>
                  <a:spcPct val="70000"/>
                </a:lnSpc>
              </a:pPr>
              <a:r>
                <a:rPr lang="es-ES" sz="1600">
                  <a:solidFill>
                    <a:schemeClr val="bg1"/>
                  </a:solidFill>
                  <a:latin typeface="Arial Narrow"/>
                  <a:cs typeface="Arial Narrow"/>
                </a:rPr>
                <a:t>Variable</a:t>
              </a:r>
              <a:br>
                <a:rPr lang="es-ES" sz="1600">
                  <a:solidFill>
                    <a:schemeClr val="bg1"/>
                  </a:solidFill>
                  <a:latin typeface="Arial Narrow"/>
                  <a:cs typeface="Arial Narrow"/>
                </a:rPr>
              </a:br>
              <a:r>
                <a:rPr lang="es-ES" sz="1600">
                  <a:solidFill>
                    <a:schemeClr val="bg1"/>
                  </a:solidFill>
                  <a:latin typeface="Arial Narrow"/>
                  <a:cs typeface="Arial Narrow"/>
                </a:rPr>
                <a:t>nominal</a:t>
              </a:r>
            </a:p>
          </p:txBody>
        </p:sp>
      </p:grpSp>
      <p:grpSp>
        <p:nvGrpSpPr>
          <p:cNvPr id="3" name="Grupo 2">
            <a:extLst>
              <a:ext uri="{FF2B5EF4-FFF2-40B4-BE49-F238E27FC236}">
                <a16:creationId xmlns:a16="http://schemas.microsoft.com/office/drawing/2014/main" id="{2F7F38BB-AB73-60A3-1071-509AB1235058}"/>
              </a:ext>
            </a:extLst>
          </p:cNvPr>
          <p:cNvGrpSpPr/>
          <p:nvPr/>
        </p:nvGrpSpPr>
        <p:grpSpPr>
          <a:xfrm>
            <a:off x="561115" y="4581891"/>
            <a:ext cx="1393973" cy="811822"/>
            <a:chOff x="598471" y="5554958"/>
            <a:chExt cx="1393973" cy="811822"/>
          </a:xfrm>
        </p:grpSpPr>
        <p:sp>
          <p:nvSpPr>
            <p:cNvPr id="53" name="Rectángulo: esquinas redondeadas 52">
              <a:extLst>
                <a:ext uri="{FF2B5EF4-FFF2-40B4-BE49-F238E27FC236}">
                  <a16:creationId xmlns:a16="http://schemas.microsoft.com/office/drawing/2014/main" id="{D2299DF6-A873-4A6D-8B3C-136293651AFD}"/>
                </a:ext>
              </a:extLst>
            </p:cNvPr>
            <p:cNvSpPr/>
            <p:nvPr/>
          </p:nvSpPr>
          <p:spPr>
            <a:xfrm>
              <a:off x="609901" y="5922322"/>
              <a:ext cx="1382543" cy="386113"/>
            </a:xfrm>
            <a:prstGeom prst="roundRect">
              <a:avLst>
                <a:gd name="adj" fmla="val 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a:p>
          </p:txBody>
        </p:sp>
        <p:sp>
          <p:nvSpPr>
            <p:cNvPr id="58" name="2 CuadroTexto">
              <a:extLst>
                <a:ext uri="{FF2B5EF4-FFF2-40B4-BE49-F238E27FC236}">
                  <a16:creationId xmlns:a16="http://schemas.microsoft.com/office/drawing/2014/main" id="{214727C3-0AFC-45BD-B00C-47A83C014410}"/>
                </a:ext>
              </a:extLst>
            </p:cNvPr>
            <p:cNvSpPr txBox="1"/>
            <p:nvPr/>
          </p:nvSpPr>
          <p:spPr>
            <a:xfrm>
              <a:off x="598471" y="5554958"/>
              <a:ext cx="1382543" cy="338554"/>
            </a:xfrm>
            <a:prstGeom prst="rect">
              <a:avLst/>
            </a:prstGeom>
            <a:noFill/>
          </p:spPr>
          <p:txBody>
            <a:bodyPr wrap="square" lIns="91440" tIns="45720" rIns="91440" bIns="45720"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1600" b="1">
                  <a:solidFill>
                    <a:srgbClr val="E52521"/>
                  </a:solidFill>
                  <a:latin typeface="Arial"/>
                  <a:cs typeface="Arial"/>
                </a:rPr>
                <a:t>Claridad</a:t>
              </a:r>
              <a:endParaRPr kumimoji="0" lang="es-CL" sz="1600" b="1" i="0" u="none" strike="noStrike" kern="1200" cap="none" spc="0" normalizeH="0" baseline="0" noProof="0">
                <a:ln>
                  <a:noFill/>
                </a:ln>
                <a:solidFill>
                  <a:srgbClr val="E52521"/>
                </a:solidFill>
                <a:effectLst/>
                <a:uLnTx/>
                <a:uFillTx/>
                <a:latin typeface="Arial" panose="020B0604020202020204" pitchFamily="34" charset="0"/>
                <a:cs typeface="Arial" panose="020B0604020202020204" pitchFamily="34" charset="0"/>
              </a:endParaRPr>
            </a:p>
          </p:txBody>
        </p:sp>
        <p:sp>
          <p:nvSpPr>
            <p:cNvPr id="63" name="CuadroTexto 62">
              <a:extLst>
                <a:ext uri="{FF2B5EF4-FFF2-40B4-BE49-F238E27FC236}">
                  <a16:creationId xmlns:a16="http://schemas.microsoft.com/office/drawing/2014/main" id="{9E34250B-360E-4D14-B90F-65672F2D16FC}"/>
                </a:ext>
              </a:extLst>
            </p:cNvPr>
            <p:cNvSpPr txBox="1"/>
            <p:nvPr/>
          </p:nvSpPr>
          <p:spPr>
            <a:xfrm>
              <a:off x="605611" y="5927108"/>
              <a:ext cx="1382542" cy="439672"/>
            </a:xfrm>
            <a:prstGeom prst="rect">
              <a:avLst/>
            </a:prstGeom>
            <a:noFill/>
          </p:spPr>
          <p:txBody>
            <a:bodyPr wrap="square" lIns="91440" tIns="45720" rIns="91440" bIns="45720" anchor="ctr">
              <a:spAutoFit/>
            </a:bodyPr>
            <a:lstStyle/>
            <a:p>
              <a:pPr algn="ctr">
                <a:lnSpc>
                  <a:spcPct val="70000"/>
                </a:lnSpc>
              </a:pPr>
              <a:r>
                <a:rPr lang="es-ES" sz="1600">
                  <a:solidFill>
                    <a:schemeClr val="bg1"/>
                  </a:solidFill>
                  <a:latin typeface="Arial Narrow"/>
                  <a:cs typeface="Arial Narrow"/>
                </a:rPr>
                <a:t>Variable</a:t>
              </a:r>
              <a:br>
                <a:rPr lang="es-ES" sz="1600">
                  <a:solidFill>
                    <a:schemeClr val="bg1"/>
                  </a:solidFill>
                  <a:latin typeface="Arial Narrow"/>
                  <a:cs typeface="Arial Narrow"/>
                </a:rPr>
              </a:br>
              <a:r>
                <a:rPr lang="es-ES" sz="1600">
                  <a:solidFill>
                    <a:schemeClr val="bg1"/>
                  </a:solidFill>
                  <a:latin typeface="Arial Narrow"/>
                  <a:cs typeface="Arial Narrow"/>
                </a:rPr>
                <a:t>ordinal</a:t>
              </a:r>
            </a:p>
          </p:txBody>
        </p:sp>
      </p:grpSp>
      <p:grpSp>
        <p:nvGrpSpPr>
          <p:cNvPr id="8" name="Grupo 7">
            <a:extLst>
              <a:ext uri="{FF2B5EF4-FFF2-40B4-BE49-F238E27FC236}">
                <a16:creationId xmlns:a16="http://schemas.microsoft.com/office/drawing/2014/main" id="{C23B4E8B-8EA4-7688-7BE4-7ACFE67454F2}"/>
              </a:ext>
            </a:extLst>
          </p:cNvPr>
          <p:cNvGrpSpPr/>
          <p:nvPr/>
        </p:nvGrpSpPr>
        <p:grpSpPr>
          <a:xfrm>
            <a:off x="2111652" y="4577322"/>
            <a:ext cx="1381359" cy="816391"/>
            <a:chOff x="2141807" y="5565590"/>
            <a:chExt cx="1381359" cy="816391"/>
          </a:xfrm>
        </p:grpSpPr>
        <p:sp>
          <p:nvSpPr>
            <p:cNvPr id="54" name="Rectángulo: esquinas redondeadas 53">
              <a:extLst>
                <a:ext uri="{FF2B5EF4-FFF2-40B4-BE49-F238E27FC236}">
                  <a16:creationId xmlns:a16="http://schemas.microsoft.com/office/drawing/2014/main" id="{7BF087FF-E2DE-41C4-9556-1FCAF488EB61}"/>
                </a:ext>
              </a:extLst>
            </p:cNvPr>
            <p:cNvSpPr/>
            <p:nvPr/>
          </p:nvSpPr>
          <p:spPr>
            <a:xfrm>
              <a:off x="2148130" y="5931827"/>
              <a:ext cx="1237876" cy="376607"/>
            </a:xfrm>
            <a:prstGeom prst="roundRect">
              <a:avLst>
                <a:gd name="adj" fmla="val 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a:p>
          </p:txBody>
        </p:sp>
        <p:sp>
          <p:nvSpPr>
            <p:cNvPr id="59" name="2 CuadroTexto">
              <a:extLst>
                <a:ext uri="{FF2B5EF4-FFF2-40B4-BE49-F238E27FC236}">
                  <a16:creationId xmlns:a16="http://schemas.microsoft.com/office/drawing/2014/main" id="{D58086D5-CEE3-4BF9-AFA3-4D1AD22F6E59}"/>
                </a:ext>
              </a:extLst>
            </p:cNvPr>
            <p:cNvSpPr txBox="1"/>
            <p:nvPr/>
          </p:nvSpPr>
          <p:spPr>
            <a:xfrm>
              <a:off x="2141807" y="5565590"/>
              <a:ext cx="1381359" cy="338554"/>
            </a:xfrm>
            <a:prstGeom prst="rect">
              <a:avLst/>
            </a:prstGeom>
            <a:noFill/>
          </p:spPr>
          <p:txBody>
            <a:bodyPr wrap="square" lIns="91440" tIns="45720" rIns="91440" bIns="45720"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1600" b="1">
                  <a:solidFill>
                    <a:srgbClr val="E52521"/>
                  </a:solidFill>
                  <a:latin typeface="Arial"/>
                  <a:cs typeface="Arial"/>
                </a:rPr>
                <a:t>Profundidad</a:t>
              </a:r>
              <a:endParaRPr kumimoji="0" lang="es-CL" sz="1600" b="1" i="0" u="none" strike="noStrike" kern="1200" cap="none" spc="0" normalizeH="0" baseline="0" noProof="0">
                <a:ln>
                  <a:noFill/>
                </a:ln>
                <a:solidFill>
                  <a:srgbClr val="E52521"/>
                </a:solidFill>
                <a:effectLst/>
                <a:uLnTx/>
                <a:uFillTx/>
                <a:latin typeface="Arial" panose="020B0604020202020204" pitchFamily="34" charset="0"/>
                <a:cs typeface="Arial" panose="020B0604020202020204" pitchFamily="34" charset="0"/>
              </a:endParaRPr>
            </a:p>
          </p:txBody>
        </p:sp>
        <p:sp>
          <p:nvSpPr>
            <p:cNvPr id="64" name="CuadroTexto 63">
              <a:extLst>
                <a:ext uri="{FF2B5EF4-FFF2-40B4-BE49-F238E27FC236}">
                  <a16:creationId xmlns:a16="http://schemas.microsoft.com/office/drawing/2014/main" id="{7160281E-E5E8-4779-BADF-9A0FBCB56D16}"/>
                </a:ext>
              </a:extLst>
            </p:cNvPr>
            <p:cNvSpPr txBox="1"/>
            <p:nvPr/>
          </p:nvSpPr>
          <p:spPr>
            <a:xfrm>
              <a:off x="2148130" y="5942309"/>
              <a:ext cx="1237876" cy="439672"/>
            </a:xfrm>
            <a:prstGeom prst="rect">
              <a:avLst/>
            </a:prstGeom>
            <a:noFill/>
          </p:spPr>
          <p:txBody>
            <a:bodyPr wrap="square" lIns="91440" tIns="45720" rIns="91440" bIns="45720" anchor="ctr">
              <a:spAutoFit/>
            </a:bodyPr>
            <a:lstStyle/>
            <a:p>
              <a:pPr algn="ctr">
                <a:lnSpc>
                  <a:spcPct val="70000"/>
                </a:lnSpc>
              </a:pPr>
              <a:r>
                <a:rPr lang="es-ES" sz="1600">
                  <a:solidFill>
                    <a:schemeClr val="bg1"/>
                  </a:solidFill>
                  <a:latin typeface="Arial Narrow"/>
                  <a:cs typeface="Arial Narrow"/>
                </a:rPr>
                <a:t>Variable</a:t>
              </a:r>
              <a:br>
                <a:rPr lang="es-ES" sz="1600">
                  <a:solidFill>
                    <a:schemeClr val="bg1"/>
                  </a:solidFill>
                  <a:latin typeface="Arial Narrow"/>
                  <a:cs typeface="Arial Narrow"/>
                </a:rPr>
              </a:br>
              <a:r>
                <a:rPr lang="es-ES" sz="1600">
                  <a:solidFill>
                    <a:schemeClr val="bg1"/>
                  </a:solidFill>
                  <a:latin typeface="Arial Narrow"/>
                  <a:cs typeface="Arial Narrow"/>
                </a:rPr>
                <a:t>continua</a:t>
              </a:r>
            </a:p>
          </p:txBody>
        </p:sp>
      </p:grpSp>
      <p:grpSp>
        <p:nvGrpSpPr>
          <p:cNvPr id="17" name="Grupo 16">
            <a:extLst>
              <a:ext uri="{FF2B5EF4-FFF2-40B4-BE49-F238E27FC236}">
                <a16:creationId xmlns:a16="http://schemas.microsoft.com/office/drawing/2014/main" id="{A0C0B90B-ACC7-98A0-58E7-D85D79D4256E}"/>
              </a:ext>
            </a:extLst>
          </p:cNvPr>
          <p:cNvGrpSpPr/>
          <p:nvPr/>
        </p:nvGrpSpPr>
        <p:grpSpPr>
          <a:xfrm>
            <a:off x="263601" y="3003112"/>
            <a:ext cx="5029200" cy="3707876"/>
            <a:chOff x="293915" y="3535978"/>
            <a:chExt cx="5029200" cy="3155661"/>
          </a:xfrm>
        </p:grpSpPr>
        <p:sp>
          <p:nvSpPr>
            <p:cNvPr id="65" name="Rectángulo 64">
              <a:extLst>
                <a:ext uri="{FF2B5EF4-FFF2-40B4-BE49-F238E27FC236}">
                  <a16:creationId xmlns:a16="http://schemas.microsoft.com/office/drawing/2014/main" id="{16CE36D1-D4E6-4FAC-BC26-BE0236BAFE9E}"/>
                </a:ext>
              </a:extLst>
            </p:cNvPr>
            <p:cNvSpPr/>
            <p:nvPr/>
          </p:nvSpPr>
          <p:spPr>
            <a:xfrm>
              <a:off x="293915" y="3795495"/>
              <a:ext cx="5029200" cy="289614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a:p>
          </p:txBody>
        </p:sp>
        <p:grpSp>
          <p:nvGrpSpPr>
            <p:cNvPr id="16" name="Grupo 15">
              <a:extLst>
                <a:ext uri="{FF2B5EF4-FFF2-40B4-BE49-F238E27FC236}">
                  <a16:creationId xmlns:a16="http://schemas.microsoft.com/office/drawing/2014/main" id="{4E1AFE95-EB35-BCAF-2353-132E17F7E46E}"/>
                </a:ext>
              </a:extLst>
            </p:cNvPr>
            <p:cNvGrpSpPr/>
            <p:nvPr/>
          </p:nvGrpSpPr>
          <p:grpSpPr>
            <a:xfrm>
              <a:off x="1276592" y="3535978"/>
              <a:ext cx="3749692" cy="460618"/>
              <a:chOff x="1276592" y="3535978"/>
              <a:chExt cx="3749692" cy="460618"/>
            </a:xfrm>
          </p:grpSpPr>
          <p:sp>
            <p:nvSpPr>
              <p:cNvPr id="66" name="Rectángulo: esquinas redondeadas 65">
                <a:extLst>
                  <a:ext uri="{FF2B5EF4-FFF2-40B4-BE49-F238E27FC236}">
                    <a16:creationId xmlns:a16="http://schemas.microsoft.com/office/drawing/2014/main" id="{4B493A0F-43B3-4D8A-AE47-A075C2FDCA48}"/>
                  </a:ext>
                </a:extLst>
              </p:cNvPr>
              <p:cNvSpPr/>
              <p:nvPr/>
            </p:nvSpPr>
            <p:spPr>
              <a:xfrm>
                <a:off x="1276592" y="3535978"/>
                <a:ext cx="3230634" cy="46061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a:p>
            </p:txBody>
          </p:sp>
          <p:sp>
            <p:nvSpPr>
              <p:cNvPr id="67" name="CuadroTexto 66">
                <a:extLst>
                  <a:ext uri="{FF2B5EF4-FFF2-40B4-BE49-F238E27FC236}">
                    <a16:creationId xmlns:a16="http://schemas.microsoft.com/office/drawing/2014/main" id="{C4731DD5-BDA9-491E-B168-40260D3F59D2}"/>
                  </a:ext>
                </a:extLst>
              </p:cNvPr>
              <p:cNvSpPr txBox="1"/>
              <p:nvPr/>
            </p:nvSpPr>
            <p:spPr>
              <a:xfrm>
                <a:off x="1374640" y="3658874"/>
                <a:ext cx="3651644" cy="265815"/>
              </a:xfrm>
              <a:prstGeom prst="rect">
                <a:avLst/>
              </a:prstGeom>
              <a:noFill/>
            </p:spPr>
            <p:txBody>
              <a:bodyPr wrap="square" lIns="91440" tIns="45720" rIns="91440" bIns="45720" anchor="ctr">
                <a:spAutoFit/>
              </a:bodyPr>
              <a:lstStyle/>
              <a:p>
                <a:pPr algn="ctr">
                  <a:lnSpc>
                    <a:spcPct val="70000"/>
                  </a:lnSpc>
                </a:pPr>
                <a:r>
                  <a:rPr lang="es-ES" sz="2000" b="1">
                    <a:solidFill>
                      <a:schemeClr val="bg1"/>
                    </a:solidFill>
                    <a:latin typeface="Arial "/>
                    <a:cs typeface="Arial Narrow"/>
                  </a:rPr>
                  <a:t>Variables	</a:t>
                </a:r>
              </a:p>
            </p:txBody>
          </p:sp>
        </p:grpSp>
      </p:grpSp>
      <p:sp>
        <p:nvSpPr>
          <p:cNvPr id="70" name="2 CuadroTexto">
            <a:extLst>
              <a:ext uri="{FF2B5EF4-FFF2-40B4-BE49-F238E27FC236}">
                <a16:creationId xmlns:a16="http://schemas.microsoft.com/office/drawing/2014/main" id="{C56EE33A-0F11-480C-8F3D-2A375798C6C3}"/>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2024</a:t>
            </a:r>
            <a:endParaRPr lang="es-CL" sz="1400" i="1">
              <a:solidFill>
                <a:prstClr val="black"/>
              </a:solidFill>
              <a:latin typeface="Arial" panose="020B0604020202020204" pitchFamily="34" charset="0"/>
              <a:cs typeface="Arial" panose="020B0604020202020204" pitchFamily="34" charset="0"/>
            </a:endParaRPr>
          </a:p>
        </p:txBody>
      </p:sp>
      <p:sp>
        <p:nvSpPr>
          <p:cNvPr id="46" name="CuadroTexto 45">
            <a:extLst>
              <a:ext uri="{FF2B5EF4-FFF2-40B4-BE49-F238E27FC236}">
                <a16:creationId xmlns:a16="http://schemas.microsoft.com/office/drawing/2014/main" id="{3100BAD1-E448-44FC-A564-E3D9A4AE5330}"/>
              </a:ext>
            </a:extLst>
          </p:cNvPr>
          <p:cNvSpPr txBox="1"/>
          <p:nvPr/>
        </p:nvSpPr>
        <p:spPr>
          <a:xfrm>
            <a:off x="328592" y="177986"/>
            <a:ext cx="4974119" cy="461665"/>
          </a:xfrm>
          <a:prstGeom prst="rect">
            <a:avLst/>
          </a:prstGeom>
          <a:noFill/>
        </p:spPr>
        <p:txBody>
          <a:bodyPr wrap="none" rtlCol="0">
            <a:spAutoFit/>
          </a:bodyPr>
          <a:lstStyle/>
          <a:p>
            <a:r>
              <a:rPr lang="es-ES_tradnl" sz="2400" b="1">
                <a:solidFill>
                  <a:schemeClr val="bg1"/>
                </a:solidFill>
                <a:ea typeface="Gungsuh" charset="-127"/>
                <a:cs typeface="Gungsuh" charset="-127"/>
              </a:rPr>
              <a:t>Diamantes: ¿Qué podemos observar?</a:t>
            </a:r>
          </a:p>
        </p:txBody>
      </p:sp>
      <p:grpSp>
        <p:nvGrpSpPr>
          <p:cNvPr id="9" name="Grupo 8">
            <a:extLst>
              <a:ext uri="{FF2B5EF4-FFF2-40B4-BE49-F238E27FC236}">
                <a16:creationId xmlns:a16="http://schemas.microsoft.com/office/drawing/2014/main" id="{C39E7FE5-2B52-FFFC-E7CE-DEF637E38747}"/>
              </a:ext>
            </a:extLst>
          </p:cNvPr>
          <p:cNvGrpSpPr/>
          <p:nvPr/>
        </p:nvGrpSpPr>
        <p:grpSpPr>
          <a:xfrm>
            <a:off x="3532354" y="4572400"/>
            <a:ext cx="1318197" cy="810831"/>
            <a:chOff x="2148129" y="5562495"/>
            <a:chExt cx="1318197" cy="810831"/>
          </a:xfrm>
        </p:grpSpPr>
        <p:sp>
          <p:nvSpPr>
            <p:cNvPr id="10" name="Rectángulo: esquinas redondeadas 9">
              <a:extLst>
                <a:ext uri="{FF2B5EF4-FFF2-40B4-BE49-F238E27FC236}">
                  <a16:creationId xmlns:a16="http://schemas.microsoft.com/office/drawing/2014/main" id="{0D25449D-5693-D9A5-F444-AF44067C2720}"/>
                </a:ext>
              </a:extLst>
            </p:cNvPr>
            <p:cNvSpPr/>
            <p:nvPr/>
          </p:nvSpPr>
          <p:spPr>
            <a:xfrm>
              <a:off x="2148129" y="5934506"/>
              <a:ext cx="1318197" cy="383434"/>
            </a:xfrm>
            <a:prstGeom prst="roundRect">
              <a:avLst>
                <a:gd name="adj" fmla="val 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a:p>
          </p:txBody>
        </p:sp>
        <p:sp>
          <p:nvSpPr>
            <p:cNvPr id="11" name="2 CuadroTexto">
              <a:extLst>
                <a:ext uri="{FF2B5EF4-FFF2-40B4-BE49-F238E27FC236}">
                  <a16:creationId xmlns:a16="http://schemas.microsoft.com/office/drawing/2014/main" id="{867291DA-A207-F6CD-DAEF-ED456734FB50}"/>
                </a:ext>
              </a:extLst>
            </p:cNvPr>
            <p:cNvSpPr txBox="1"/>
            <p:nvPr/>
          </p:nvSpPr>
          <p:spPr>
            <a:xfrm>
              <a:off x="2153237" y="5562495"/>
              <a:ext cx="1232769" cy="338554"/>
            </a:xfrm>
            <a:prstGeom prst="rect">
              <a:avLst/>
            </a:prstGeom>
            <a:noFill/>
          </p:spPr>
          <p:txBody>
            <a:bodyPr wrap="square" lIns="91440" tIns="45720" rIns="91440" bIns="45720"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1600" b="1">
                  <a:solidFill>
                    <a:srgbClr val="E52521"/>
                  </a:solidFill>
                  <a:latin typeface="Arial"/>
                  <a:cs typeface="Arial"/>
                </a:rPr>
                <a:t>Ancho</a:t>
              </a:r>
              <a:endParaRPr kumimoji="0" lang="es-CL" sz="1600" b="1" i="0" u="none" strike="noStrike" kern="1200" cap="none" spc="0" normalizeH="0" baseline="0" noProof="0">
                <a:ln>
                  <a:noFill/>
                </a:ln>
                <a:solidFill>
                  <a:srgbClr val="E52521"/>
                </a:solidFill>
                <a:effectLst/>
                <a:uLnTx/>
                <a:uFillTx/>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76E1D1CC-FE52-51C0-EA5E-4BAF7E2E18D1}"/>
                </a:ext>
              </a:extLst>
            </p:cNvPr>
            <p:cNvSpPr txBox="1"/>
            <p:nvPr/>
          </p:nvSpPr>
          <p:spPr>
            <a:xfrm>
              <a:off x="2148130" y="5933654"/>
              <a:ext cx="1318196" cy="439672"/>
            </a:xfrm>
            <a:prstGeom prst="rect">
              <a:avLst/>
            </a:prstGeom>
            <a:noFill/>
          </p:spPr>
          <p:txBody>
            <a:bodyPr wrap="square" lIns="91440" tIns="45720" rIns="91440" bIns="45720" anchor="ctr">
              <a:spAutoFit/>
            </a:bodyPr>
            <a:lstStyle/>
            <a:p>
              <a:pPr algn="ctr">
                <a:lnSpc>
                  <a:spcPct val="70000"/>
                </a:lnSpc>
              </a:pPr>
              <a:r>
                <a:rPr lang="es-ES" sz="1600">
                  <a:solidFill>
                    <a:schemeClr val="bg1"/>
                  </a:solidFill>
                  <a:latin typeface="Arial Narrow"/>
                  <a:cs typeface="Arial Narrow"/>
                </a:rPr>
                <a:t>Variable</a:t>
              </a:r>
              <a:br>
                <a:rPr lang="es-ES" sz="1600">
                  <a:solidFill>
                    <a:schemeClr val="bg1"/>
                  </a:solidFill>
                  <a:latin typeface="Arial Narrow"/>
                  <a:cs typeface="Arial Narrow"/>
                </a:rPr>
              </a:br>
              <a:r>
                <a:rPr lang="es-ES" sz="1600">
                  <a:solidFill>
                    <a:schemeClr val="bg1"/>
                  </a:solidFill>
                  <a:latin typeface="Arial Narrow"/>
                  <a:cs typeface="Arial Narrow"/>
                </a:rPr>
                <a:t>continua</a:t>
              </a:r>
            </a:p>
          </p:txBody>
        </p:sp>
      </p:grpSp>
      <p:grpSp>
        <p:nvGrpSpPr>
          <p:cNvPr id="30" name="Grupo 29">
            <a:extLst>
              <a:ext uri="{FF2B5EF4-FFF2-40B4-BE49-F238E27FC236}">
                <a16:creationId xmlns:a16="http://schemas.microsoft.com/office/drawing/2014/main" id="{BA8D9CFD-F52E-81D6-2388-5CC8E10E3845}"/>
              </a:ext>
            </a:extLst>
          </p:cNvPr>
          <p:cNvGrpSpPr/>
          <p:nvPr/>
        </p:nvGrpSpPr>
        <p:grpSpPr>
          <a:xfrm>
            <a:off x="555637" y="5492264"/>
            <a:ext cx="1390543" cy="809533"/>
            <a:chOff x="2145279" y="5562495"/>
            <a:chExt cx="1390543" cy="809533"/>
          </a:xfrm>
        </p:grpSpPr>
        <p:sp>
          <p:nvSpPr>
            <p:cNvPr id="33" name="Rectángulo: esquinas redondeadas 32">
              <a:extLst>
                <a:ext uri="{FF2B5EF4-FFF2-40B4-BE49-F238E27FC236}">
                  <a16:creationId xmlns:a16="http://schemas.microsoft.com/office/drawing/2014/main" id="{AD2C2D86-B972-457D-F152-AAAD0C9CA4FE}"/>
                </a:ext>
              </a:extLst>
            </p:cNvPr>
            <p:cNvSpPr/>
            <p:nvPr/>
          </p:nvSpPr>
          <p:spPr>
            <a:xfrm>
              <a:off x="2148130" y="5931827"/>
              <a:ext cx="1386833" cy="376607"/>
            </a:xfrm>
            <a:prstGeom prst="roundRect">
              <a:avLst>
                <a:gd name="adj" fmla="val 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a:p>
          </p:txBody>
        </p:sp>
        <p:sp>
          <p:nvSpPr>
            <p:cNvPr id="34" name="2 CuadroTexto">
              <a:extLst>
                <a:ext uri="{FF2B5EF4-FFF2-40B4-BE49-F238E27FC236}">
                  <a16:creationId xmlns:a16="http://schemas.microsoft.com/office/drawing/2014/main" id="{F708EEA0-5141-604F-E597-472D3FA8A2F3}"/>
                </a:ext>
              </a:extLst>
            </p:cNvPr>
            <p:cNvSpPr txBox="1"/>
            <p:nvPr/>
          </p:nvSpPr>
          <p:spPr>
            <a:xfrm>
              <a:off x="2153237" y="5562495"/>
              <a:ext cx="1232769" cy="338554"/>
            </a:xfrm>
            <a:prstGeom prst="rect">
              <a:avLst/>
            </a:prstGeom>
            <a:noFill/>
          </p:spPr>
          <p:txBody>
            <a:bodyPr wrap="square" lIns="91440" tIns="45720" rIns="91440" bIns="45720"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1600" b="1">
                  <a:solidFill>
                    <a:srgbClr val="E52521"/>
                  </a:solidFill>
                  <a:latin typeface="Arial" panose="020B0604020202020204" pitchFamily="34" charset="0"/>
                  <a:cs typeface="Arial" panose="020B0604020202020204" pitchFamily="34" charset="0"/>
                </a:rPr>
                <a:t>Precio</a:t>
              </a:r>
              <a:endParaRPr kumimoji="0" lang="es-CL" sz="1600" b="1" i="0" u="none" strike="noStrike" kern="1200" cap="none" spc="0" normalizeH="0" baseline="0" noProof="0">
                <a:ln>
                  <a:noFill/>
                </a:ln>
                <a:solidFill>
                  <a:srgbClr val="E52521"/>
                </a:solidFill>
                <a:effectLst/>
                <a:uLnTx/>
                <a:uFillTx/>
                <a:latin typeface="Arial" panose="020B0604020202020204" pitchFamily="34" charset="0"/>
                <a:cs typeface="Arial" panose="020B0604020202020204" pitchFamily="34" charset="0"/>
              </a:endParaRPr>
            </a:p>
          </p:txBody>
        </p:sp>
        <p:sp>
          <p:nvSpPr>
            <p:cNvPr id="37" name="CuadroTexto 36">
              <a:extLst>
                <a:ext uri="{FF2B5EF4-FFF2-40B4-BE49-F238E27FC236}">
                  <a16:creationId xmlns:a16="http://schemas.microsoft.com/office/drawing/2014/main" id="{CBE74673-45F5-9919-126E-1CA2F66CF9D2}"/>
                </a:ext>
              </a:extLst>
            </p:cNvPr>
            <p:cNvSpPr txBox="1"/>
            <p:nvPr/>
          </p:nvSpPr>
          <p:spPr>
            <a:xfrm>
              <a:off x="2145279" y="5932356"/>
              <a:ext cx="1390543" cy="439672"/>
            </a:xfrm>
            <a:prstGeom prst="rect">
              <a:avLst/>
            </a:prstGeom>
            <a:noFill/>
          </p:spPr>
          <p:txBody>
            <a:bodyPr wrap="square" lIns="91440" tIns="45720" rIns="91440" bIns="45720" anchor="ctr">
              <a:spAutoFit/>
            </a:bodyPr>
            <a:lstStyle/>
            <a:p>
              <a:pPr algn="ctr">
                <a:lnSpc>
                  <a:spcPct val="70000"/>
                </a:lnSpc>
              </a:pPr>
              <a:r>
                <a:rPr lang="es-ES" sz="1600">
                  <a:solidFill>
                    <a:schemeClr val="bg1"/>
                  </a:solidFill>
                  <a:latin typeface="Arial Narrow"/>
                  <a:cs typeface="Arial Narrow"/>
                </a:rPr>
                <a:t>Variable</a:t>
              </a:r>
              <a:br>
                <a:rPr lang="es-ES" sz="1600">
                  <a:solidFill>
                    <a:schemeClr val="bg1"/>
                  </a:solidFill>
                  <a:latin typeface="Arial Narrow"/>
                  <a:cs typeface="Arial Narrow"/>
                </a:rPr>
              </a:br>
              <a:r>
                <a:rPr lang="es-ES" sz="1600">
                  <a:solidFill>
                    <a:schemeClr val="bg1"/>
                  </a:solidFill>
                  <a:latin typeface="Arial Narrow"/>
                  <a:cs typeface="Arial Narrow"/>
                </a:rPr>
                <a:t>discreta</a:t>
              </a:r>
            </a:p>
          </p:txBody>
        </p:sp>
      </p:grpSp>
      <p:grpSp>
        <p:nvGrpSpPr>
          <p:cNvPr id="73" name="Grupo 72">
            <a:extLst>
              <a:ext uri="{FF2B5EF4-FFF2-40B4-BE49-F238E27FC236}">
                <a16:creationId xmlns:a16="http://schemas.microsoft.com/office/drawing/2014/main" id="{8AB8CF64-2E06-7867-BC08-8D8E82502D0B}"/>
              </a:ext>
            </a:extLst>
          </p:cNvPr>
          <p:cNvGrpSpPr/>
          <p:nvPr/>
        </p:nvGrpSpPr>
        <p:grpSpPr>
          <a:xfrm>
            <a:off x="2117900" y="5496921"/>
            <a:ext cx="1240726" cy="809533"/>
            <a:chOff x="2145280" y="5562495"/>
            <a:chExt cx="1240726" cy="809533"/>
          </a:xfrm>
        </p:grpSpPr>
        <p:sp>
          <p:nvSpPr>
            <p:cNvPr id="74" name="Rectángulo: esquinas redondeadas 73">
              <a:extLst>
                <a:ext uri="{FF2B5EF4-FFF2-40B4-BE49-F238E27FC236}">
                  <a16:creationId xmlns:a16="http://schemas.microsoft.com/office/drawing/2014/main" id="{99C4D0CA-E61A-AD48-2961-5472FA04AC5E}"/>
                </a:ext>
              </a:extLst>
            </p:cNvPr>
            <p:cNvSpPr/>
            <p:nvPr/>
          </p:nvSpPr>
          <p:spPr>
            <a:xfrm>
              <a:off x="2148131" y="5931827"/>
              <a:ext cx="1229920" cy="376607"/>
            </a:xfrm>
            <a:prstGeom prst="roundRect">
              <a:avLst>
                <a:gd name="adj" fmla="val 0"/>
              </a:avLst>
            </a:prstGeom>
            <a:solidFill>
              <a:srgbClr val="C1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600"/>
            </a:p>
          </p:txBody>
        </p:sp>
        <p:sp>
          <p:nvSpPr>
            <p:cNvPr id="75" name="2 CuadroTexto">
              <a:extLst>
                <a:ext uri="{FF2B5EF4-FFF2-40B4-BE49-F238E27FC236}">
                  <a16:creationId xmlns:a16="http://schemas.microsoft.com/office/drawing/2014/main" id="{D32F4DB1-4D78-CD89-7108-305F57895DFB}"/>
                </a:ext>
              </a:extLst>
            </p:cNvPr>
            <p:cNvSpPr txBox="1"/>
            <p:nvPr/>
          </p:nvSpPr>
          <p:spPr>
            <a:xfrm>
              <a:off x="2153237" y="5562495"/>
              <a:ext cx="1232769" cy="338554"/>
            </a:xfrm>
            <a:prstGeom prst="rect">
              <a:avLst/>
            </a:prstGeom>
            <a:noFill/>
          </p:spPr>
          <p:txBody>
            <a:bodyPr wrap="square" lIns="91440" tIns="45720" rIns="91440" bIns="45720" rtlCol="0" anchor="ctr">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s-CL" sz="1600" b="1">
                  <a:solidFill>
                    <a:srgbClr val="E52521"/>
                  </a:solidFill>
                  <a:latin typeface="Arial" panose="020B0604020202020204" pitchFamily="34" charset="0"/>
                  <a:cs typeface="Arial" panose="020B0604020202020204" pitchFamily="34" charset="0"/>
                </a:rPr>
                <a:t>X, Y, Z</a:t>
              </a:r>
              <a:endParaRPr kumimoji="0" lang="es-CL" sz="1600" b="1" i="0" u="none" strike="noStrike" kern="1200" cap="none" spc="0" normalizeH="0" baseline="0" noProof="0">
                <a:ln>
                  <a:noFill/>
                </a:ln>
                <a:solidFill>
                  <a:srgbClr val="E52521"/>
                </a:solidFill>
                <a:effectLst/>
                <a:uLnTx/>
                <a:uFillTx/>
                <a:latin typeface="Arial" panose="020B0604020202020204" pitchFamily="34" charset="0"/>
                <a:cs typeface="Arial" panose="020B0604020202020204" pitchFamily="34" charset="0"/>
              </a:endParaRPr>
            </a:p>
          </p:txBody>
        </p:sp>
        <p:sp>
          <p:nvSpPr>
            <p:cNvPr id="76" name="CuadroTexto 75">
              <a:extLst>
                <a:ext uri="{FF2B5EF4-FFF2-40B4-BE49-F238E27FC236}">
                  <a16:creationId xmlns:a16="http://schemas.microsoft.com/office/drawing/2014/main" id="{D0F705A1-FD5A-EDDB-9259-21C4A8DD5D8E}"/>
                </a:ext>
              </a:extLst>
            </p:cNvPr>
            <p:cNvSpPr txBox="1"/>
            <p:nvPr/>
          </p:nvSpPr>
          <p:spPr>
            <a:xfrm>
              <a:off x="2145280" y="5932356"/>
              <a:ext cx="1232770" cy="439672"/>
            </a:xfrm>
            <a:prstGeom prst="rect">
              <a:avLst/>
            </a:prstGeom>
            <a:noFill/>
          </p:spPr>
          <p:txBody>
            <a:bodyPr wrap="square" lIns="91440" tIns="45720" rIns="91440" bIns="45720" anchor="ctr">
              <a:spAutoFit/>
            </a:bodyPr>
            <a:lstStyle/>
            <a:p>
              <a:pPr algn="ctr">
                <a:lnSpc>
                  <a:spcPct val="70000"/>
                </a:lnSpc>
              </a:pPr>
              <a:r>
                <a:rPr lang="es-ES" sz="1600">
                  <a:solidFill>
                    <a:schemeClr val="bg1"/>
                  </a:solidFill>
                  <a:latin typeface="Arial Narrow"/>
                  <a:cs typeface="Arial Narrow"/>
                </a:rPr>
                <a:t>Variables</a:t>
              </a:r>
              <a:br>
                <a:rPr lang="es-ES" sz="1600">
                  <a:solidFill>
                    <a:schemeClr val="bg1"/>
                  </a:solidFill>
                  <a:latin typeface="Arial Narrow"/>
                  <a:cs typeface="Arial Narrow"/>
                </a:rPr>
              </a:br>
              <a:r>
                <a:rPr lang="es-ES" sz="1600">
                  <a:solidFill>
                    <a:schemeClr val="bg1"/>
                  </a:solidFill>
                  <a:latin typeface="Arial Narrow"/>
                  <a:cs typeface="Arial Narrow"/>
                </a:rPr>
                <a:t>continua</a:t>
              </a:r>
            </a:p>
          </p:txBody>
        </p:sp>
      </p:grpSp>
      <p:pic>
        <p:nvPicPr>
          <p:cNvPr id="31" name="Picture 30">
            <a:extLst>
              <a:ext uri="{FF2B5EF4-FFF2-40B4-BE49-F238E27FC236}">
                <a16:creationId xmlns:a16="http://schemas.microsoft.com/office/drawing/2014/main" id="{FB79B334-1684-865C-A78E-B8E6441643FA}"/>
              </a:ext>
            </a:extLst>
          </p:cNvPr>
          <p:cNvPicPr>
            <a:picLocks noChangeAspect="1"/>
          </p:cNvPicPr>
          <p:nvPr/>
        </p:nvPicPr>
        <p:blipFill>
          <a:blip r:embed="rId7"/>
          <a:stretch>
            <a:fillRect/>
          </a:stretch>
        </p:blipFill>
        <p:spPr>
          <a:xfrm>
            <a:off x="5579009" y="3308042"/>
            <a:ext cx="3114271" cy="2527185"/>
          </a:xfrm>
          <a:prstGeom prst="rect">
            <a:avLst/>
          </a:prstGeom>
        </p:spPr>
      </p:pic>
    </p:spTree>
    <p:extLst>
      <p:ext uri="{BB962C8B-B14F-4D97-AF65-F5344CB8AC3E}">
        <p14:creationId xmlns:p14="http://schemas.microsoft.com/office/powerpoint/2010/main" val="277968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pic>
        <p:nvPicPr>
          <p:cNvPr id="43" name="Imagen 42">
            <a:extLst>
              <a:ext uri="{FF2B5EF4-FFF2-40B4-BE49-F238E27FC236}">
                <a16:creationId xmlns:a16="http://schemas.microsoft.com/office/drawing/2014/main" id="{C910E6B8-46DC-46C4-875E-8B3FFF0F498B}"/>
              </a:ext>
            </a:extLst>
          </p:cNvPr>
          <p:cNvPicPr>
            <a:picLocks noChangeAspect="1"/>
          </p:cNvPicPr>
          <p:nvPr/>
        </p:nvPicPr>
        <p:blipFill>
          <a:blip r:embed="rId5">
            <a:extLst>
              <a:ext uri="{837473B0-CC2E-450A-ABE3-18F120FF3D39}">
                <a1611:picAttrSrcUrl xmlns:a1611="http://schemas.microsoft.com/office/drawing/2016/11/main" r:id="rId6"/>
              </a:ext>
            </a:extLst>
          </a:blip>
          <a:srcRect l="21661" r="21661"/>
          <a:stretch/>
        </p:blipFill>
        <p:spPr>
          <a:xfrm>
            <a:off x="-14013" y="802886"/>
            <a:ext cx="4796960" cy="6055113"/>
          </a:xfrm>
          <a:prstGeom prst="rect">
            <a:avLst/>
          </a:prstGeom>
        </p:spPr>
      </p:pic>
      <p:sp>
        <p:nvSpPr>
          <p:cNvPr id="44" name="object 6">
            <a:extLst>
              <a:ext uri="{FF2B5EF4-FFF2-40B4-BE49-F238E27FC236}">
                <a16:creationId xmlns:a16="http://schemas.microsoft.com/office/drawing/2014/main" id="{426D55FC-DD63-4C00-8593-8ECEC36FC200}"/>
              </a:ext>
            </a:extLst>
          </p:cNvPr>
          <p:cNvSpPr txBox="1"/>
          <p:nvPr/>
        </p:nvSpPr>
        <p:spPr>
          <a:xfrm>
            <a:off x="4768204" y="800768"/>
            <a:ext cx="4085578" cy="1048215"/>
          </a:xfrm>
          <a:prstGeom prst="rect">
            <a:avLst/>
          </a:prstGeom>
        </p:spPr>
        <p:txBody>
          <a:bodyPr wrap="square" lIns="0" tIns="0" rIns="0" bIns="0" rtlCol="0" anchor="t">
            <a:noAutofit/>
          </a:bodyPr>
          <a:lstStyle/>
          <a:p>
            <a:pPr marL="57150" marR="13335" defTabSz="914400">
              <a:lnSpc>
                <a:spcPts val="2565"/>
              </a:lnSpc>
              <a:spcBef>
                <a:spcPts val="128"/>
              </a:spcBef>
            </a:pPr>
            <a:r>
              <a:rPr lang="es-CL" sz="1400">
                <a:solidFill>
                  <a:schemeClr val="tx1">
                    <a:lumMod val="75000"/>
                    <a:lumOff val="25000"/>
                  </a:schemeClr>
                </a:solidFill>
                <a:latin typeface="Arial Narrow"/>
                <a:cs typeface="Arial Narrow"/>
              </a:rPr>
              <a:t>Los datos presentados corresponden a un listado de precios y catalogación de diamantes en un mercado en particular.</a:t>
            </a:r>
            <a:endParaRPr lang="en-US" sz="1400">
              <a:solidFill>
                <a:schemeClr val="tx1">
                  <a:lumMod val="75000"/>
                  <a:lumOff val="25000"/>
                </a:schemeClr>
              </a:solidFill>
              <a:latin typeface="Arial Narrow"/>
              <a:cs typeface="Arial Narrow"/>
            </a:endParaRPr>
          </a:p>
        </p:txBody>
      </p:sp>
      <p:sp>
        <p:nvSpPr>
          <p:cNvPr id="45" name="object 5">
            <a:extLst>
              <a:ext uri="{FF2B5EF4-FFF2-40B4-BE49-F238E27FC236}">
                <a16:creationId xmlns:a16="http://schemas.microsoft.com/office/drawing/2014/main" id="{8D54D22B-9D56-4A2F-84A4-70372A67D809}"/>
              </a:ext>
            </a:extLst>
          </p:cNvPr>
          <p:cNvSpPr txBox="1"/>
          <p:nvPr/>
        </p:nvSpPr>
        <p:spPr>
          <a:xfrm>
            <a:off x="4838713" y="1593710"/>
            <a:ext cx="3984938" cy="1373503"/>
          </a:xfrm>
          <a:prstGeom prst="rect">
            <a:avLst/>
          </a:prstGeom>
        </p:spPr>
        <p:txBody>
          <a:bodyPr wrap="square" lIns="0" tIns="0" rIns="0" bIns="0" rtlCol="0" anchor="t">
            <a:noAutofit/>
          </a:bodyPr>
          <a:lstStyle>
            <a:defPPr>
              <a:defRPr lang="es-CL"/>
            </a:defPPr>
            <a:lvl1pPr marL="57784" marR="13530">
              <a:lnSpc>
                <a:spcPts val="2565"/>
              </a:lnSpc>
              <a:spcBef>
                <a:spcPts val="128"/>
              </a:spcBef>
              <a:defRPr>
                <a:latin typeface="Arial Narrow" panose="020B0606020202030204" pitchFamily="34" charset="0"/>
                <a:cs typeface="Arial Narrow"/>
              </a:defRPr>
            </a:lvl1pPr>
          </a:lstStyle>
          <a:p>
            <a:pPr marL="57150" marR="13335" algn="just"/>
            <a:r>
              <a:rPr lang="es-ES" sz="1600" b="1">
                <a:solidFill>
                  <a:schemeClr val="tx1">
                    <a:lumMod val="75000"/>
                    <a:lumOff val="25000"/>
                  </a:schemeClr>
                </a:solidFill>
                <a:latin typeface="Arial Narrow"/>
              </a:rPr>
              <a:t>Objetivo general:</a:t>
            </a:r>
            <a:r>
              <a:rPr lang="es-ES" sz="1500">
                <a:solidFill>
                  <a:schemeClr val="tx1">
                    <a:lumMod val="75000"/>
                    <a:lumOff val="25000"/>
                  </a:schemeClr>
                </a:solidFill>
                <a:latin typeface="Arial Narrow"/>
              </a:rPr>
              <a:t> </a:t>
            </a:r>
            <a:r>
              <a:rPr lang="es-ES" sz="1400">
                <a:solidFill>
                  <a:schemeClr val="tx1">
                    <a:lumMod val="75000"/>
                    <a:lumOff val="25000"/>
                  </a:schemeClr>
                </a:solidFill>
                <a:latin typeface="Arial Narrow"/>
              </a:rPr>
              <a:t>Analizar y extraer información significativa sobre los diamantes considerando sus características con el fin de tomar decisiones estratégicas para definir el mejor precio posible.</a:t>
            </a:r>
            <a:endParaRPr lang="en-US" sz="1500">
              <a:solidFill>
                <a:schemeClr val="tx1">
                  <a:lumMod val="75000"/>
                  <a:lumOff val="25000"/>
                </a:schemeClr>
              </a:solidFill>
              <a:latin typeface="Arial Narrow"/>
            </a:endParaRPr>
          </a:p>
        </p:txBody>
      </p:sp>
      <p:sp>
        <p:nvSpPr>
          <p:cNvPr id="46" name="object 6">
            <a:extLst>
              <a:ext uri="{FF2B5EF4-FFF2-40B4-BE49-F238E27FC236}">
                <a16:creationId xmlns:a16="http://schemas.microsoft.com/office/drawing/2014/main" id="{407ACAF3-9F46-4590-BB27-0A76A5E37EF0}"/>
              </a:ext>
            </a:extLst>
          </p:cNvPr>
          <p:cNvSpPr txBox="1"/>
          <p:nvPr/>
        </p:nvSpPr>
        <p:spPr>
          <a:xfrm>
            <a:off x="4762647" y="2970473"/>
            <a:ext cx="4097941" cy="3866554"/>
          </a:xfrm>
          <a:prstGeom prst="rect">
            <a:avLst/>
          </a:prstGeom>
        </p:spPr>
        <p:txBody>
          <a:bodyPr wrap="square" lIns="0" tIns="0" rIns="0" bIns="0" rtlCol="0" anchor="t">
            <a:noAutofit/>
          </a:bodyPr>
          <a:lstStyle/>
          <a:p>
            <a:pPr marL="57150" marR="13335" defTabSz="914400">
              <a:lnSpc>
                <a:spcPts val="2565"/>
              </a:lnSpc>
              <a:spcBef>
                <a:spcPts val="128"/>
              </a:spcBef>
            </a:pPr>
            <a:r>
              <a:rPr lang="es-ES" sz="1600" b="1" spc="-4">
                <a:solidFill>
                  <a:schemeClr val="tx1">
                    <a:lumMod val="75000"/>
                    <a:lumOff val="25000"/>
                  </a:schemeClr>
                </a:solidFill>
                <a:latin typeface="Arial Narrow"/>
                <a:cs typeface="Arial Narrow"/>
              </a:rPr>
              <a:t>Objetivos específicos:</a:t>
            </a:r>
            <a:endParaRPr lang="en-US" b="1">
              <a:solidFill>
                <a:schemeClr val="tx1">
                  <a:lumMod val="75000"/>
                  <a:lumOff val="25000"/>
                </a:schemeClr>
              </a:solidFill>
              <a:latin typeface="Arial Narrow"/>
            </a:endParaRPr>
          </a:p>
          <a:p>
            <a:pPr marL="342900" marR="13335" indent="-285750" algn="just">
              <a:lnSpc>
                <a:spcPct val="150000"/>
              </a:lnSpc>
              <a:spcBef>
                <a:spcPts val="128"/>
              </a:spcBef>
              <a:buFont typeface="Arial" panose="020B0604020202020204" pitchFamily="34" charset="0"/>
              <a:buChar char="•"/>
            </a:pPr>
            <a:r>
              <a:rPr lang="es-ES" sz="1200" spc="-4">
                <a:solidFill>
                  <a:schemeClr val="tx1">
                    <a:lumMod val="75000"/>
                    <a:lumOff val="25000"/>
                  </a:schemeClr>
                </a:solidFill>
                <a:latin typeface="Arial Narrow"/>
                <a:cs typeface="Arial Narrow"/>
              </a:rPr>
              <a:t>Con análisis descriptivo, separar las características y clasificar las variables individuales. </a:t>
            </a:r>
            <a:endParaRPr lang="es-ES" sz="1200" spc="-4">
              <a:solidFill>
                <a:schemeClr val="tx1">
                  <a:lumMod val="75000"/>
                  <a:lumOff val="25000"/>
                </a:schemeClr>
              </a:solidFill>
              <a:latin typeface="Arial Narrow"/>
              <a:ea typeface="Calibri" panose="020F0502020204030204"/>
              <a:cs typeface="Calibri" panose="020F0502020204030204"/>
            </a:endParaRPr>
          </a:p>
          <a:p>
            <a:pPr marL="342900" marR="13335" indent="-285750" algn="just">
              <a:lnSpc>
                <a:spcPct val="150000"/>
              </a:lnSpc>
              <a:spcBef>
                <a:spcPts val="128"/>
              </a:spcBef>
              <a:buFont typeface="Arial" panose="020B0604020202020204" pitchFamily="34" charset="0"/>
              <a:buChar char="•"/>
            </a:pPr>
            <a:r>
              <a:rPr lang="es-ES" sz="1200" spc="-4">
                <a:solidFill>
                  <a:schemeClr val="tx1">
                    <a:lumMod val="75000"/>
                    <a:lumOff val="25000"/>
                  </a:schemeClr>
                </a:solidFill>
                <a:latin typeface="Arial Narrow"/>
                <a:ea typeface="+mn-lt"/>
                <a:cs typeface="+mn-lt"/>
              </a:rPr>
              <a:t>Identificar las relaciones las variables  y su grado de correlación para definir patrones predictivos.</a:t>
            </a:r>
          </a:p>
          <a:p>
            <a:pPr marL="342900" marR="13335" indent="-285750" algn="just">
              <a:lnSpc>
                <a:spcPct val="150000"/>
              </a:lnSpc>
              <a:spcBef>
                <a:spcPts val="128"/>
              </a:spcBef>
              <a:buFont typeface="Arial" panose="020B0604020202020204" pitchFamily="34" charset="0"/>
              <a:buChar char="•"/>
            </a:pPr>
            <a:r>
              <a:rPr lang="es-ES" sz="1200" spc="-4">
                <a:solidFill>
                  <a:schemeClr val="tx1">
                    <a:lumMod val="75000"/>
                    <a:lumOff val="25000"/>
                  </a:schemeClr>
                </a:solidFill>
                <a:latin typeface="Arial Narrow"/>
                <a:ea typeface="+mn-lt"/>
                <a:cs typeface="+mn-lt"/>
              </a:rPr>
              <a:t>Representación del comportamiento de los datos mediante gráficos de modelos estadísticos.</a:t>
            </a:r>
          </a:p>
        </p:txBody>
      </p:sp>
      <p:sp>
        <p:nvSpPr>
          <p:cNvPr id="78" name="object 6">
            <a:extLst>
              <a:ext uri="{FF2B5EF4-FFF2-40B4-BE49-F238E27FC236}">
                <a16:creationId xmlns:a16="http://schemas.microsoft.com/office/drawing/2014/main" id="{01A187E2-50D2-4CF9-BEC4-99ED7D9D1517}"/>
              </a:ext>
            </a:extLst>
          </p:cNvPr>
          <p:cNvSpPr txBox="1"/>
          <p:nvPr/>
        </p:nvSpPr>
        <p:spPr>
          <a:xfrm>
            <a:off x="4782259" y="5079324"/>
            <a:ext cx="4086511" cy="1778676"/>
          </a:xfrm>
          <a:prstGeom prst="rect">
            <a:avLst/>
          </a:prstGeom>
        </p:spPr>
        <p:txBody>
          <a:bodyPr wrap="square" lIns="0" tIns="0" rIns="0" bIns="0" rtlCol="0" anchor="t">
            <a:noAutofit/>
          </a:bodyPr>
          <a:lstStyle>
            <a:defPPr>
              <a:defRPr lang="es-CL"/>
            </a:defPPr>
            <a:lvl1pPr marL="57784" marR="13530">
              <a:lnSpc>
                <a:spcPts val="2565"/>
              </a:lnSpc>
              <a:spcBef>
                <a:spcPts val="128"/>
              </a:spcBef>
              <a:defRPr spc="-4">
                <a:latin typeface="Arial Narrow" panose="020B0606020202030204" pitchFamily="34" charset="0"/>
                <a:cs typeface="Arial Narrow"/>
              </a:defRPr>
            </a:lvl1pPr>
          </a:lstStyle>
          <a:p>
            <a:pPr marL="228600" marR="13335" indent="-171450" algn="just">
              <a:lnSpc>
                <a:spcPct val="150000"/>
              </a:lnSpc>
              <a:buFont typeface="Arial" panose="020B0604020202020204" pitchFamily="34" charset="0"/>
              <a:buChar char="•"/>
            </a:pPr>
            <a:r>
              <a:rPr lang="es-ES" sz="1200">
                <a:solidFill>
                  <a:schemeClr val="tx1">
                    <a:lumMod val="75000"/>
                    <a:lumOff val="25000"/>
                  </a:schemeClr>
                </a:solidFill>
                <a:latin typeface="Arial Narrow"/>
              </a:rPr>
              <a:t>Considerando el grado de correlación, identificar cuales factores tienen impacto significativo en la evaluación del precio aplicando técnicas estadísticas.</a:t>
            </a:r>
            <a:endParaRPr lang="en-US"/>
          </a:p>
          <a:p>
            <a:pPr marL="342900" marR="13335" indent="-285750" algn="just">
              <a:lnSpc>
                <a:spcPct val="150000"/>
              </a:lnSpc>
              <a:buFont typeface="Arial,Sans-Serif" panose="020B0604020202020204" pitchFamily="34" charset="0"/>
              <a:buChar char="•"/>
            </a:pPr>
            <a:r>
              <a:rPr lang="es-ES" sz="1200">
                <a:solidFill>
                  <a:schemeClr val="tx1">
                    <a:lumMod val="75000"/>
                    <a:lumOff val="25000"/>
                  </a:schemeClr>
                </a:solidFill>
                <a:latin typeface="Arial Narrow"/>
              </a:rPr>
              <a:t>Detección y tratamiento de los datos atípicos.</a:t>
            </a:r>
            <a:endParaRPr lang="en-US" sz="1200">
              <a:solidFill>
                <a:schemeClr val="tx1">
                  <a:lumMod val="75000"/>
                  <a:lumOff val="25000"/>
                </a:schemeClr>
              </a:solidFill>
            </a:endParaRPr>
          </a:p>
          <a:p>
            <a:pPr marL="342900" marR="13335" indent="-285750" algn="just">
              <a:lnSpc>
                <a:spcPct val="150000"/>
              </a:lnSpc>
              <a:buFont typeface="Arial,Sans-Serif" panose="020B0604020202020204" pitchFamily="34" charset="0"/>
              <a:buChar char="•"/>
            </a:pPr>
            <a:r>
              <a:rPr lang="es-ES" sz="1200">
                <a:solidFill>
                  <a:schemeClr val="tx1">
                    <a:lumMod val="75000"/>
                    <a:lumOff val="25000"/>
                  </a:schemeClr>
                </a:solidFill>
                <a:latin typeface="Arial Narrow"/>
              </a:rPr>
              <a:t>Desarrollar un modelo de regresión que prediga el precio de los</a:t>
            </a:r>
            <a:br>
              <a:rPr lang="es-ES" sz="1200">
                <a:latin typeface="Arial Narrow"/>
              </a:rPr>
            </a:br>
            <a:r>
              <a:rPr lang="es-ES" sz="1200">
                <a:solidFill>
                  <a:schemeClr val="tx1">
                    <a:lumMod val="75000"/>
                    <a:lumOff val="25000"/>
                  </a:schemeClr>
                </a:solidFill>
                <a:latin typeface="Arial Narrow"/>
              </a:rPr>
              <a:t>diamantes.</a:t>
            </a:r>
            <a:endParaRPr lang="es-ES" sz="1200">
              <a:solidFill>
                <a:schemeClr val="tx1">
                  <a:lumMod val="75000"/>
                  <a:lumOff val="25000"/>
                </a:schemeClr>
              </a:solidFill>
            </a:endParaRPr>
          </a:p>
          <a:p>
            <a:pPr marL="342900" marR="13335" indent="-285750">
              <a:buFont typeface="Arial" panose="020B0604020202020204" pitchFamily="34" charset="0"/>
              <a:buChar char="•"/>
            </a:pPr>
            <a:endParaRPr lang="es-ES" sz="1200">
              <a:solidFill>
                <a:schemeClr val="tx1">
                  <a:lumMod val="75000"/>
                  <a:lumOff val="25000"/>
                </a:schemeClr>
              </a:solidFill>
            </a:endParaRPr>
          </a:p>
        </p:txBody>
      </p:sp>
      <p:sp>
        <p:nvSpPr>
          <p:cNvPr id="79" name="Rectángulo 78">
            <a:extLst>
              <a:ext uri="{FF2B5EF4-FFF2-40B4-BE49-F238E27FC236}">
                <a16:creationId xmlns:a16="http://schemas.microsoft.com/office/drawing/2014/main" id="{7B1A732E-38FE-4458-A1D9-9A97AF0440E6}"/>
              </a:ext>
            </a:extLst>
          </p:cNvPr>
          <p:cNvSpPr/>
          <p:nvPr/>
        </p:nvSpPr>
        <p:spPr>
          <a:xfrm flipV="1">
            <a:off x="4768570" y="1548167"/>
            <a:ext cx="3988008" cy="45719"/>
          </a:xfrm>
          <a:prstGeom prst="rect">
            <a:avLst/>
          </a:prstGeom>
          <a:solidFill>
            <a:srgbClr val="AA0F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8" name="Rectángulo 87">
            <a:extLst>
              <a:ext uri="{FF2B5EF4-FFF2-40B4-BE49-F238E27FC236}">
                <a16:creationId xmlns:a16="http://schemas.microsoft.com/office/drawing/2014/main" id="{FD0998A1-7FB0-4B0D-B632-48E4377F580C}"/>
              </a:ext>
            </a:extLst>
          </p:cNvPr>
          <p:cNvSpPr/>
          <p:nvPr/>
        </p:nvSpPr>
        <p:spPr>
          <a:xfrm flipV="1">
            <a:off x="4759400" y="5029565"/>
            <a:ext cx="3988005" cy="45719"/>
          </a:xfrm>
          <a:prstGeom prst="rect">
            <a:avLst/>
          </a:prstGeom>
          <a:solidFill>
            <a:srgbClr val="AA0F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9" name="Rectángulo 88">
            <a:extLst>
              <a:ext uri="{FF2B5EF4-FFF2-40B4-BE49-F238E27FC236}">
                <a16:creationId xmlns:a16="http://schemas.microsoft.com/office/drawing/2014/main" id="{9643106E-B78F-462C-B172-9657EC03DCAA}"/>
              </a:ext>
            </a:extLst>
          </p:cNvPr>
          <p:cNvSpPr/>
          <p:nvPr/>
        </p:nvSpPr>
        <p:spPr>
          <a:xfrm flipV="1">
            <a:off x="4782259" y="2967213"/>
            <a:ext cx="3988006" cy="45719"/>
          </a:xfrm>
          <a:prstGeom prst="rect">
            <a:avLst/>
          </a:prstGeom>
          <a:solidFill>
            <a:srgbClr val="AA0F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CuadroTexto 12">
            <a:extLst>
              <a:ext uri="{FF2B5EF4-FFF2-40B4-BE49-F238E27FC236}">
                <a16:creationId xmlns:a16="http://schemas.microsoft.com/office/drawing/2014/main" id="{60C8F923-8D7D-42ED-A6A4-AF68F49A5F74}"/>
              </a:ext>
            </a:extLst>
          </p:cNvPr>
          <p:cNvSpPr txBox="1"/>
          <p:nvPr/>
        </p:nvSpPr>
        <p:spPr>
          <a:xfrm>
            <a:off x="328591" y="177986"/>
            <a:ext cx="4506301"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¿Qué podemos intuir?</a:t>
            </a:r>
          </a:p>
        </p:txBody>
      </p:sp>
    </p:spTree>
    <p:extLst>
      <p:ext uri="{BB962C8B-B14F-4D97-AF65-F5344CB8AC3E}">
        <p14:creationId xmlns:p14="http://schemas.microsoft.com/office/powerpoint/2010/main" val="400280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4708228" cy="461665"/>
          </a:xfrm>
          <a:prstGeom prst="rect">
            <a:avLst/>
          </a:prstGeom>
          <a:noFill/>
        </p:spPr>
        <p:txBody>
          <a:bodyPr wrap="square" lIns="91440" tIns="45720" rIns="91440" bIns="45720" rtlCol="0" anchor="t">
            <a:spAutoFit/>
          </a:bodyPr>
          <a:lstStyle/>
          <a:p>
            <a:r>
              <a:rPr lang="es-ES_tradnl" sz="2400" b="1">
                <a:solidFill>
                  <a:schemeClr val="bg1"/>
                </a:solidFill>
                <a:ea typeface="Gungsuh"/>
                <a:cs typeface="Gungsuh" charset="-127"/>
              </a:rPr>
              <a:t>Diamantes: Medidas estadísticas</a:t>
            </a:r>
          </a:p>
        </p:txBody>
      </p:sp>
      <p:graphicFrame>
        <p:nvGraphicFramePr>
          <p:cNvPr id="3" name="Tabla 2">
            <a:extLst>
              <a:ext uri="{FF2B5EF4-FFF2-40B4-BE49-F238E27FC236}">
                <a16:creationId xmlns:a16="http://schemas.microsoft.com/office/drawing/2014/main" id="{5F0AE777-074A-62EB-7FE2-8A4CBA7ACB0C}"/>
              </a:ext>
            </a:extLst>
          </p:cNvPr>
          <p:cNvGraphicFramePr>
            <a:graphicFrameLocks noGrp="1"/>
          </p:cNvGraphicFramePr>
          <p:nvPr>
            <p:extLst>
              <p:ext uri="{D42A27DB-BD31-4B8C-83A1-F6EECF244321}">
                <p14:modId xmlns:p14="http://schemas.microsoft.com/office/powerpoint/2010/main" val="535061815"/>
              </p:ext>
            </p:extLst>
          </p:nvPr>
        </p:nvGraphicFramePr>
        <p:xfrm>
          <a:off x="412291" y="1546852"/>
          <a:ext cx="7830448" cy="4480560"/>
        </p:xfrm>
        <a:graphic>
          <a:graphicData uri="http://schemas.openxmlformats.org/drawingml/2006/table">
            <a:tbl>
              <a:tblPr firstRow="1" bandRow="1">
                <a:tableStyleId>{0660B408-B3CF-4A94-85FC-2B1E0A45F4A2}</a:tableStyleId>
              </a:tblPr>
              <a:tblGrid>
                <a:gridCol w="1230173">
                  <a:extLst>
                    <a:ext uri="{9D8B030D-6E8A-4147-A177-3AD203B41FA5}">
                      <a16:colId xmlns:a16="http://schemas.microsoft.com/office/drawing/2014/main" val="507858594"/>
                    </a:ext>
                  </a:extLst>
                </a:gridCol>
                <a:gridCol w="835224">
                  <a:extLst>
                    <a:ext uri="{9D8B030D-6E8A-4147-A177-3AD203B41FA5}">
                      <a16:colId xmlns:a16="http://schemas.microsoft.com/office/drawing/2014/main" val="1153677936"/>
                    </a:ext>
                  </a:extLst>
                </a:gridCol>
                <a:gridCol w="1522448">
                  <a:extLst>
                    <a:ext uri="{9D8B030D-6E8A-4147-A177-3AD203B41FA5}">
                      <a16:colId xmlns:a16="http://schemas.microsoft.com/office/drawing/2014/main" val="1060670784"/>
                    </a:ext>
                  </a:extLst>
                </a:gridCol>
                <a:gridCol w="901707">
                  <a:extLst>
                    <a:ext uri="{9D8B030D-6E8A-4147-A177-3AD203B41FA5}">
                      <a16:colId xmlns:a16="http://schemas.microsoft.com/office/drawing/2014/main" val="3826625443"/>
                    </a:ext>
                  </a:extLst>
                </a:gridCol>
                <a:gridCol w="835224">
                  <a:extLst>
                    <a:ext uri="{9D8B030D-6E8A-4147-A177-3AD203B41FA5}">
                      <a16:colId xmlns:a16="http://schemas.microsoft.com/office/drawing/2014/main" val="880404081"/>
                    </a:ext>
                  </a:extLst>
                </a:gridCol>
                <a:gridCol w="835224">
                  <a:extLst>
                    <a:ext uri="{9D8B030D-6E8A-4147-A177-3AD203B41FA5}">
                      <a16:colId xmlns:a16="http://schemas.microsoft.com/office/drawing/2014/main" val="2139132422"/>
                    </a:ext>
                  </a:extLst>
                </a:gridCol>
                <a:gridCol w="835224">
                  <a:extLst>
                    <a:ext uri="{9D8B030D-6E8A-4147-A177-3AD203B41FA5}">
                      <a16:colId xmlns:a16="http://schemas.microsoft.com/office/drawing/2014/main" val="916846032"/>
                    </a:ext>
                  </a:extLst>
                </a:gridCol>
                <a:gridCol w="835224">
                  <a:extLst>
                    <a:ext uri="{9D8B030D-6E8A-4147-A177-3AD203B41FA5}">
                      <a16:colId xmlns:a16="http://schemas.microsoft.com/office/drawing/2014/main" val="278038720"/>
                    </a:ext>
                  </a:extLst>
                </a:gridCol>
              </a:tblGrid>
              <a:tr h="361784">
                <a:tc>
                  <a:txBody>
                    <a:bodyPr/>
                    <a:lstStyle/>
                    <a:p>
                      <a:endParaRPr lang="es-CL"/>
                    </a:p>
                  </a:txBody>
                  <a:tcPr>
                    <a:solidFill>
                      <a:srgbClr val="E35F65"/>
                    </a:solidFill>
                  </a:tcPr>
                </a:tc>
                <a:tc>
                  <a:txBody>
                    <a:bodyPr/>
                    <a:lstStyle/>
                    <a:p>
                      <a:pPr algn="ctr"/>
                      <a:r>
                        <a:rPr lang="es-CL"/>
                        <a:t>Peso</a:t>
                      </a:r>
                    </a:p>
                  </a:txBody>
                  <a:tcPr>
                    <a:solidFill>
                      <a:srgbClr val="E35F65"/>
                    </a:solidFill>
                  </a:tcPr>
                </a:tc>
                <a:tc>
                  <a:txBody>
                    <a:bodyPr/>
                    <a:lstStyle/>
                    <a:p>
                      <a:pPr algn="ctr"/>
                      <a:r>
                        <a:rPr lang="es-CL"/>
                        <a:t>Profundidad</a:t>
                      </a:r>
                    </a:p>
                  </a:txBody>
                  <a:tcPr>
                    <a:solidFill>
                      <a:srgbClr val="E35F65"/>
                    </a:solidFill>
                  </a:tcPr>
                </a:tc>
                <a:tc>
                  <a:txBody>
                    <a:bodyPr/>
                    <a:lstStyle/>
                    <a:p>
                      <a:pPr algn="ctr"/>
                      <a:r>
                        <a:rPr lang="es-CL"/>
                        <a:t>Ancho</a:t>
                      </a:r>
                    </a:p>
                  </a:txBody>
                  <a:tcPr>
                    <a:solidFill>
                      <a:srgbClr val="E35F65"/>
                    </a:solidFill>
                  </a:tcPr>
                </a:tc>
                <a:tc>
                  <a:txBody>
                    <a:bodyPr/>
                    <a:lstStyle/>
                    <a:p>
                      <a:pPr algn="ctr"/>
                      <a:r>
                        <a:rPr lang="es-CL"/>
                        <a:t>Precio</a:t>
                      </a:r>
                    </a:p>
                  </a:txBody>
                  <a:tcPr>
                    <a:solidFill>
                      <a:srgbClr val="E35F65"/>
                    </a:solidFill>
                  </a:tcPr>
                </a:tc>
                <a:tc>
                  <a:txBody>
                    <a:bodyPr/>
                    <a:lstStyle/>
                    <a:p>
                      <a:pPr algn="ctr"/>
                      <a:r>
                        <a:rPr lang="es-CL"/>
                        <a:t>X</a:t>
                      </a:r>
                    </a:p>
                  </a:txBody>
                  <a:tcPr>
                    <a:solidFill>
                      <a:srgbClr val="E35F65"/>
                    </a:solidFill>
                  </a:tcPr>
                </a:tc>
                <a:tc>
                  <a:txBody>
                    <a:bodyPr/>
                    <a:lstStyle/>
                    <a:p>
                      <a:pPr algn="ctr"/>
                      <a:r>
                        <a:rPr lang="es-CL"/>
                        <a:t>Y</a:t>
                      </a:r>
                    </a:p>
                  </a:txBody>
                  <a:tcPr>
                    <a:solidFill>
                      <a:srgbClr val="E35F65"/>
                    </a:solidFill>
                  </a:tcPr>
                </a:tc>
                <a:tc>
                  <a:txBody>
                    <a:bodyPr/>
                    <a:lstStyle/>
                    <a:p>
                      <a:pPr algn="ctr"/>
                      <a:r>
                        <a:rPr lang="es-CL"/>
                        <a:t>Z</a:t>
                      </a:r>
                    </a:p>
                  </a:txBody>
                  <a:tcPr>
                    <a:solidFill>
                      <a:srgbClr val="E35F65"/>
                    </a:solidFill>
                  </a:tcPr>
                </a:tc>
                <a:extLst>
                  <a:ext uri="{0D108BD9-81ED-4DB2-BD59-A6C34878D82A}">
                    <a16:rowId xmlns:a16="http://schemas.microsoft.com/office/drawing/2014/main" val="614491894"/>
                  </a:ext>
                </a:extLst>
              </a:tr>
              <a:tr h="361784">
                <a:tc>
                  <a:txBody>
                    <a:bodyPr/>
                    <a:lstStyle/>
                    <a:p>
                      <a:r>
                        <a:rPr lang="es-CL"/>
                        <a:t>Min.</a:t>
                      </a:r>
                    </a:p>
                  </a:txBody>
                  <a:tcPr/>
                </a:tc>
                <a:tc>
                  <a:txBody>
                    <a:bodyPr/>
                    <a:lstStyle/>
                    <a:p>
                      <a:pPr algn="ctr"/>
                      <a:r>
                        <a:rPr lang="es-CL"/>
                        <a:t>0,2</a:t>
                      </a:r>
                    </a:p>
                  </a:txBody>
                  <a:tcPr/>
                </a:tc>
                <a:tc>
                  <a:txBody>
                    <a:bodyPr/>
                    <a:lstStyle/>
                    <a:p>
                      <a:pPr algn="ctr"/>
                      <a:r>
                        <a:rPr lang="es-CL"/>
                        <a:t>43,0</a:t>
                      </a:r>
                    </a:p>
                  </a:txBody>
                  <a:tcPr/>
                </a:tc>
                <a:tc>
                  <a:txBody>
                    <a:bodyPr/>
                    <a:lstStyle/>
                    <a:p>
                      <a:pPr algn="ctr"/>
                      <a:r>
                        <a:rPr lang="es-CL"/>
                        <a:t>43,0</a:t>
                      </a:r>
                    </a:p>
                  </a:txBody>
                  <a:tcPr/>
                </a:tc>
                <a:tc>
                  <a:txBody>
                    <a:bodyPr/>
                    <a:lstStyle/>
                    <a:p>
                      <a:pPr algn="ctr"/>
                      <a:r>
                        <a:rPr lang="es-CL"/>
                        <a:t>326</a:t>
                      </a:r>
                    </a:p>
                  </a:txBody>
                  <a:tcPr/>
                </a:tc>
                <a:tc>
                  <a:txBody>
                    <a:bodyPr/>
                    <a:lstStyle/>
                    <a:p>
                      <a:pPr algn="ctr"/>
                      <a:r>
                        <a:rPr lang="es-CL"/>
                        <a:t>0,0</a:t>
                      </a:r>
                    </a:p>
                  </a:txBody>
                  <a:tcPr/>
                </a:tc>
                <a:tc>
                  <a:txBody>
                    <a:bodyPr/>
                    <a:lstStyle/>
                    <a:p>
                      <a:pPr algn="ctr"/>
                      <a:r>
                        <a:rPr lang="es-CL"/>
                        <a:t>0,0</a:t>
                      </a:r>
                    </a:p>
                  </a:txBody>
                  <a:tcPr/>
                </a:tc>
                <a:tc>
                  <a:txBody>
                    <a:bodyPr/>
                    <a:lstStyle/>
                    <a:p>
                      <a:pPr algn="ctr"/>
                      <a:r>
                        <a:rPr lang="es-CL"/>
                        <a:t>0,0</a:t>
                      </a:r>
                    </a:p>
                  </a:txBody>
                  <a:tcPr/>
                </a:tc>
                <a:extLst>
                  <a:ext uri="{0D108BD9-81ED-4DB2-BD59-A6C34878D82A}">
                    <a16:rowId xmlns:a16="http://schemas.microsoft.com/office/drawing/2014/main" val="3752499545"/>
                  </a:ext>
                </a:extLst>
              </a:tr>
              <a:tr h="361784">
                <a:tc>
                  <a:txBody>
                    <a:bodyPr/>
                    <a:lstStyle/>
                    <a:p>
                      <a:r>
                        <a:rPr lang="es-CL"/>
                        <a:t>1 Q.</a:t>
                      </a:r>
                    </a:p>
                  </a:txBody>
                  <a:tcPr/>
                </a:tc>
                <a:tc>
                  <a:txBody>
                    <a:bodyPr/>
                    <a:lstStyle/>
                    <a:p>
                      <a:pPr algn="ctr"/>
                      <a:r>
                        <a:rPr lang="es-CL"/>
                        <a:t>0,4</a:t>
                      </a:r>
                    </a:p>
                  </a:txBody>
                  <a:tcPr/>
                </a:tc>
                <a:tc>
                  <a:txBody>
                    <a:bodyPr/>
                    <a:lstStyle/>
                    <a:p>
                      <a:pPr algn="ctr"/>
                      <a:r>
                        <a:rPr lang="es-CL"/>
                        <a:t>61,0</a:t>
                      </a:r>
                    </a:p>
                  </a:txBody>
                  <a:tcPr/>
                </a:tc>
                <a:tc>
                  <a:txBody>
                    <a:bodyPr/>
                    <a:lstStyle/>
                    <a:p>
                      <a:pPr algn="ctr"/>
                      <a:r>
                        <a:rPr lang="es-CL"/>
                        <a:t>56,0</a:t>
                      </a:r>
                    </a:p>
                  </a:txBody>
                  <a:tcPr/>
                </a:tc>
                <a:tc>
                  <a:txBody>
                    <a:bodyPr/>
                    <a:lstStyle/>
                    <a:p>
                      <a:pPr algn="ctr"/>
                      <a:r>
                        <a:rPr lang="es-CL"/>
                        <a:t>950</a:t>
                      </a:r>
                    </a:p>
                  </a:txBody>
                  <a:tcPr/>
                </a:tc>
                <a:tc>
                  <a:txBody>
                    <a:bodyPr/>
                    <a:lstStyle/>
                    <a:p>
                      <a:pPr algn="ctr"/>
                      <a:r>
                        <a:rPr lang="es-CL"/>
                        <a:t>4,71</a:t>
                      </a:r>
                    </a:p>
                  </a:txBody>
                  <a:tcPr/>
                </a:tc>
                <a:tc>
                  <a:txBody>
                    <a:bodyPr/>
                    <a:lstStyle/>
                    <a:p>
                      <a:pPr algn="ctr"/>
                      <a:r>
                        <a:rPr lang="es-CL"/>
                        <a:t>4,72</a:t>
                      </a:r>
                    </a:p>
                  </a:txBody>
                  <a:tcPr/>
                </a:tc>
                <a:tc>
                  <a:txBody>
                    <a:bodyPr/>
                    <a:lstStyle/>
                    <a:p>
                      <a:pPr algn="ctr"/>
                      <a:r>
                        <a:rPr lang="es-CL"/>
                        <a:t>2,91</a:t>
                      </a:r>
                    </a:p>
                  </a:txBody>
                  <a:tcPr/>
                </a:tc>
                <a:extLst>
                  <a:ext uri="{0D108BD9-81ED-4DB2-BD59-A6C34878D82A}">
                    <a16:rowId xmlns:a16="http://schemas.microsoft.com/office/drawing/2014/main" val="613453515"/>
                  </a:ext>
                </a:extLst>
              </a:tr>
              <a:tr h="361784">
                <a:tc>
                  <a:txBody>
                    <a:bodyPr/>
                    <a:lstStyle/>
                    <a:p>
                      <a:r>
                        <a:rPr lang="es-CL"/>
                        <a:t>Mediana</a:t>
                      </a:r>
                    </a:p>
                  </a:txBody>
                  <a:tcPr/>
                </a:tc>
                <a:tc>
                  <a:txBody>
                    <a:bodyPr/>
                    <a:lstStyle/>
                    <a:p>
                      <a:pPr algn="ctr"/>
                      <a:r>
                        <a:rPr lang="es-CL"/>
                        <a:t>0,7</a:t>
                      </a:r>
                    </a:p>
                  </a:txBody>
                  <a:tcPr/>
                </a:tc>
                <a:tc>
                  <a:txBody>
                    <a:bodyPr/>
                    <a:lstStyle/>
                    <a:p>
                      <a:pPr algn="ctr"/>
                      <a:r>
                        <a:rPr lang="es-CL"/>
                        <a:t>61,8</a:t>
                      </a:r>
                    </a:p>
                  </a:txBody>
                  <a:tcPr/>
                </a:tc>
                <a:tc>
                  <a:txBody>
                    <a:bodyPr/>
                    <a:lstStyle/>
                    <a:p>
                      <a:pPr algn="ctr"/>
                      <a:r>
                        <a:rPr lang="es-CL"/>
                        <a:t>57,0</a:t>
                      </a:r>
                    </a:p>
                  </a:txBody>
                  <a:tcPr/>
                </a:tc>
                <a:tc>
                  <a:txBody>
                    <a:bodyPr/>
                    <a:lstStyle/>
                    <a:p>
                      <a:pPr algn="ctr"/>
                      <a:r>
                        <a:rPr lang="es-CL"/>
                        <a:t>2401</a:t>
                      </a:r>
                    </a:p>
                  </a:txBody>
                  <a:tcPr/>
                </a:tc>
                <a:tc>
                  <a:txBody>
                    <a:bodyPr/>
                    <a:lstStyle/>
                    <a:p>
                      <a:pPr algn="ctr"/>
                      <a:r>
                        <a:rPr lang="es-CL"/>
                        <a:t>5,70</a:t>
                      </a:r>
                    </a:p>
                  </a:txBody>
                  <a:tcPr/>
                </a:tc>
                <a:tc>
                  <a:txBody>
                    <a:bodyPr/>
                    <a:lstStyle/>
                    <a:p>
                      <a:pPr algn="ctr"/>
                      <a:r>
                        <a:rPr lang="es-CL"/>
                        <a:t>5,71</a:t>
                      </a:r>
                    </a:p>
                  </a:txBody>
                  <a:tcPr/>
                </a:tc>
                <a:tc>
                  <a:txBody>
                    <a:bodyPr/>
                    <a:lstStyle/>
                    <a:p>
                      <a:pPr algn="ctr"/>
                      <a:r>
                        <a:rPr lang="es-CL"/>
                        <a:t>3,53</a:t>
                      </a:r>
                    </a:p>
                  </a:txBody>
                  <a:tcPr/>
                </a:tc>
                <a:extLst>
                  <a:ext uri="{0D108BD9-81ED-4DB2-BD59-A6C34878D82A}">
                    <a16:rowId xmlns:a16="http://schemas.microsoft.com/office/drawing/2014/main" val="541536246"/>
                  </a:ext>
                </a:extLst>
              </a:tr>
              <a:tr h="361784">
                <a:tc>
                  <a:txBody>
                    <a:bodyPr/>
                    <a:lstStyle/>
                    <a:p>
                      <a:r>
                        <a:rPr lang="es-CL"/>
                        <a:t>Promedio</a:t>
                      </a:r>
                    </a:p>
                  </a:txBody>
                  <a:tcPr/>
                </a:tc>
                <a:tc>
                  <a:txBody>
                    <a:bodyPr/>
                    <a:lstStyle/>
                    <a:p>
                      <a:pPr algn="ctr"/>
                      <a:r>
                        <a:rPr lang="es-CL"/>
                        <a:t>0,797</a:t>
                      </a:r>
                    </a:p>
                  </a:txBody>
                  <a:tcPr/>
                </a:tc>
                <a:tc>
                  <a:txBody>
                    <a:bodyPr/>
                    <a:lstStyle/>
                    <a:p>
                      <a:pPr algn="ctr"/>
                      <a:r>
                        <a:rPr lang="es-CL"/>
                        <a:t>61,75</a:t>
                      </a:r>
                    </a:p>
                  </a:txBody>
                  <a:tcPr/>
                </a:tc>
                <a:tc>
                  <a:txBody>
                    <a:bodyPr/>
                    <a:lstStyle/>
                    <a:p>
                      <a:pPr algn="ctr"/>
                      <a:r>
                        <a:rPr lang="es-CL"/>
                        <a:t>56,46</a:t>
                      </a:r>
                    </a:p>
                  </a:txBody>
                  <a:tcPr/>
                </a:tc>
                <a:tc>
                  <a:txBody>
                    <a:bodyPr/>
                    <a:lstStyle/>
                    <a:p>
                      <a:pPr algn="ctr"/>
                      <a:r>
                        <a:rPr lang="es-CL"/>
                        <a:t>3933</a:t>
                      </a:r>
                    </a:p>
                  </a:txBody>
                  <a:tcPr/>
                </a:tc>
                <a:tc>
                  <a:txBody>
                    <a:bodyPr/>
                    <a:lstStyle/>
                    <a:p>
                      <a:pPr algn="ctr"/>
                      <a:r>
                        <a:rPr lang="es-CL"/>
                        <a:t>5,73</a:t>
                      </a:r>
                    </a:p>
                  </a:txBody>
                  <a:tcPr/>
                </a:tc>
                <a:tc>
                  <a:txBody>
                    <a:bodyPr/>
                    <a:lstStyle/>
                    <a:p>
                      <a:pPr algn="ctr"/>
                      <a:r>
                        <a:rPr lang="es-CL"/>
                        <a:t>5,74</a:t>
                      </a:r>
                    </a:p>
                  </a:txBody>
                  <a:tcPr/>
                </a:tc>
                <a:tc>
                  <a:txBody>
                    <a:bodyPr/>
                    <a:lstStyle/>
                    <a:p>
                      <a:pPr algn="ctr"/>
                      <a:r>
                        <a:rPr lang="es-CL"/>
                        <a:t>3,54</a:t>
                      </a:r>
                    </a:p>
                  </a:txBody>
                  <a:tcPr/>
                </a:tc>
                <a:extLst>
                  <a:ext uri="{0D108BD9-81ED-4DB2-BD59-A6C34878D82A}">
                    <a16:rowId xmlns:a16="http://schemas.microsoft.com/office/drawing/2014/main" val="3485487069"/>
                  </a:ext>
                </a:extLst>
              </a:tr>
              <a:tr h="361784">
                <a:tc>
                  <a:txBody>
                    <a:bodyPr/>
                    <a:lstStyle/>
                    <a:p>
                      <a:r>
                        <a:rPr lang="es-CL"/>
                        <a:t>3 Q.</a:t>
                      </a:r>
                    </a:p>
                  </a:txBody>
                  <a:tcPr/>
                </a:tc>
                <a:tc>
                  <a:txBody>
                    <a:bodyPr/>
                    <a:lstStyle/>
                    <a:p>
                      <a:pPr algn="ctr"/>
                      <a:r>
                        <a:rPr lang="es-CL"/>
                        <a:t>1,04</a:t>
                      </a:r>
                    </a:p>
                  </a:txBody>
                  <a:tcPr/>
                </a:tc>
                <a:tc>
                  <a:txBody>
                    <a:bodyPr/>
                    <a:lstStyle/>
                    <a:p>
                      <a:pPr algn="ctr"/>
                      <a:r>
                        <a:rPr lang="es-CL"/>
                        <a:t>62,50</a:t>
                      </a:r>
                    </a:p>
                  </a:txBody>
                  <a:tcPr/>
                </a:tc>
                <a:tc>
                  <a:txBody>
                    <a:bodyPr/>
                    <a:lstStyle/>
                    <a:p>
                      <a:pPr algn="ctr"/>
                      <a:r>
                        <a:rPr lang="es-CL"/>
                        <a:t>59,0</a:t>
                      </a:r>
                    </a:p>
                  </a:txBody>
                  <a:tcPr/>
                </a:tc>
                <a:tc>
                  <a:txBody>
                    <a:bodyPr/>
                    <a:lstStyle/>
                    <a:p>
                      <a:pPr algn="ctr"/>
                      <a:r>
                        <a:rPr lang="es-CL"/>
                        <a:t>5324</a:t>
                      </a:r>
                    </a:p>
                  </a:txBody>
                  <a:tcPr/>
                </a:tc>
                <a:tc>
                  <a:txBody>
                    <a:bodyPr/>
                    <a:lstStyle/>
                    <a:p>
                      <a:pPr algn="ctr"/>
                      <a:r>
                        <a:rPr lang="es-CL"/>
                        <a:t>6,54</a:t>
                      </a:r>
                    </a:p>
                  </a:txBody>
                  <a:tcPr/>
                </a:tc>
                <a:tc>
                  <a:txBody>
                    <a:bodyPr/>
                    <a:lstStyle/>
                    <a:p>
                      <a:pPr algn="ctr"/>
                      <a:r>
                        <a:rPr lang="es-CL"/>
                        <a:t>6,54</a:t>
                      </a:r>
                    </a:p>
                  </a:txBody>
                  <a:tcPr/>
                </a:tc>
                <a:tc>
                  <a:txBody>
                    <a:bodyPr/>
                    <a:lstStyle/>
                    <a:p>
                      <a:pPr algn="ctr"/>
                      <a:r>
                        <a:rPr lang="es-CL"/>
                        <a:t>4,04</a:t>
                      </a:r>
                    </a:p>
                  </a:txBody>
                  <a:tcPr/>
                </a:tc>
                <a:extLst>
                  <a:ext uri="{0D108BD9-81ED-4DB2-BD59-A6C34878D82A}">
                    <a16:rowId xmlns:a16="http://schemas.microsoft.com/office/drawing/2014/main" val="2458763735"/>
                  </a:ext>
                </a:extLst>
              </a:tr>
              <a:tr h="361784">
                <a:tc>
                  <a:txBody>
                    <a:bodyPr/>
                    <a:lstStyle/>
                    <a:p>
                      <a:r>
                        <a:rPr lang="es-CL"/>
                        <a:t>Max.</a:t>
                      </a:r>
                    </a:p>
                  </a:txBody>
                  <a:tcPr/>
                </a:tc>
                <a:tc>
                  <a:txBody>
                    <a:bodyPr/>
                    <a:lstStyle/>
                    <a:p>
                      <a:pPr algn="ctr"/>
                      <a:r>
                        <a:rPr lang="es-CL"/>
                        <a:t>5,01</a:t>
                      </a:r>
                    </a:p>
                  </a:txBody>
                  <a:tcPr/>
                </a:tc>
                <a:tc>
                  <a:txBody>
                    <a:bodyPr/>
                    <a:lstStyle/>
                    <a:p>
                      <a:pPr algn="ctr"/>
                      <a:r>
                        <a:rPr lang="es-CL"/>
                        <a:t>79,0</a:t>
                      </a:r>
                    </a:p>
                  </a:txBody>
                  <a:tcPr/>
                </a:tc>
                <a:tc>
                  <a:txBody>
                    <a:bodyPr/>
                    <a:lstStyle/>
                    <a:p>
                      <a:pPr algn="ctr"/>
                      <a:r>
                        <a:rPr lang="es-CL"/>
                        <a:t>95,0</a:t>
                      </a:r>
                    </a:p>
                  </a:txBody>
                  <a:tcPr/>
                </a:tc>
                <a:tc>
                  <a:txBody>
                    <a:bodyPr/>
                    <a:lstStyle/>
                    <a:p>
                      <a:pPr algn="ctr"/>
                      <a:r>
                        <a:rPr lang="es-CL"/>
                        <a:t>18823</a:t>
                      </a:r>
                    </a:p>
                  </a:txBody>
                  <a:tcPr/>
                </a:tc>
                <a:tc>
                  <a:txBody>
                    <a:bodyPr/>
                    <a:lstStyle/>
                    <a:p>
                      <a:pPr algn="ctr"/>
                      <a:r>
                        <a:rPr lang="es-CL"/>
                        <a:t>10,74</a:t>
                      </a:r>
                    </a:p>
                  </a:txBody>
                  <a:tcPr/>
                </a:tc>
                <a:tc>
                  <a:txBody>
                    <a:bodyPr/>
                    <a:lstStyle/>
                    <a:p>
                      <a:pPr algn="ctr"/>
                      <a:r>
                        <a:rPr lang="es-CL"/>
                        <a:t>58,90</a:t>
                      </a:r>
                    </a:p>
                  </a:txBody>
                  <a:tcPr/>
                </a:tc>
                <a:tc>
                  <a:txBody>
                    <a:bodyPr/>
                    <a:lstStyle/>
                    <a:p>
                      <a:pPr algn="ctr"/>
                      <a:r>
                        <a:rPr lang="es-CL"/>
                        <a:t>31,80</a:t>
                      </a:r>
                    </a:p>
                  </a:txBody>
                  <a:tcPr/>
                </a:tc>
                <a:extLst>
                  <a:ext uri="{0D108BD9-81ED-4DB2-BD59-A6C34878D82A}">
                    <a16:rowId xmlns:a16="http://schemas.microsoft.com/office/drawing/2014/main" val="1212787976"/>
                  </a:ext>
                </a:extLst>
              </a:tr>
              <a:tr h="624449">
                <a:tc>
                  <a:txBody>
                    <a:bodyPr/>
                    <a:lstStyle/>
                    <a:p>
                      <a:r>
                        <a:rPr lang="es-CL"/>
                        <a:t>Des. Estándar</a:t>
                      </a:r>
                    </a:p>
                  </a:txBody>
                  <a:tcPr/>
                </a:tc>
                <a:tc>
                  <a:txBody>
                    <a:bodyPr/>
                    <a:lstStyle/>
                    <a:p>
                      <a:pPr algn="ctr"/>
                      <a:r>
                        <a:rPr lang="es-CL"/>
                        <a:t>0,474</a:t>
                      </a:r>
                    </a:p>
                  </a:txBody>
                  <a:tcPr/>
                </a:tc>
                <a:tc>
                  <a:txBody>
                    <a:bodyPr/>
                    <a:lstStyle/>
                    <a:p>
                      <a:pPr algn="ctr"/>
                      <a:r>
                        <a:rPr lang="es-CL"/>
                        <a:t>1,432</a:t>
                      </a:r>
                    </a:p>
                  </a:txBody>
                  <a:tcPr/>
                </a:tc>
                <a:tc>
                  <a:txBody>
                    <a:bodyPr/>
                    <a:lstStyle/>
                    <a:p>
                      <a:pPr algn="ctr"/>
                      <a:r>
                        <a:rPr lang="es-CL"/>
                        <a:t>2,234</a:t>
                      </a:r>
                    </a:p>
                  </a:txBody>
                  <a:tcPr/>
                </a:tc>
                <a:tc>
                  <a:txBody>
                    <a:bodyPr/>
                    <a:lstStyle/>
                    <a:p>
                      <a:pPr algn="ctr"/>
                      <a:r>
                        <a:rPr lang="es-CL"/>
                        <a:t>3989,4</a:t>
                      </a:r>
                    </a:p>
                  </a:txBody>
                  <a:tcPr/>
                </a:tc>
                <a:tc>
                  <a:txBody>
                    <a:bodyPr/>
                    <a:lstStyle/>
                    <a:p>
                      <a:pPr algn="ctr"/>
                      <a:r>
                        <a:rPr lang="es-CL"/>
                        <a:t>1,122</a:t>
                      </a:r>
                    </a:p>
                  </a:txBody>
                  <a:tcPr/>
                </a:tc>
                <a:tc>
                  <a:txBody>
                    <a:bodyPr/>
                    <a:lstStyle/>
                    <a:p>
                      <a:pPr algn="ctr"/>
                      <a:r>
                        <a:rPr lang="es-CL"/>
                        <a:t>1,142</a:t>
                      </a:r>
                    </a:p>
                  </a:txBody>
                  <a:tcPr/>
                </a:tc>
                <a:tc>
                  <a:txBody>
                    <a:bodyPr/>
                    <a:lstStyle/>
                    <a:p>
                      <a:pPr algn="ctr"/>
                      <a:r>
                        <a:rPr lang="es-CL"/>
                        <a:t>0,706</a:t>
                      </a:r>
                    </a:p>
                  </a:txBody>
                  <a:tcPr/>
                </a:tc>
                <a:extLst>
                  <a:ext uri="{0D108BD9-81ED-4DB2-BD59-A6C34878D82A}">
                    <a16:rowId xmlns:a16="http://schemas.microsoft.com/office/drawing/2014/main" val="985938064"/>
                  </a:ext>
                </a:extLst>
              </a:tr>
              <a:tr h="624449">
                <a:tc>
                  <a:txBody>
                    <a:bodyPr/>
                    <a:lstStyle/>
                    <a:p>
                      <a:r>
                        <a:rPr lang="es-CL" err="1"/>
                        <a:t>Coef</a:t>
                      </a:r>
                      <a:r>
                        <a:rPr lang="es-CL"/>
                        <a:t>. Variación</a:t>
                      </a:r>
                    </a:p>
                  </a:txBody>
                  <a:tcPr/>
                </a:tc>
                <a:tc>
                  <a:txBody>
                    <a:bodyPr/>
                    <a:lstStyle/>
                    <a:p>
                      <a:pPr algn="ctr"/>
                      <a:r>
                        <a:rPr lang="es-CL"/>
                        <a:t>0,594</a:t>
                      </a:r>
                    </a:p>
                  </a:txBody>
                  <a:tcPr/>
                </a:tc>
                <a:tc>
                  <a:txBody>
                    <a:bodyPr/>
                    <a:lstStyle/>
                    <a:p>
                      <a:pPr algn="ctr"/>
                      <a:r>
                        <a:rPr lang="es-CL"/>
                        <a:t>0,0232</a:t>
                      </a:r>
                    </a:p>
                  </a:txBody>
                  <a:tcPr/>
                </a:tc>
                <a:tc>
                  <a:txBody>
                    <a:bodyPr/>
                    <a:lstStyle/>
                    <a:p>
                      <a:pPr algn="ctr"/>
                      <a:r>
                        <a:rPr lang="es-CL"/>
                        <a:t>0,0389</a:t>
                      </a:r>
                    </a:p>
                  </a:txBody>
                  <a:tcPr/>
                </a:tc>
                <a:tc>
                  <a:txBody>
                    <a:bodyPr/>
                    <a:lstStyle/>
                    <a:p>
                      <a:pPr algn="ctr"/>
                      <a:r>
                        <a:rPr lang="es-CL"/>
                        <a:t>1,014</a:t>
                      </a:r>
                    </a:p>
                  </a:txBody>
                  <a:tcPr/>
                </a:tc>
                <a:tc>
                  <a:txBody>
                    <a:bodyPr/>
                    <a:lstStyle/>
                    <a:p>
                      <a:pPr algn="ctr"/>
                      <a:r>
                        <a:rPr lang="es-CL"/>
                        <a:t>0,196</a:t>
                      </a:r>
                    </a:p>
                  </a:txBody>
                  <a:tcPr/>
                </a:tc>
                <a:tc>
                  <a:txBody>
                    <a:bodyPr/>
                    <a:lstStyle/>
                    <a:p>
                      <a:pPr algn="ctr"/>
                      <a:r>
                        <a:rPr lang="es-CL"/>
                        <a:t>0,199</a:t>
                      </a:r>
                    </a:p>
                  </a:txBody>
                  <a:tcPr/>
                </a:tc>
                <a:tc>
                  <a:txBody>
                    <a:bodyPr/>
                    <a:lstStyle/>
                    <a:p>
                      <a:pPr algn="ctr"/>
                      <a:r>
                        <a:rPr lang="es-CL"/>
                        <a:t>0,199</a:t>
                      </a:r>
                    </a:p>
                  </a:txBody>
                  <a:tcPr/>
                </a:tc>
                <a:extLst>
                  <a:ext uri="{0D108BD9-81ED-4DB2-BD59-A6C34878D82A}">
                    <a16:rowId xmlns:a16="http://schemas.microsoft.com/office/drawing/2014/main" val="3804859325"/>
                  </a:ext>
                </a:extLst>
              </a:tr>
              <a:tr h="624449">
                <a:tc>
                  <a:txBody>
                    <a:bodyPr/>
                    <a:lstStyle/>
                    <a:p>
                      <a:r>
                        <a:rPr lang="es-CL" err="1"/>
                        <a:t>Coef</a:t>
                      </a:r>
                      <a:r>
                        <a:rPr lang="es-CL"/>
                        <a:t>. Asimetría</a:t>
                      </a:r>
                    </a:p>
                  </a:txBody>
                  <a:tcPr/>
                </a:tc>
                <a:tc>
                  <a:txBody>
                    <a:bodyPr/>
                    <a:lstStyle/>
                    <a:p>
                      <a:pPr algn="ctr"/>
                      <a:r>
                        <a:rPr lang="es-CL"/>
                        <a:t>1,117</a:t>
                      </a:r>
                    </a:p>
                  </a:txBody>
                  <a:tcPr/>
                </a:tc>
                <a:tc>
                  <a:txBody>
                    <a:bodyPr/>
                    <a:lstStyle/>
                    <a:p>
                      <a:pPr algn="ctr"/>
                      <a:r>
                        <a:rPr lang="es-CL"/>
                        <a:t>-0.0822</a:t>
                      </a:r>
                    </a:p>
                  </a:txBody>
                  <a:tcPr/>
                </a:tc>
                <a:tc>
                  <a:txBody>
                    <a:bodyPr/>
                    <a:lstStyle/>
                    <a:p>
                      <a:pPr algn="ctr"/>
                      <a:r>
                        <a:rPr lang="es-CL"/>
                        <a:t>0,7969</a:t>
                      </a:r>
                    </a:p>
                  </a:txBody>
                  <a:tcPr/>
                </a:tc>
                <a:tc>
                  <a:txBody>
                    <a:bodyPr/>
                    <a:lstStyle/>
                    <a:p>
                      <a:pPr algn="ctr"/>
                      <a:r>
                        <a:rPr lang="es-CL"/>
                        <a:t>1,61</a:t>
                      </a:r>
                    </a:p>
                  </a:txBody>
                  <a:tcPr/>
                </a:tc>
                <a:tc>
                  <a:txBody>
                    <a:bodyPr/>
                    <a:lstStyle/>
                    <a:p>
                      <a:pPr algn="ctr"/>
                      <a:r>
                        <a:rPr lang="es-CL"/>
                        <a:t>0,379</a:t>
                      </a:r>
                    </a:p>
                  </a:txBody>
                  <a:tcPr/>
                </a:tc>
                <a:tc>
                  <a:txBody>
                    <a:bodyPr/>
                    <a:lstStyle/>
                    <a:p>
                      <a:pPr algn="ctr"/>
                      <a:r>
                        <a:rPr lang="es-CL"/>
                        <a:t>2,434</a:t>
                      </a:r>
                    </a:p>
                  </a:txBody>
                  <a:tcPr/>
                </a:tc>
                <a:tc>
                  <a:txBody>
                    <a:bodyPr/>
                    <a:lstStyle/>
                    <a:p>
                      <a:pPr algn="ctr"/>
                      <a:r>
                        <a:rPr lang="es-CL"/>
                        <a:t>1,522</a:t>
                      </a:r>
                    </a:p>
                  </a:txBody>
                  <a:tcPr/>
                </a:tc>
                <a:extLst>
                  <a:ext uri="{0D108BD9-81ED-4DB2-BD59-A6C34878D82A}">
                    <a16:rowId xmlns:a16="http://schemas.microsoft.com/office/drawing/2014/main" val="2997205972"/>
                  </a:ext>
                </a:extLst>
              </a:tr>
            </a:tbl>
          </a:graphicData>
        </a:graphic>
      </p:graphicFrame>
      <p:sp>
        <p:nvSpPr>
          <p:cNvPr id="14" name="Elipse 13">
            <a:extLst>
              <a:ext uri="{FF2B5EF4-FFF2-40B4-BE49-F238E27FC236}">
                <a16:creationId xmlns:a16="http://schemas.microsoft.com/office/drawing/2014/main" id="{19531029-C944-4C26-A13D-D31F15121330}"/>
              </a:ext>
            </a:extLst>
          </p:cNvPr>
          <p:cNvSpPr/>
          <p:nvPr/>
        </p:nvSpPr>
        <p:spPr>
          <a:xfrm>
            <a:off x="5943600" y="1896444"/>
            <a:ext cx="387350" cy="381120"/>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pt-BR">
              <a:solidFill>
                <a:srgbClr val="E71224"/>
              </a:solidFill>
            </a:endParaRPr>
          </a:p>
        </p:txBody>
      </p:sp>
      <p:sp>
        <p:nvSpPr>
          <p:cNvPr id="9" name="Elipse 8">
            <a:extLst>
              <a:ext uri="{FF2B5EF4-FFF2-40B4-BE49-F238E27FC236}">
                <a16:creationId xmlns:a16="http://schemas.microsoft.com/office/drawing/2014/main" id="{4F873072-B6C5-5453-4110-E1EB9A1C1F15}"/>
              </a:ext>
            </a:extLst>
          </p:cNvPr>
          <p:cNvSpPr/>
          <p:nvPr/>
        </p:nvSpPr>
        <p:spPr>
          <a:xfrm>
            <a:off x="6788812" y="1896444"/>
            <a:ext cx="387350" cy="381120"/>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pt-BR">
              <a:solidFill>
                <a:srgbClr val="E71224"/>
              </a:solidFill>
            </a:endParaRPr>
          </a:p>
        </p:txBody>
      </p:sp>
      <p:sp>
        <p:nvSpPr>
          <p:cNvPr id="10" name="Elipse 9">
            <a:extLst>
              <a:ext uri="{FF2B5EF4-FFF2-40B4-BE49-F238E27FC236}">
                <a16:creationId xmlns:a16="http://schemas.microsoft.com/office/drawing/2014/main" id="{EEBF8908-0BFD-35F1-AA06-AE0BC5CC87D9}"/>
              </a:ext>
            </a:extLst>
          </p:cNvPr>
          <p:cNvSpPr/>
          <p:nvPr/>
        </p:nvSpPr>
        <p:spPr>
          <a:xfrm>
            <a:off x="7627012" y="1896444"/>
            <a:ext cx="387350" cy="381120"/>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pt-BR">
              <a:solidFill>
                <a:srgbClr val="E71224"/>
              </a:solidFill>
            </a:endParaRPr>
          </a:p>
        </p:txBody>
      </p:sp>
    </p:spTree>
    <p:extLst>
      <p:ext uri="{BB962C8B-B14F-4D97-AF65-F5344CB8AC3E}">
        <p14:creationId xmlns:p14="http://schemas.microsoft.com/office/powerpoint/2010/main" val="310532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4708228"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Medidas estadísticas</a:t>
            </a:r>
          </a:p>
        </p:txBody>
      </p:sp>
      <p:graphicFrame>
        <p:nvGraphicFramePr>
          <p:cNvPr id="6" name="Gráfico 5">
            <a:extLst>
              <a:ext uri="{FF2B5EF4-FFF2-40B4-BE49-F238E27FC236}">
                <a16:creationId xmlns:a16="http://schemas.microsoft.com/office/drawing/2014/main" id="{269C6C19-E328-625B-B858-A717D3E8155C}"/>
              </a:ext>
            </a:extLst>
          </p:cNvPr>
          <p:cNvGraphicFramePr/>
          <p:nvPr>
            <p:extLst>
              <p:ext uri="{D42A27DB-BD31-4B8C-83A1-F6EECF244321}">
                <p14:modId xmlns:p14="http://schemas.microsoft.com/office/powerpoint/2010/main" val="441219232"/>
              </p:ext>
            </p:extLst>
          </p:nvPr>
        </p:nvGraphicFramePr>
        <p:xfrm>
          <a:off x="1524000" y="1623052"/>
          <a:ext cx="6096000" cy="4064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Gráfico 9">
            <a:extLst>
              <a:ext uri="{FF2B5EF4-FFF2-40B4-BE49-F238E27FC236}">
                <a16:creationId xmlns:a16="http://schemas.microsoft.com/office/drawing/2014/main" id="{9B434635-BC88-B301-15AF-ABC8B74506D7}"/>
              </a:ext>
            </a:extLst>
          </p:cNvPr>
          <p:cNvGraphicFramePr/>
          <p:nvPr>
            <p:extLst>
              <p:ext uri="{D42A27DB-BD31-4B8C-83A1-F6EECF244321}">
                <p14:modId xmlns:p14="http://schemas.microsoft.com/office/powerpoint/2010/main" val="2165734287"/>
              </p:ext>
            </p:extLst>
          </p:nvPr>
        </p:nvGraphicFramePr>
        <p:xfrm>
          <a:off x="1524000" y="1613306"/>
          <a:ext cx="6096000" cy="40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Gráfico 12">
            <a:extLst>
              <a:ext uri="{FF2B5EF4-FFF2-40B4-BE49-F238E27FC236}">
                <a16:creationId xmlns:a16="http://schemas.microsoft.com/office/drawing/2014/main" id="{17B822AF-5979-4C16-F89A-3EB7BEC21F7C}"/>
              </a:ext>
            </a:extLst>
          </p:cNvPr>
          <p:cNvGraphicFramePr/>
          <p:nvPr>
            <p:extLst>
              <p:ext uri="{D42A27DB-BD31-4B8C-83A1-F6EECF244321}">
                <p14:modId xmlns:p14="http://schemas.microsoft.com/office/powerpoint/2010/main" val="4031397824"/>
              </p:ext>
            </p:extLst>
          </p:nvPr>
        </p:nvGraphicFramePr>
        <p:xfrm>
          <a:off x="1524000" y="1623052"/>
          <a:ext cx="6096000" cy="4064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687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12" fill="hold" grpId="1" nodeType="clickEffect">
                                  <p:stCondLst>
                                    <p:cond delay="0"/>
                                  </p:stCondLst>
                                  <p:childTnLst>
                                    <p:animEffect transition="out" filter="strips(downLeft)">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6" grpId="1">
        <p:bldAsOne/>
      </p:bldGraphic>
      <p:bldGraphic spid="10" grpId="0">
        <p:bldAsOne/>
      </p:bldGraphic>
      <p:bldGraphic spid="10" grpId="1">
        <p:bldAsOne/>
      </p:bldGraphic>
      <p:bldGraphic spid="13" grpId="0">
        <p:bldAsOne/>
      </p:bldGraphic>
      <p:bldGraphic spid="13" grpId="1">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4708228"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Histogramas</a:t>
            </a:r>
          </a:p>
        </p:txBody>
      </p:sp>
      <p:pic>
        <p:nvPicPr>
          <p:cNvPr id="16" name="Imagen 15" descr="Gráfico, Histograma&#10;&#10;Descripción generada automáticamente">
            <a:extLst>
              <a:ext uri="{FF2B5EF4-FFF2-40B4-BE49-F238E27FC236}">
                <a16:creationId xmlns:a16="http://schemas.microsoft.com/office/drawing/2014/main" id="{8A211E43-15EC-23E8-E49E-52DCE8F2AEFC}"/>
              </a:ext>
            </a:extLst>
          </p:cNvPr>
          <p:cNvPicPr>
            <a:picLocks noChangeAspect="1"/>
          </p:cNvPicPr>
          <p:nvPr/>
        </p:nvPicPr>
        <p:blipFill>
          <a:blip r:embed="rId5"/>
          <a:stretch>
            <a:fillRect/>
          </a:stretch>
        </p:blipFill>
        <p:spPr>
          <a:xfrm>
            <a:off x="1626840" y="1609574"/>
            <a:ext cx="5890320" cy="4170436"/>
          </a:xfrm>
          <a:prstGeom prst="rect">
            <a:avLst/>
          </a:prstGeom>
        </p:spPr>
      </p:pic>
      <p:pic>
        <p:nvPicPr>
          <p:cNvPr id="20" name="Imagen 19" descr="Gráfico, Histograma&#10;&#10;Descripción generada automáticamente">
            <a:extLst>
              <a:ext uri="{FF2B5EF4-FFF2-40B4-BE49-F238E27FC236}">
                <a16:creationId xmlns:a16="http://schemas.microsoft.com/office/drawing/2014/main" id="{6E1F2951-A415-67A8-8C78-74351F011D0C}"/>
              </a:ext>
            </a:extLst>
          </p:cNvPr>
          <p:cNvPicPr>
            <a:picLocks noChangeAspect="1"/>
          </p:cNvPicPr>
          <p:nvPr/>
        </p:nvPicPr>
        <p:blipFill>
          <a:blip r:embed="rId6"/>
          <a:stretch>
            <a:fillRect/>
          </a:stretch>
        </p:blipFill>
        <p:spPr>
          <a:xfrm>
            <a:off x="1626840" y="1609574"/>
            <a:ext cx="5890320" cy="4170436"/>
          </a:xfrm>
          <a:prstGeom prst="rect">
            <a:avLst/>
          </a:prstGeom>
        </p:spPr>
      </p:pic>
      <p:pic>
        <p:nvPicPr>
          <p:cNvPr id="22" name="Imagen 21" descr="Gráfico, Histograma&#10;&#10;Descripción generada automáticamente">
            <a:extLst>
              <a:ext uri="{FF2B5EF4-FFF2-40B4-BE49-F238E27FC236}">
                <a16:creationId xmlns:a16="http://schemas.microsoft.com/office/drawing/2014/main" id="{74FAFD3F-D263-27E7-4B19-D900740D5798}"/>
              </a:ext>
            </a:extLst>
          </p:cNvPr>
          <p:cNvPicPr>
            <a:picLocks noChangeAspect="1"/>
          </p:cNvPicPr>
          <p:nvPr/>
        </p:nvPicPr>
        <p:blipFill>
          <a:blip r:embed="rId7"/>
          <a:stretch>
            <a:fillRect/>
          </a:stretch>
        </p:blipFill>
        <p:spPr>
          <a:xfrm>
            <a:off x="1626840" y="1609574"/>
            <a:ext cx="5890320" cy="4170436"/>
          </a:xfrm>
          <a:prstGeom prst="rect">
            <a:avLst/>
          </a:prstGeom>
        </p:spPr>
      </p:pic>
      <p:pic>
        <p:nvPicPr>
          <p:cNvPr id="24" name="Imagen 23" descr="Gráfico, Histograma&#10;&#10;Descripción generada automáticamente">
            <a:extLst>
              <a:ext uri="{FF2B5EF4-FFF2-40B4-BE49-F238E27FC236}">
                <a16:creationId xmlns:a16="http://schemas.microsoft.com/office/drawing/2014/main" id="{6B86970F-C7C2-7806-ED81-39B7B0233D68}"/>
              </a:ext>
            </a:extLst>
          </p:cNvPr>
          <p:cNvPicPr>
            <a:picLocks noChangeAspect="1"/>
          </p:cNvPicPr>
          <p:nvPr/>
        </p:nvPicPr>
        <p:blipFill>
          <a:blip r:embed="rId8"/>
          <a:stretch>
            <a:fillRect/>
          </a:stretch>
        </p:blipFill>
        <p:spPr>
          <a:xfrm>
            <a:off x="1626840" y="1609574"/>
            <a:ext cx="5890320" cy="4170436"/>
          </a:xfrm>
          <a:prstGeom prst="rect">
            <a:avLst/>
          </a:prstGeom>
        </p:spPr>
      </p:pic>
      <p:pic>
        <p:nvPicPr>
          <p:cNvPr id="26" name="Imagen 25" descr="Gráfico, Histograma&#10;&#10;Descripción generada automáticamente">
            <a:extLst>
              <a:ext uri="{FF2B5EF4-FFF2-40B4-BE49-F238E27FC236}">
                <a16:creationId xmlns:a16="http://schemas.microsoft.com/office/drawing/2014/main" id="{8A52C2C1-7251-5BD9-9E4F-A1600903F765}"/>
              </a:ext>
            </a:extLst>
          </p:cNvPr>
          <p:cNvPicPr>
            <a:picLocks noChangeAspect="1"/>
          </p:cNvPicPr>
          <p:nvPr/>
        </p:nvPicPr>
        <p:blipFill>
          <a:blip r:embed="rId9"/>
          <a:stretch>
            <a:fillRect/>
          </a:stretch>
        </p:blipFill>
        <p:spPr>
          <a:xfrm>
            <a:off x="1626840" y="1669791"/>
            <a:ext cx="5856597" cy="4170436"/>
          </a:xfrm>
          <a:prstGeom prst="rect">
            <a:avLst/>
          </a:prstGeom>
        </p:spPr>
      </p:pic>
      <p:pic>
        <p:nvPicPr>
          <p:cNvPr id="28" name="Imagen 27" descr="Gráfico, Histograma&#10;&#10;Descripción generada automáticamente">
            <a:extLst>
              <a:ext uri="{FF2B5EF4-FFF2-40B4-BE49-F238E27FC236}">
                <a16:creationId xmlns:a16="http://schemas.microsoft.com/office/drawing/2014/main" id="{4C844CF5-A3B7-7C1F-7534-A1D4B1E63C30}"/>
              </a:ext>
            </a:extLst>
          </p:cNvPr>
          <p:cNvPicPr>
            <a:picLocks noChangeAspect="1"/>
          </p:cNvPicPr>
          <p:nvPr/>
        </p:nvPicPr>
        <p:blipFill>
          <a:blip r:embed="rId10"/>
          <a:stretch>
            <a:fillRect/>
          </a:stretch>
        </p:blipFill>
        <p:spPr>
          <a:xfrm>
            <a:off x="1626840" y="1609574"/>
            <a:ext cx="5890320" cy="4170436"/>
          </a:xfrm>
          <a:prstGeom prst="rect">
            <a:avLst/>
          </a:prstGeom>
        </p:spPr>
      </p:pic>
      <p:pic>
        <p:nvPicPr>
          <p:cNvPr id="30" name="Imagen 29" descr="Gráfico, Histograma&#10;&#10;Descripción generada automáticamente">
            <a:extLst>
              <a:ext uri="{FF2B5EF4-FFF2-40B4-BE49-F238E27FC236}">
                <a16:creationId xmlns:a16="http://schemas.microsoft.com/office/drawing/2014/main" id="{B485ADEB-05E8-36ED-D24E-97CD837DF2A1}"/>
              </a:ext>
            </a:extLst>
          </p:cNvPr>
          <p:cNvPicPr>
            <a:picLocks noChangeAspect="1"/>
          </p:cNvPicPr>
          <p:nvPr/>
        </p:nvPicPr>
        <p:blipFill>
          <a:blip r:embed="rId11"/>
          <a:stretch>
            <a:fillRect/>
          </a:stretch>
        </p:blipFill>
        <p:spPr>
          <a:xfrm>
            <a:off x="1626840" y="1645308"/>
            <a:ext cx="5890320" cy="4170436"/>
          </a:xfrm>
          <a:prstGeom prst="rect">
            <a:avLst/>
          </a:prstGeom>
        </p:spPr>
      </p:pic>
    </p:spTree>
    <p:extLst>
      <p:ext uri="{BB962C8B-B14F-4D97-AF65-F5344CB8AC3E}">
        <p14:creationId xmlns:p14="http://schemas.microsoft.com/office/powerpoint/2010/main" val="7174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1500"/>
                                  </p:stCondLst>
                                  <p:childTnLst>
                                    <p:set>
                                      <p:cBhvr>
                                        <p:cTn id="6" dur="1" fill="hold">
                                          <p:stCondLst>
                                            <p:cond delay="0"/>
                                          </p:stCondLst>
                                        </p:cTn>
                                        <p:tgtEl>
                                          <p:spTgt spid="16"/>
                                        </p:tgtEl>
                                        <p:attrNameLst>
                                          <p:attrName>style.visibility</p:attrName>
                                        </p:attrNameLst>
                                      </p:cBhvr>
                                      <p:to>
                                        <p:strVal val="hidden"/>
                                      </p:to>
                                    </p:set>
                                  </p:childTnLst>
                                </p:cTn>
                              </p:par>
                            </p:childTnLst>
                          </p:cTn>
                        </p:par>
                        <p:par>
                          <p:cTn id="7" fill="hold">
                            <p:stCondLst>
                              <p:cond delay="1500"/>
                            </p:stCondLst>
                            <p:childTnLst>
                              <p:par>
                                <p:cTn id="8" presetID="10" presetClass="entr" presetSubtype="0"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2000"/>
                            </p:stCondLst>
                            <p:childTnLst>
                              <p:par>
                                <p:cTn id="12" presetID="10" presetClass="exit" presetSubtype="0" fill="hold" nodeType="afterEffect">
                                  <p:stCondLst>
                                    <p:cond delay="1500"/>
                                  </p:stCondLst>
                                  <p:childTnLst>
                                    <p:animEffect transition="out" filter="fade">
                                      <p:cBhvr>
                                        <p:cTn id="13" dur="500"/>
                                        <p:tgtEl>
                                          <p:spTgt spid="20"/>
                                        </p:tgtEl>
                                      </p:cBhvr>
                                    </p:animEffect>
                                    <p:set>
                                      <p:cBhvr>
                                        <p:cTn id="14" dur="1" fill="hold">
                                          <p:stCondLst>
                                            <p:cond delay="499"/>
                                          </p:stCondLst>
                                        </p:cTn>
                                        <p:tgtEl>
                                          <p:spTgt spid="20"/>
                                        </p:tgtEl>
                                        <p:attrNameLst>
                                          <p:attrName>style.visibility</p:attrName>
                                        </p:attrNameLst>
                                      </p:cBhvr>
                                      <p:to>
                                        <p:strVal val="hidden"/>
                                      </p:to>
                                    </p:set>
                                  </p:childTnLst>
                                </p:cTn>
                              </p:par>
                            </p:childTnLst>
                          </p:cTn>
                        </p:par>
                        <p:par>
                          <p:cTn id="15" fill="hold">
                            <p:stCondLst>
                              <p:cond delay="4000"/>
                            </p:stCondLst>
                            <p:childTnLst>
                              <p:par>
                                <p:cTn id="16" presetID="2" presetClass="entr" presetSubtype="4"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par>
                          <p:cTn id="20" fill="hold">
                            <p:stCondLst>
                              <p:cond delay="4500"/>
                            </p:stCondLst>
                            <p:childTnLst>
                              <p:par>
                                <p:cTn id="21" presetID="2" presetClass="exit" presetSubtype="4" fill="hold" nodeType="afterEffect">
                                  <p:stCondLst>
                                    <p:cond delay="1500"/>
                                  </p:stCondLst>
                                  <p:childTnLst>
                                    <p:anim calcmode="lin" valueType="num">
                                      <p:cBhvr additive="base">
                                        <p:cTn id="22" dur="500"/>
                                        <p:tgtEl>
                                          <p:spTgt spid="22"/>
                                        </p:tgtEl>
                                        <p:attrNameLst>
                                          <p:attrName>ppt_x</p:attrName>
                                        </p:attrNameLst>
                                      </p:cBhvr>
                                      <p:tavLst>
                                        <p:tav tm="0">
                                          <p:val>
                                            <p:strVal val="ppt_x"/>
                                          </p:val>
                                        </p:tav>
                                        <p:tav tm="100000">
                                          <p:val>
                                            <p:strVal val="ppt_x"/>
                                          </p:val>
                                        </p:tav>
                                      </p:tavLst>
                                    </p:anim>
                                    <p:anim calcmode="lin" valueType="num">
                                      <p:cBhvr additive="base">
                                        <p:cTn id="23" dur="500"/>
                                        <p:tgtEl>
                                          <p:spTgt spid="22"/>
                                        </p:tgtEl>
                                        <p:attrNameLst>
                                          <p:attrName>ppt_y</p:attrName>
                                        </p:attrNameLst>
                                      </p:cBhvr>
                                      <p:tavLst>
                                        <p:tav tm="0">
                                          <p:val>
                                            <p:strVal val="ppt_y"/>
                                          </p:val>
                                        </p:tav>
                                        <p:tav tm="100000">
                                          <p:val>
                                            <p:strVal val="1+ppt_h/2"/>
                                          </p:val>
                                        </p:tav>
                                      </p:tavLst>
                                    </p:anim>
                                    <p:set>
                                      <p:cBhvr>
                                        <p:cTn id="24" dur="1" fill="hold">
                                          <p:stCondLst>
                                            <p:cond delay="499"/>
                                          </p:stCondLst>
                                        </p:cTn>
                                        <p:tgtEl>
                                          <p:spTgt spid="22"/>
                                        </p:tgtEl>
                                        <p:attrNameLst>
                                          <p:attrName>style.visibility</p:attrName>
                                        </p:attrNameLst>
                                      </p:cBhvr>
                                      <p:to>
                                        <p:strVal val="hidden"/>
                                      </p:to>
                                    </p:set>
                                  </p:childTnLst>
                                </p:cTn>
                              </p:par>
                            </p:childTnLst>
                          </p:cTn>
                        </p:par>
                        <p:par>
                          <p:cTn id="25" fill="hold">
                            <p:stCondLst>
                              <p:cond delay="6500"/>
                            </p:stCondLst>
                            <p:childTnLst>
                              <p:par>
                                <p:cTn id="26" presetID="42"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7500"/>
                            </p:stCondLst>
                            <p:childTnLst>
                              <p:par>
                                <p:cTn id="32" presetID="42" presetClass="exit" presetSubtype="0" fill="hold" nodeType="afterEffect">
                                  <p:stCondLst>
                                    <p:cond delay="1500"/>
                                  </p:stCondLst>
                                  <p:childTnLst>
                                    <p:animEffect transition="out" filter="fade">
                                      <p:cBhvr>
                                        <p:cTn id="33" dur="1000"/>
                                        <p:tgtEl>
                                          <p:spTgt spid="24"/>
                                        </p:tgtEl>
                                      </p:cBhvr>
                                    </p:animEffect>
                                    <p:anim calcmode="lin" valueType="num">
                                      <p:cBhvr>
                                        <p:cTn id="34" dur="1000"/>
                                        <p:tgtEl>
                                          <p:spTgt spid="24"/>
                                        </p:tgtEl>
                                        <p:attrNameLst>
                                          <p:attrName>ppt_x</p:attrName>
                                        </p:attrNameLst>
                                      </p:cBhvr>
                                      <p:tavLst>
                                        <p:tav tm="0">
                                          <p:val>
                                            <p:strVal val="ppt_x"/>
                                          </p:val>
                                        </p:tav>
                                        <p:tav tm="100000">
                                          <p:val>
                                            <p:strVal val="ppt_x"/>
                                          </p:val>
                                        </p:tav>
                                      </p:tavLst>
                                    </p:anim>
                                    <p:anim calcmode="lin" valueType="num">
                                      <p:cBhvr>
                                        <p:cTn id="35" dur="1000"/>
                                        <p:tgtEl>
                                          <p:spTgt spid="24"/>
                                        </p:tgtEl>
                                        <p:attrNameLst>
                                          <p:attrName>ppt_y</p:attrName>
                                        </p:attrNameLst>
                                      </p:cBhvr>
                                      <p:tavLst>
                                        <p:tav tm="0">
                                          <p:val>
                                            <p:strVal val="ppt_y"/>
                                          </p:val>
                                        </p:tav>
                                        <p:tav tm="100000">
                                          <p:val>
                                            <p:strVal val="ppt_y+.1"/>
                                          </p:val>
                                        </p:tav>
                                      </p:tavLst>
                                    </p:anim>
                                    <p:set>
                                      <p:cBhvr>
                                        <p:cTn id="36" dur="1" fill="hold">
                                          <p:stCondLst>
                                            <p:cond delay="999"/>
                                          </p:stCondLst>
                                        </p:cTn>
                                        <p:tgtEl>
                                          <p:spTgt spid="24"/>
                                        </p:tgtEl>
                                        <p:attrNameLst>
                                          <p:attrName>style.visibility</p:attrName>
                                        </p:attrNameLst>
                                      </p:cBhvr>
                                      <p:to>
                                        <p:strVal val="hidden"/>
                                      </p:to>
                                    </p:set>
                                  </p:childTnLst>
                                </p:cTn>
                              </p:par>
                            </p:childTnLst>
                          </p:cTn>
                        </p:par>
                        <p:par>
                          <p:cTn id="37" fill="hold">
                            <p:stCondLst>
                              <p:cond delay="10000"/>
                            </p:stCondLst>
                            <p:childTnLst>
                              <p:par>
                                <p:cTn id="38" presetID="16" presetClass="entr" presetSubtype="21"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childTnLst>
                          </p:cTn>
                        </p:par>
                        <p:par>
                          <p:cTn id="41" fill="hold">
                            <p:stCondLst>
                              <p:cond delay="10500"/>
                            </p:stCondLst>
                            <p:childTnLst>
                              <p:par>
                                <p:cTn id="42" presetID="16" presetClass="exit" presetSubtype="21" fill="hold" nodeType="afterEffect">
                                  <p:stCondLst>
                                    <p:cond delay="0"/>
                                  </p:stCondLst>
                                  <p:childTnLst>
                                    <p:animEffect transition="out" filter="barn(inVertical)">
                                      <p:cBhvr>
                                        <p:cTn id="43" dur="500"/>
                                        <p:tgtEl>
                                          <p:spTgt spid="26"/>
                                        </p:tgtEl>
                                      </p:cBhvr>
                                    </p:animEffect>
                                    <p:set>
                                      <p:cBhvr>
                                        <p:cTn id="44" dur="1" fill="hold">
                                          <p:stCondLst>
                                            <p:cond delay="499"/>
                                          </p:stCondLst>
                                        </p:cTn>
                                        <p:tgtEl>
                                          <p:spTgt spid="26"/>
                                        </p:tgtEl>
                                        <p:attrNameLst>
                                          <p:attrName>style.visibility</p:attrName>
                                        </p:attrNameLst>
                                      </p:cBhvr>
                                      <p:to>
                                        <p:strVal val="hidden"/>
                                      </p:to>
                                    </p:set>
                                  </p:childTnLst>
                                </p:cTn>
                              </p:par>
                            </p:childTnLst>
                          </p:cTn>
                        </p:par>
                        <p:par>
                          <p:cTn id="45" fill="hold">
                            <p:stCondLst>
                              <p:cond delay="11000"/>
                            </p:stCondLst>
                            <p:childTnLst>
                              <p:par>
                                <p:cTn id="46" presetID="22" presetClass="entr" presetSubtype="4"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down)">
                                      <p:cBhvr>
                                        <p:cTn id="48" dur="500"/>
                                        <p:tgtEl>
                                          <p:spTgt spid="28"/>
                                        </p:tgtEl>
                                      </p:cBhvr>
                                    </p:animEffect>
                                  </p:childTnLst>
                                </p:cTn>
                              </p:par>
                            </p:childTnLst>
                          </p:cTn>
                        </p:par>
                        <p:par>
                          <p:cTn id="49" fill="hold">
                            <p:stCondLst>
                              <p:cond delay="11500"/>
                            </p:stCondLst>
                            <p:childTnLst>
                              <p:par>
                                <p:cTn id="50" presetID="22" presetClass="exit" presetSubtype="4" fill="hold" nodeType="afterEffect">
                                  <p:stCondLst>
                                    <p:cond delay="0"/>
                                  </p:stCondLst>
                                  <p:childTnLst>
                                    <p:animEffect transition="out" filter="wipe(down)">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childTnLst>
                          </p:cTn>
                        </p:par>
                        <p:par>
                          <p:cTn id="53" fill="hold">
                            <p:stCondLst>
                              <p:cond delay="12000"/>
                            </p:stCondLst>
                            <p:childTnLst>
                              <p:par>
                                <p:cTn id="54" presetID="6" presetClass="entr" presetSubtype="16"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circle(in)">
                                      <p:cBhvr>
                                        <p:cTn id="5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53" t="20538" r="153" b="51651"/>
          <a:stretch/>
        </p:blipFill>
        <p:spPr>
          <a:xfrm>
            <a:off x="-14013" y="1"/>
            <a:ext cx="9172026" cy="80288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6024" y="89553"/>
            <a:ext cx="719254" cy="600029"/>
          </a:xfrm>
          <a:prstGeom prst="rect">
            <a:avLst/>
          </a:prstGeom>
        </p:spPr>
      </p:pic>
      <p:cxnSp>
        <p:nvCxnSpPr>
          <p:cNvPr id="47" name="Conector recto 46">
            <a:extLst>
              <a:ext uri="{FF2B5EF4-FFF2-40B4-BE49-F238E27FC236}">
                <a16:creationId xmlns:a16="http://schemas.microsoft.com/office/drawing/2014/main" id="{4181175F-F92E-4346-BEF2-F4DEB204DBB1}"/>
              </a:ext>
            </a:extLst>
          </p:cNvPr>
          <p:cNvCxnSpPr>
            <a:cxnSpLocks/>
          </p:cNvCxnSpPr>
          <p:nvPr/>
        </p:nvCxnSpPr>
        <p:spPr>
          <a:xfrm flipV="1">
            <a:off x="1190625" y="5978980"/>
            <a:ext cx="7844653" cy="26290"/>
          </a:xfrm>
          <a:prstGeom prst="line">
            <a:avLst/>
          </a:prstGeom>
          <a:noFill/>
          <a:ln w="6350" cap="flat" cmpd="sng" algn="ctr">
            <a:solidFill>
              <a:sysClr val="window" lastClr="FFFFFF">
                <a:lumMod val="65000"/>
              </a:sysClr>
            </a:solidFill>
            <a:prstDash val="solid"/>
            <a:miter lim="800000"/>
          </a:ln>
          <a:effectLst/>
        </p:spPr>
      </p:cxnSp>
      <p:cxnSp>
        <p:nvCxnSpPr>
          <p:cNvPr id="48" name="Conector recto 47">
            <a:extLst>
              <a:ext uri="{FF2B5EF4-FFF2-40B4-BE49-F238E27FC236}">
                <a16:creationId xmlns:a16="http://schemas.microsoft.com/office/drawing/2014/main" id="{47A71E6E-CEFB-4409-BE5A-DAA75229C265}"/>
              </a:ext>
            </a:extLst>
          </p:cNvPr>
          <p:cNvCxnSpPr>
            <a:cxnSpLocks/>
            <a:stCxn id="77" idx="6"/>
          </p:cNvCxnSpPr>
          <p:nvPr/>
        </p:nvCxnSpPr>
        <p:spPr>
          <a:xfrm>
            <a:off x="144000" y="1470820"/>
            <a:ext cx="7914150" cy="0"/>
          </a:xfrm>
          <a:prstGeom prst="line">
            <a:avLst/>
          </a:prstGeom>
          <a:noFill/>
          <a:ln w="6350" cap="flat" cmpd="sng" algn="ctr">
            <a:solidFill>
              <a:sysClr val="window" lastClr="FFFFFF">
                <a:lumMod val="65000"/>
              </a:sysClr>
            </a:solidFill>
            <a:prstDash val="solid"/>
            <a:miter lim="800000"/>
          </a:ln>
          <a:effectLst/>
        </p:spPr>
      </p:cxnSp>
      <p:sp>
        <p:nvSpPr>
          <p:cNvPr id="77" name="Elipse 76">
            <a:extLst>
              <a:ext uri="{FF2B5EF4-FFF2-40B4-BE49-F238E27FC236}">
                <a16:creationId xmlns:a16="http://schemas.microsoft.com/office/drawing/2014/main" id="{2971289C-465B-442E-ACCB-3ADFA813459D}"/>
              </a:ext>
            </a:extLst>
          </p:cNvPr>
          <p:cNvSpPr/>
          <p:nvPr/>
        </p:nvSpPr>
        <p:spPr>
          <a:xfrm>
            <a:off x="0" y="1397000"/>
            <a:ext cx="144000" cy="147640"/>
          </a:xfrm>
          <a:prstGeom prst="ellipse">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2 CuadroTexto">
            <a:extLst>
              <a:ext uri="{FF2B5EF4-FFF2-40B4-BE49-F238E27FC236}">
                <a16:creationId xmlns:a16="http://schemas.microsoft.com/office/drawing/2014/main" id="{BEC35C67-D9A9-40B5-8795-B1AD983B674D}"/>
              </a:ext>
            </a:extLst>
          </p:cNvPr>
          <p:cNvSpPr txBox="1"/>
          <p:nvPr/>
        </p:nvSpPr>
        <p:spPr>
          <a:xfrm>
            <a:off x="7188862" y="6403211"/>
            <a:ext cx="1542847" cy="307777"/>
          </a:xfrm>
          <a:prstGeom prst="rect">
            <a:avLst/>
          </a:prstGeom>
          <a:noFill/>
        </p:spPr>
        <p:txBody>
          <a:bodyPr wrap="square" rtlCol="0">
            <a:spAutoFit/>
          </a:bodyPr>
          <a:lstStyle/>
          <a:p>
            <a:pPr algn="r" defTabSz="914332">
              <a:defRPr/>
            </a:pPr>
            <a:r>
              <a:rPr lang="es-ES" sz="1400" i="1">
                <a:solidFill>
                  <a:prstClr val="black"/>
                </a:solidFill>
                <a:latin typeface="Arial" panose="020B0604020202020204" pitchFamily="34" charset="0"/>
                <a:cs typeface="Arial" panose="020B0604020202020204" pitchFamily="34" charset="0"/>
              </a:rPr>
              <a:t>Abril </a:t>
            </a:r>
            <a:r>
              <a:rPr lang="es-CL" sz="1400" i="1">
                <a:solidFill>
                  <a:prstClr val="black"/>
                </a:solidFill>
                <a:latin typeface="Arial" panose="020B0604020202020204" pitchFamily="34" charset="0"/>
                <a:cs typeface="Arial" panose="020B0604020202020204" pitchFamily="34" charset="0"/>
              </a:rPr>
              <a:t>2024</a:t>
            </a:r>
          </a:p>
        </p:txBody>
      </p:sp>
      <p:sp>
        <p:nvSpPr>
          <p:cNvPr id="43" name="CuadroTexto 42">
            <a:extLst>
              <a:ext uri="{FF2B5EF4-FFF2-40B4-BE49-F238E27FC236}">
                <a16:creationId xmlns:a16="http://schemas.microsoft.com/office/drawing/2014/main" id="{227163E9-5661-4AAF-9078-F7CFD4D862FB}"/>
              </a:ext>
            </a:extLst>
          </p:cNvPr>
          <p:cNvSpPr txBox="1"/>
          <p:nvPr/>
        </p:nvSpPr>
        <p:spPr>
          <a:xfrm>
            <a:off x="328592" y="177986"/>
            <a:ext cx="4708228" cy="461665"/>
          </a:xfrm>
          <a:prstGeom prst="rect">
            <a:avLst/>
          </a:prstGeom>
          <a:noFill/>
        </p:spPr>
        <p:txBody>
          <a:bodyPr wrap="square" rtlCol="0">
            <a:spAutoFit/>
          </a:bodyPr>
          <a:lstStyle/>
          <a:p>
            <a:r>
              <a:rPr lang="es-ES_tradnl" sz="2400" b="1">
                <a:solidFill>
                  <a:schemeClr val="bg1"/>
                </a:solidFill>
                <a:ea typeface="Gungsuh" charset="-127"/>
                <a:cs typeface="Gungsuh" charset="-127"/>
              </a:rPr>
              <a:t>Diamantes: Gráficos Q-Q</a:t>
            </a:r>
          </a:p>
        </p:txBody>
      </p:sp>
      <p:pic>
        <p:nvPicPr>
          <p:cNvPr id="4" name="Imagen 3" descr="Gráfico, Gráfico de líneas&#10;&#10;Descripción generada automáticamente">
            <a:extLst>
              <a:ext uri="{FF2B5EF4-FFF2-40B4-BE49-F238E27FC236}">
                <a16:creationId xmlns:a16="http://schemas.microsoft.com/office/drawing/2014/main" id="{FEDCE075-42E5-E83C-31CE-3E4AEAFC79A5}"/>
              </a:ext>
            </a:extLst>
          </p:cNvPr>
          <p:cNvPicPr>
            <a:picLocks noChangeAspect="1"/>
          </p:cNvPicPr>
          <p:nvPr/>
        </p:nvPicPr>
        <p:blipFill>
          <a:blip r:embed="rId5"/>
          <a:stretch>
            <a:fillRect/>
          </a:stretch>
        </p:blipFill>
        <p:spPr>
          <a:xfrm>
            <a:off x="1626840" y="1473090"/>
            <a:ext cx="5890320" cy="4170436"/>
          </a:xfrm>
          <a:prstGeom prst="rect">
            <a:avLst/>
          </a:prstGeom>
        </p:spPr>
      </p:pic>
      <p:pic>
        <p:nvPicPr>
          <p:cNvPr id="6" name="Imagen 5" descr="Gráfico, Gráfico de líneas&#10;&#10;Descripción generada automáticamente">
            <a:extLst>
              <a:ext uri="{FF2B5EF4-FFF2-40B4-BE49-F238E27FC236}">
                <a16:creationId xmlns:a16="http://schemas.microsoft.com/office/drawing/2014/main" id="{FF240646-FC4C-C3C5-42DC-A5F386F8A290}"/>
              </a:ext>
            </a:extLst>
          </p:cNvPr>
          <p:cNvPicPr>
            <a:picLocks noChangeAspect="1"/>
          </p:cNvPicPr>
          <p:nvPr/>
        </p:nvPicPr>
        <p:blipFill>
          <a:blip r:embed="rId6"/>
          <a:stretch>
            <a:fillRect/>
          </a:stretch>
        </p:blipFill>
        <p:spPr>
          <a:xfrm>
            <a:off x="1626840" y="1473090"/>
            <a:ext cx="5890320" cy="4170436"/>
          </a:xfrm>
          <a:prstGeom prst="rect">
            <a:avLst/>
          </a:prstGeom>
        </p:spPr>
      </p:pic>
      <p:pic>
        <p:nvPicPr>
          <p:cNvPr id="9" name="Imagen 8" descr="Gráfico, Gráfico de líneas&#10;&#10;Descripción generada automáticamente">
            <a:extLst>
              <a:ext uri="{FF2B5EF4-FFF2-40B4-BE49-F238E27FC236}">
                <a16:creationId xmlns:a16="http://schemas.microsoft.com/office/drawing/2014/main" id="{3BA6C39A-8D1D-88A4-3759-CBC876CFCB12}"/>
              </a:ext>
            </a:extLst>
          </p:cNvPr>
          <p:cNvPicPr>
            <a:picLocks noChangeAspect="1"/>
          </p:cNvPicPr>
          <p:nvPr/>
        </p:nvPicPr>
        <p:blipFill>
          <a:blip r:embed="rId7"/>
          <a:stretch>
            <a:fillRect/>
          </a:stretch>
        </p:blipFill>
        <p:spPr>
          <a:xfrm>
            <a:off x="1626840" y="1473090"/>
            <a:ext cx="5890320" cy="4170436"/>
          </a:xfrm>
          <a:prstGeom prst="rect">
            <a:avLst/>
          </a:prstGeom>
        </p:spPr>
      </p:pic>
      <p:pic>
        <p:nvPicPr>
          <p:cNvPr id="11" name="Imagen 10" descr="Gráfico, Gráfico de líneas&#10;&#10;Descripción generada automáticamente">
            <a:extLst>
              <a:ext uri="{FF2B5EF4-FFF2-40B4-BE49-F238E27FC236}">
                <a16:creationId xmlns:a16="http://schemas.microsoft.com/office/drawing/2014/main" id="{646B010E-4009-4DFA-988A-0E320B226D98}"/>
              </a:ext>
            </a:extLst>
          </p:cNvPr>
          <p:cNvPicPr>
            <a:picLocks noChangeAspect="1"/>
          </p:cNvPicPr>
          <p:nvPr/>
        </p:nvPicPr>
        <p:blipFill>
          <a:blip r:embed="rId8"/>
          <a:stretch>
            <a:fillRect/>
          </a:stretch>
        </p:blipFill>
        <p:spPr>
          <a:xfrm>
            <a:off x="1626840" y="1473090"/>
            <a:ext cx="5890320" cy="4170436"/>
          </a:xfrm>
          <a:prstGeom prst="rect">
            <a:avLst/>
          </a:prstGeom>
        </p:spPr>
      </p:pic>
      <p:pic>
        <p:nvPicPr>
          <p:cNvPr id="13" name="Imagen 12" descr="Gráfico, Gráfico de líneas&#10;&#10;Descripción generada automáticamente">
            <a:extLst>
              <a:ext uri="{FF2B5EF4-FFF2-40B4-BE49-F238E27FC236}">
                <a16:creationId xmlns:a16="http://schemas.microsoft.com/office/drawing/2014/main" id="{36380DEF-BDCC-58D6-29ED-D587D130996B}"/>
              </a:ext>
            </a:extLst>
          </p:cNvPr>
          <p:cNvPicPr>
            <a:picLocks noChangeAspect="1"/>
          </p:cNvPicPr>
          <p:nvPr/>
        </p:nvPicPr>
        <p:blipFill>
          <a:blip r:embed="rId9"/>
          <a:stretch>
            <a:fillRect/>
          </a:stretch>
        </p:blipFill>
        <p:spPr>
          <a:xfrm>
            <a:off x="1626840" y="1473090"/>
            <a:ext cx="5890320" cy="4170436"/>
          </a:xfrm>
          <a:prstGeom prst="rect">
            <a:avLst/>
          </a:prstGeom>
        </p:spPr>
      </p:pic>
      <p:pic>
        <p:nvPicPr>
          <p:cNvPr id="15" name="Imagen 14" descr="Gráfico, Gráfico de líneas&#10;&#10;Descripción generada automáticamente">
            <a:extLst>
              <a:ext uri="{FF2B5EF4-FFF2-40B4-BE49-F238E27FC236}">
                <a16:creationId xmlns:a16="http://schemas.microsoft.com/office/drawing/2014/main" id="{047B7768-CC06-2D79-53D9-0F1A2ED1BF69}"/>
              </a:ext>
            </a:extLst>
          </p:cNvPr>
          <p:cNvPicPr>
            <a:picLocks noChangeAspect="1"/>
          </p:cNvPicPr>
          <p:nvPr/>
        </p:nvPicPr>
        <p:blipFill>
          <a:blip r:embed="rId10"/>
          <a:stretch>
            <a:fillRect/>
          </a:stretch>
        </p:blipFill>
        <p:spPr>
          <a:xfrm>
            <a:off x="1626840" y="1473090"/>
            <a:ext cx="5890320" cy="4170436"/>
          </a:xfrm>
          <a:prstGeom prst="rect">
            <a:avLst/>
          </a:prstGeom>
        </p:spPr>
      </p:pic>
      <p:pic>
        <p:nvPicPr>
          <p:cNvPr id="17" name="Imagen 16" descr="Gráfico, Gráfico de líneas&#10;&#10;Descripción generada automáticamente">
            <a:extLst>
              <a:ext uri="{FF2B5EF4-FFF2-40B4-BE49-F238E27FC236}">
                <a16:creationId xmlns:a16="http://schemas.microsoft.com/office/drawing/2014/main" id="{46C870D0-8D72-A076-1CF6-E698E7399FA5}"/>
              </a:ext>
            </a:extLst>
          </p:cNvPr>
          <p:cNvPicPr>
            <a:picLocks noChangeAspect="1"/>
          </p:cNvPicPr>
          <p:nvPr/>
        </p:nvPicPr>
        <p:blipFill>
          <a:blip r:embed="rId11"/>
          <a:stretch>
            <a:fillRect/>
          </a:stretch>
        </p:blipFill>
        <p:spPr>
          <a:xfrm>
            <a:off x="1626840" y="1473090"/>
            <a:ext cx="5890320" cy="4170436"/>
          </a:xfrm>
          <a:prstGeom prst="rect">
            <a:avLst/>
          </a:prstGeom>
        </p:spPr>
      </p:pic>
    </p:spTree>
    <p:extLst>
      <p:ext uri="{BB962C8B-B14F-4D97-AF65-F5344CB8AC3E}">
        <p14:creationId xmlns:p14="http://schemas.microsoft.com/office/powerpoint/2010/main" val="288323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Letter Paper (8.5x11 in)</PresentationFormat>
  <Slides>22</Slides>
  <Notes>21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revision>1</cp:revision>
  <dcterms:created xsi:type="dcterms:W3CDTF">2018-06-26T20:44:09Z</dcterms:created>
  <dcterms:modified xsi:type="dcterms:W3CDTF">2024-04-20T14:48:48Z</dcterms:modified>
</cp:coreProperties>
</file>