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Roboto Slab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227775" y="78575"/>
            <a:ext cx="6391200" cy="179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s" sz="4800"/>
              <a:t>Cabina de slack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56825" y="3182350"/>
            <a:ext cx="4255500" cy="1270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s" sz="14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Eduardo Luna Zayas (coordinador)</a:t>
            </a: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s" sz="14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Antonio Jesús Ruiz Budia</a:t>
            </a: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s" sz="14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José Ignacio Bersabé Gutiérrez</a:t>
            </a: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s" sz="14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Alejandro Manuel Ardoy Álvarez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advTm="20000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Trabajo en equipo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s"/>
              <a:t>Para la realización del trabajo en equipo haremos reuniones presenciales o mediante alguna de las plataformas de videollamada, ya sea, Google Hangouts o Skype.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Trabajo en equipo: Gestión del cambio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s">
                <a:solidFill>
                  <a:srgbClr val="FFFFFF"/>
                </a:solidFill>
              </a:rPr>
              <a:t>Para la gestión de cambios, se procederá de la siguiente manera:</a:t>
            </a:r>
          </a:p>
          <a:p>
            <a:pPr marL="901700" lvl="0" indent="-342900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Cada grupo que desee plantear un cambio, deberá plantearlo antes dentro de su grupo.</a:t>
            </a:r>
          </a:p>
          <a:p>
            <a:pPr marL="9017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Si se rechaza termina el proceso, y si se acepta se traslada dicho cambio al Equipo de Integración.</a:t>
            </a:r>
          </a:p>
          <a:p>
            <a:pPr marL="901700" lvl="0" indent="-342900" rtl="0">
              <a:spcBef>
                <a:spcPts val="0"/>
              </a:spcBef>
              <a:spcAft>
                <a:spcPts val="10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El Equipo de Integración valorará dicho cambio. Si lo rechaza el cambio no se aplicará, y si lo acepta se comunicará a los subgrupos de dicho cambio y se actualizarán los elementos de documentación pertinentes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Trabajo en equipo: Gestión de tareas e incidencias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la gestión de las incidencias, se usarán los Issues que GitHub permite gestionar en cada repositorio, haciéndose de la siguiente manera:</a:t>
            </a:r>
          </a:p>
          <a:p>
            <a:pPr marL="0" marR="139700" lvl="0" indent="0" rtl="0">
              <a:spcBef>
                <a:spcPts val="400"/>
              </a:spcBef>
              <a:spcAft>
                <a:spcPts val="60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grupo es responsable de la gestión de sus Issues.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Issue representará una tarea o problema encontrado por el grupo.</a:t>
            </a:r>
          </a:p>
          <a:p>
            <a:pPr marL="457200" lvl="0" indent="-342900" rtl="0">
              <a:spcBef>
                <a:spcPts val="0"/>
              </a:spcBef>
              <a:spcAft>
                <a:spcPts val="1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Issue será situado en un proyecto interno al repositorio, siendo actualizado entre las fases TO DO, En progreso, En espera/Con problemas, En revisión y Hecho según corresponda a su avance.</a:t>
            </a:r>
          </a:p>
          <a:p>
            <a:pPr marL="0" lvl="0" indent="0" rtl="0">
              <a:spcBef>
                <a:spcPts val="300"/>
              </a:spcBef>
              <a:spcAft>
                <a:spcPts val="10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Trabajo en equipo: Gestión de tareas e incidencias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cada avance o actualización de un Issue, se hará un comentario dentro de éste especificando el cambio hecho.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vez terminado un Issue se debe cerrar con un comentario de cierre y cerrándose en sí mismo tras colocarlo en la columna Hecho se su proyecto correspondiente.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Issue será etiquetado por de su temática, prioridad, estado y tipo. </a:t>
            </a:r>
          </a:p>
          <a:p>
            <a:pPr marL="457200" lvl="0" indent="-342900" rtl="0">
              <a:spcBef>
                <a:spcPts val="0"/>
              </a:spcBef>
              <a:spcAft>
                <a:spcPts val="1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etiquetas de cada Issue deben ser actualizadas durante el avance del mismo, con su correspondiente actualización en el proyecto y su comentario pertinente.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Trabajo en equipo: Gestión de dudas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s">
                <a:solidFill>
                  <a:srgbClr val="FFFFFF"/>
                </a:solidFill>
              </a:rPr>
              <a:t>El procedimiento a seguir para plantear y resolver dudas al equipo de integración es el siguiente:</a:t>
            </a:r>
          </a:p>
          <a:p>
            <a:pPr marL="901700" lvl="0" indent="-342900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Plantear la duda dentro del grupo de trabajo.</a:t>
            </a:r>
          </a:p>
          <a:p>
            <a:pPr marL="9017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Contactar con el equipo de integración para indicarle la duda.</a:t>
            </a:r>
          </a:p>
          <a:p>
            <a:pPr marL="9017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El equipo de integración creará el issue en su repositorio indicando la duda o incidencia.</a:t>
            </a:r>
          </a:p>
          <a:p>
            <a:pPr marL="901700" lvl="0" indent="-342900" rtl="0">
              <a:spcBef>
                <a:spcPts val="0"/>
              </a:spcBef>
              <a:spcAft>
                <a:spcPts val="10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FFFFFF"/>
                </a:solidFill>
              </a:rPr>
              <a:t>El equipo de integración asignará a alguien para el seguimiento de dicha duda y su resolución junto con el equipo que la ha planteado.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Trabajo en equipo: Documentación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3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Si se tratan de documentos cuyo contenido sea código, la nomenclatura del archivo subido será: NombreSubgrupo-versión. Las versiones se incrementarán cada vez que el subsistema reciba una nueva funcionalidad completa. Las subvenciones se incrementarán cada vez que se añade una nueva parte a un proceso funcional completo, y los números de parche se incrementarán cada vez que se solucione un bug dentro de dicha subversión.</a:t>
            </a:r>
          </a:p>
          <a:p>
            <a:pPr marL="457200" lvl="0" indent="-342900" rtl="0">
              <a:spcBef>
                <a:spcPts val="0"/>
              </a:spcBef>
              <a:spcAft>
                <a:spcPts val="100"/>
              </a:spcAft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En el caso de documentación de otro tipo, se seguirá el esquema NombreSubgrupo-NombreDocumento, con el fin de aclarar el contenido de dicho archivo.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¡Muchas Gracias!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¿Preguntas?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00" y="2824850"/>
            <a:ext cx="3811583" cy="21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Introducción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Herramientas de desarrollo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Python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GitHub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s" sz="1400"/>
              <a:t>Trabajo en equipo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Slack es una herramienta de comunicación en equipo, el cual, ofrece salas de chat organizadas por temas, así como grupos privados y mensajes directos. Posee un cuadro de búsqueda que permite acceder a todo el contenido de la aplicación. Slack también integra una gran cantidad de servicios a terceros y respalda las integraciones creadas por la comunidad.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Herramientas de desarrollo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s"/>
              <a:t>Para la programación de nuestro bot utilizaremos tanto su propia API como herramientas básicas, en este caso PyDev para programar en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Python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Python un lenguaje interpretado, usa tipado dinámico y es multiplataforma.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Como entorno de desarrollo usaremos PyDev.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Adicionalmente haremos uso de la base de datos y el servidor que se nos proporcione.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GitHub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Para la gestión de tareas, cambios e incidencias usaremos el repositorio de GitHub creado por el equipo de integración. Esta herramienta nos permite realizar “issues” en la cual poder indicar la tarea/cambio/incidencia a realizar.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825" y="3589301"/>
            <a:ext cx="3756476" cy="13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GitHub: Issues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Para la clasificación de issues seguiremos la plantilla dada por el equipo de integración la cual es la siguiente: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Título del Issue: Descripción general del mismo.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Etiquetas: Etiquetas de GitHub seguidas según el algoritmo de etiquetación.</a:t>
            </a:r>
          </a:p>
          <a:p>
            <a:pPr marL="457200" lvl="0" indent="-34290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Descripción: Descripción detallada del issue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Existe una manera de tratar estos issues la cual está especificada en el espacio del equipo de integración.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GitHub: Issues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75" y="1509800"/>
            <a:ext cx="7547850" cy="3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GitHub: Commits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Para la gestión de commits se realizarán push y commits según las pautas especificadas en clase de prácticas sobre la gestión del código fuente. El formato será el siguiente: </a:t>
            </a:r>
          </a:p>
          <a:p>
            <a:pPr marL="457200" lvl="0" indent="-342900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Título: Descripción breve y concisa del commit. Ej: Nuevo: Documento de URIs y funcionalidades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Descripción del commit: Descripción detallada de lo incluido en el commit. </a:t>
            </a:r>
          </a:p>
          <a:p>
            <a:pPr marL="457200" lvl="0" indent="-342900" rtl="0">
              <a:spcBef>
                <a:spcPts val="0"/>
              </a:spcBef>
              <a:spcAft>
                <a:spcPts val="10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Pie del commit: Número del Issue al que referencia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861</Words>
  <Application>Microsoft Office PowerPoint</Application>
  <PresentationFormat>Presentación en pantalla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Maven Pro</vt:lpstr>
      <vt:lpstr>Arial</vt:lpstr>
      <vt:lpstr>Roboto Slab</vt:lpstr>
      <vt:lpstr>Roboto</vt:lpstr>
      <vt:lpstr>Marina</vt:lpstr>
      <vt:lpstr>Cabina de slack</vt:lpstr>
      <vt:lpstr>Índice</vt:lpstr>
      <vt:lpstr>Introducción</vt:lpstr>
      <vt:lpstr>Herramientas de desarrollo</vt:lpstr>
      <vt:lpstr>Python</vt:lpstr>
      <vt:lpstr>GitHub</vt:lpstr>
      <vt:lpstr>GitHub: Issues</vt:lpstr>
      <vt:lpstr>GitHub: Issues</vt:lpstr>
      <vt:lpstr>GitHub: Commits</vt:lpstr>
      <vt:lpstr>Trabajo en equipo</vt:lpstr>
      <vt:lpstr>Trabajo en equipo: Gestión del cambio</vt:lpstr>
      <vt:lpstr>Trabajo en equipo: Gestión de tareas e incidencias</vt:lpstr>
      <vt:lpstr>Trabajo en equipo: Gestión de tareas e incidencias</vt:lpstr>
      <vt:lpstr>Trabajo en equipo: Gestión de dudas</vt:lpstr>
      <vt:lpstr>Trabajo en equipo: Documentación</vt:lpstr>
      <vt:lpstr>¡Muchas Gracias!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Cabina de slack</dc:title>
  <cp:lastModifiedBy>Eduardo Luna Zayas</cp:lastModifiedBy>
  <cp:revision>4</cp:revision>
  <dcterms:modified xsi:type="dcterms:W3CDTF">2017-12-14T09:06:02Z</dcterms:modified>
</cp:coreProperties>
</file>