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B9CD428-422C-41C1-A298-352837B9AF3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3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34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13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5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93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4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8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2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0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6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44D10-E0A8-4C54-96A0-5127A8E07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de-AT" sz="4800"/>
              <a:t>Interfaces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37FAA-AD33-4612-9DB7-92095B74C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E729BF"/>
                </a:solidFill>
              </a:rPr>
              <a:t>Von Ignac Antonio und Kurtic </a:t>
            </a:r>
            <a:r>
              <a:rPr lang="de-AT" dirty="0" err="1">
                <a:solidFill>
                  <a:srgbClr val="E729BF"/>
                </a:solidFill>
              </a:rPr>
              <a:t>Ademir</a:t>
            </a:r>
            <a:endParaRPr lang="de-AT" dirty="0">
              <a:solidFill>
                <a:srgbClr val="E729B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Ein Bild, das Licht, Nachthimmel enthält.&#10;&#10;Automatisch generierte Beschreibung">
            <a:extLst>
              <a:ext uri="{FF2B5EF4-FFF2-40B4-BE49-F238E27FC236}">
                <a16:creationId xmlns:a16="http://schemas.microsoft.com/office/drawing/2014/main" id="{59FBA993-FF84-FE4F-B3C3-B79556E1E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200" r="-1" b="10290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8C5D-E659-4084-83B8-BC21A591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FB66586-F90B-4C00-A63D-ED59CB7F6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6" y="1611137"/>
            <a:ext cx="9089977" cy="4180063"/>
          </a:xfrm>
        </p:spPr>
      </p:pic>
    </p:spTree>
    <p:extLst>
      <p:ext uri="{BB962C8B-B14F-4D97-AF65-F5344CB8AC3E}">
        <p14:creationId xmlns:p14="http://schemas.microsoft.com/office/powerpoint/2010/main" val="113370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AB9C63-27B3-4275-BF3D-3E471704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8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36A2F8-859D-44E7-A4DD-0B852456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742434"/>
            <a:ext cx="5441285" cy="2922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 err="1"/>
              <a:t>Danke</a:t>
            </a:r>
            <a:r>
              <a:rPr lang="en-US" sz="5000" dirty="0"/>
              <a:t> für </a:t>
            </a:r>
            <a:r>
              <a:rPr lang="en-US" sz="5000" dirty="0" err="1"/>
              <a:t>Ihre</a:t>
            </a:r>
            <a:r>
              <a:rPr lang="en-US" sz="5000" dirty="0"/>
              <a:t> </a:t>
            </a:r>
            <a:r>
              <a:rPr lang="en-US" sz="5000" dirty="0" err="1"/>
              <a:t>Aufmerksamkeit</a:t>
            </a:r>
            <a:endParaRPr lang="en-US" sz="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6033E17-CC7E-F118-B3FC-08FC1AB6B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DED0D-4CA9-4A01-9D32-81BCD5C0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sind Interfaces?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AEA79-E587-4FE1-A1E2-57794DA9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Übersetzt: Schnittstelle</a:t>
            </a:r>
          </a:p>
          <a:p>
            <a:r>
              <a:rPr lang="de-AT" dirty="0"/>
              <a:t>Geben vor was in der jeweiligen Klasse enthalten sein muss! (Wie ein Vertrag)</a:t>
            </a:r>
          </a:p>
          <a:p>
            <a:r>
              <a:rPr lang="de-AT" dirty="0"/>
              <a:t>Syntax wie Vererbungen</a:t>
            </a:r>
          </a:p>
          <a:p>
            <a:r>
              <a:rPr lang="de-AT" dirty="0"/>
              <a:t>Was ist der Unterschied zu Vererbungen?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5217F6-9F41-4E8B-809A-D9DB8491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485" y="3052689"/>
            <a:ext cx="312463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1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7E035A-77A8-4A92-9EF5-DBB4CE1A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de-AT" dirty="0"/>
              <a:t>Der Unterschied zu Inheritance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FA461-F246-4B99-93EB-76A1A758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rPr lang="de-AT" dirty="0"/>
              <a:t>Vererbungen </a:t>
            </a:r>
            <a:r>
              <a:rPr lang="de-AT" dirty="0">
                <a:sym typeface="Wingdings" panose="05000000000000000000" pitchFamily="2" charset="2"/>
              </a:rPr>
              <a:t> Methoden, </a:t>
            </a:r>
            <a:r>
              <a:rPr lang="de-AT" dirty="0" err="1">
                <a:sym typeface="Wingdings" panose="05000000000000000000" pitchFamily="2" charset="2"/>
              </a:rPr>
              <a:t>Prop</a:t>
            </a:r>
            <a:r>
              <a:rPr lang="de-AT" dirty="0">
                <a:sym typeface="Wingdings" panose="05000000000000000000" pitchFamily="2" charset="2"/>
              </a:rPr>
              <a:t>, Variablen etc. werden einer anderen Klasse zur Verfügung gestellt (Mit dem richtigen Privatsphäre – </a:t>
            </a:r>
            <a:r>
              <a:rPr lang="de-AT" dirty="0" err="1">
                <a:sym typeface="Wingdings" panose="05000000000000000000" pitchFamily="2" charset="2"/>
              </a:rPr>
              <a:t>public</a:t>
            </a:r>
            <a:r>
              <a:rPr lang="de-AT" dirty="0">
                <a:sym typeface="Wingdings" panose="05000000000000000000" pitchFamily="2" charset="2"/>
              </a:rPr>
              <a:t>, private, </a:t>
            </a:r>
            <a:r>
              <a:rPr lang="de-AT" dirty="0" err="1">
                <a:sym typeface="Wingdings" panose="05000000000000000000" pitchFamily="2" charset="2"/>
              </a:rPr>
              <a:t>protected</a:t>
            </a:r>
            <a:r>
              <a:rPr lang="de-AT" dirty="0">
                <a:sym typeface="Wingdings" panose="05000000000000000000" pitchFamily="2" charset="2"/>
              </a:rPr>
              <a:t>…)</a:t>
            </a:r>
          </a:p>
          <a:p>
            <a:r>
              <a:rPr lang="de-AT" dirty="0">
                <a:sym typeface="Wingdings" panose="05000000000000000000" pitchFamily="2" charset="2"/>
              </a:rPr>
              <a:t>Interfaces  Geben an welche Methoden enthalten sein müssen!</a:t>
            </a:r>
          </a:p>
          <a:p>
            <a:r>
              <a:rPr lang="de-AT" dirty="0">
                <a:sym typeface="Wingdings" panose="05000000000000000000" pitchFamily="2" charset="2"/>
              </a:rPr>
              <a:t>Was passiert, wenn wir die vorgegebenen Methoden nicht implementieren?</a:t>
            </a:r>
          </a:p>
          <a:p>
            <a:endParaRPr lang="de-A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069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41192-B89C-4585-A4F5-1455A970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passiert dann…?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C3C6E-506D-493D-A8B4-FC319153D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Programm nicht ausführbar, da einer der vorgegebenen Methoden nicht implementiert wurde</a:t>
            </a:r>
          </a:p>
          <a:p>
            <a:endParaRPr lang="de-AT" dirty="0"/>
          </a:p>
          <a:p>
            <a:r>
              <a:rPr lang="de-AT" dirty="0"/>
              <a:t>„Vertrag“ wurde nicht eingehalten</a:t>
            </a: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C9CE55B-6813-4ABE-8F1D-0A2BF95DF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84" y="2447167"/>
            <a:ext cx="3029373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D90EE-BEA8-47FF-9358-83505BD1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Programm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636B45B-E4AD-4B3E-9738-F4E3429DA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335" y="1597891"/>
            <a:ext cx="7615330" cy="4650509"/>
          </a:xfrm>
        </p:spPr>
      </p:pic>
    </p:spTree>
    <p:extLst>
      <p:ext uri="{BB962C8B-B14F-4D97-AF65-F5344CB8AC3E}">
        <p14:creationId xmlns:p14="http://schemas.microsoft.com/office/powerpoint/2010/main" val="12190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E006C-D100-4CBC-AAF6-E5AA1981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83" y="2602302"/>
            <a:ext cx="10353762" cy="1257300"/>
          </a:xfrm>
        </p:spPr>
        <p:txBody>
          <a:bodyPr/>
          <a:lstStyle/>
          <a:p>
            <a:r>
              <a:rPr lang="de-AT" dirty="0"/>
              <a:t>Unser Programm</a:t>
            </a:r>
          </a:p>
        </p:txBody>
      </p:sp>
    </p:spTree>
    <p:extLst>
      <p:ext uri="{BB962C8B-B14F-4D97-AF65-F5344CB8AC3E}">
        <p14:creationId xmlns:p14="http://schemas.microsoft.com/office/powerpoint/2010/main" val="351554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7F2FA-06C4-4EAE-926E-E1E8A8FA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Interface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4C04F4-31C6-4EE3-B508-7A8BDB414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38963"/>
            <a:ext cx="6834909" cy="4276591"/>
          </a:xfrm>
        </p:spPr>
      </p:pic>
    </p:spTree>
    <p:extLst>
      <p:ext uri="{BB962C8B-B14F-4D97-AF65-F5344CB8AC3E}">
        <p14:creationId xmlns:p14="http://schemas.microsoft.com/office/powerpoint/2010/main" val="101792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97800-2DAD-4F08-99BE-4C2198D0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Team.cs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26AEEEB-F2E0-4C27-AF49-BCBBD9232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9" y="1651728"/>
            <a:ext cx="8783782" cy="5142772"/>
          </a:xfrm>
        </p:spPr>
      </p:pic>
    </p:spTree>
    <p:extLst>
      <p:ext uri="{BB962C8B-B14F-4D97-AF65-F5344CB8AC3E}">
        <p14:creationId xmlns:p14="http://schemas.microsoft.com/office/powerpoint/2010/main" val="238699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2E8BC-D069-43F7-B2FB-D0128C09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Program.cs</a:t>
            </a:r>
            <a:endParaRPr lang="de-AT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3DD7D3-6882-40A6-8609-4E0A27B5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64" y="1760085"/>
            <a:ext cx="6509354" cy="4825442"/>
          </a:xfrm>
        </p:spPr>
      </p:pic>
    </p:spTree>
    <p:extLst>
      <p:ext uri="{BB962C8B-B14F-4D97-AF65-F5344CB8AC3E}">
        <p14:creationId xmlns:p14="http://schemas.microsoft.com/office/powerpoint/2010/main" val="33151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Bookman Old Style</vt:lpstr>
      <vt:lpstr>Franklin Gothic Book</vt:lpstr>
      <vt:lpstr>Wingdings 2</vt:lpstr>
      <vt:lpstr>SlateVTI</vt:lpstr>
      <vt:lpstr>Interfaces</vt:lpstr>
      <vt:lpstr>Was sind Interfaces?</vt:lpstr>
      <vt:lpstr>Der Unterschied zu Inheritance</vt:lpstr>
      <vt:lpstr>Was passiert dann…?</vt:lpstr>
      <vt:lpstr>Beispiel Programm</vt:lpstr>
      <vt:lpstr>Unser Programm</vt:lpstr>
      <vt:lpstr>Interface</vt:lpstr>
      <vt:lpstr>Team.cs</vt:lpstr>
      <vt:lpstr>Program.cs</vt:lpstr>
      <vt:lpstr>Ausgabe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Antonio Ignac</dc:creator>
  <cp:lastModifiedBy>Antonio Ignac</cp:lastModifiedBy>
  <cp:revision>1</cp:revision>
  <dcterms:created xsi:type="dcterms:W3CDTF">2022-04-26T11:15:49Z</dcterms:created>
  <dcterms:modified xsi:type="dcterms:W3CDTF">2022-04-26T11:36:51Z</dcterms:modified>
</cp:coreProperties>
</file>