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58" r:id="rId13"/>
    <p:sldId id="265" r:id="rId14"/>
    <p:sldId id="269" r:id="rId15"/>
    <p:sldId id="286" r:id="rId16"/>
    <p:sldId id="287" r:id="rId17"/>
    <p:sldId id="288" r:id="rId18"/>
    <p:sldId id="28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78" r:id="rId29"/>
    <p:sldId id="279" r:id="rId30"/>
    <p:sldId id="280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6"/>
            <p14:sldId id="258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29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30,'49'-2,"0"-2,25-7,-60 9,60-5,0 4,1 3,-1 2,50 1,1670-3,-1774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35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2,'54'1,"0"2,-1 3,2 2,88 11,-98-12,0-3,0-1,0-2,37-5,20 2,551 2,-632-2,1 0,-1-1,7-2,-5 0,-1 2,0 0,4 2,10-1,0-2,6-2,-8 1,1 1,15 2,1349 3,-1379-1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3077-E4FE-4BBC-ADFF-B962B4F4D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rmAutofit/>
          </a:bodyPr>
          <a:lstStyle/>
          <a:p>
            <a:r>
              <a:rPr lang="nl-BE" dirty="0"/>
              <a:t>Software-ontwerp: </a:t>
            </a:r>
            <a:r>
              <a:rPr lang="nl-BE" dirty="0" err="1"/>
              <a:t>Tablr</a:t>
            </a:r>
            <a:br>
              <a:rPr lang="nl-BE" dirty="0"/>
            </a:br>
            <a:r>
              <a:rPr lang="nl-BE" dirty="0"/>
              <a:t>Iteration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04A92-4183-4C76-A40D-26A7F6A01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B9D-B01D-43FF-A758-09AD6583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F1B3-4975-4737-9FA3-5FD8D9F3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Communication Manager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 link </a:t>
            </a:r>
            <a:r>
              <a:rPr lang="nl-BE" dirty="0" err="1"/>
              <a:t>between</a:t>
            </a:r>
            <a:r>
              <a:rPr lang="nl-BE" dirty="0"/>
              <a:t> UI </a:t>
            </a:r>
            <a:r>
              <a:rPr lang="nl-BE" dirty="0" err="1"/>
              <a:t>and</a:t>
            </a:r>
            <a:r>
              <a:rPr lang="nl-BE" dirty="0"/>
              <a:t> domain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easy to share domain </a:t>
            </a:r>
            <a:r>
              <a:rPr lang="nl-BE" dirty="0" err="1">
                <a:sym typeface="Wingdings" panose="05000000000000000000" pitchFamily="2" charset="2"/>
              </a:rPr>
              <a:t>across</a:t>
            </a:r>
            <a:r>
              <a:rPr lang="nl-BE" dirty="0">
                <a:sym typeface="Wingdings" panose="05000000000000000000" pitchFamily="2" charset="2"/>
              </a:rPr>
              <a:t> multiple UI </a:t>
            </a:r>
            <a:r>
              <a:rPr lang="nl-BE" dirty="0" err="1">
                <a:sym typeface="Wingdings" panose="05000000000000000000" pitchFamily="2" charset="2"/>
              </a:rPr>
              <a:t>intances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Validity of values checked on a single place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extensions or change in cell values easy to implement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359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18A-EA11-4424-9065-BE6AED9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9745FD2-36DD-4186-943B-491541C3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01" y="1845734"/>
            <a:ext cx="3612198" cy="43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308-15D7-4DF0-91A9-8E3EFA6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Mouse Events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15ADB2-3412-4EC7-8C43-8F168B66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040" y="1846263"/>
            <a:ext cx="55862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D5A7-90D4-4627-9B0D-5D8D09B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FD4BF5A-28A6-4A7A-AAA5-4B6000A11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835" y="2628900"/>
            <a:ext cx="7666578" cy="26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0A3E-58EF-471B-BDBC-8270556B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79% tot nu toe</a:t>
            </a:r>
          </a:p>
          <a:p>
            <a:endParaRPr lang="en-US" dirty="0"/>
          </a:p>
          <a:p>
            <a:r>
              <a:rPr lang="en-US" dirty="0"/>
              <a:t>What is not tested?</a:t>
            </a:r>
          </a:p>
          <a:p>
            <a:pPr lvl="1"/>
            <a:r>
              <a:rPr lang="en-US" dirty="0" err="1"/>
              <a:t>Canvaswindow</a:t>
            </a:r>
            <a:endParaRPr lang="en-US" dirty="0"/>
          </a:p>
          <a:p>
            <a:pPr lvl="1"/>
            <a:r>
              <a:rPr lang="en-US" dirty="0"/>
              <a:t>Paint methods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0398C-8D72-40A9-8A03-A5F9815C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Adjusted</a:t>
            </a:r>
            <a:r>
              <a:rPr lang="nl-BE" dirty="0"/>
              <a:t>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Tom</a:t>
            </a:r>
          </a:p>
          <a:p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Quinten &amp; Martijn</a:t>
            </a:r>
          </a:p>
          <a:p>
            <a:endParaRPr lang="nl-BE" dirty="0"/>
          </a:p>
          <a:p>
            <a:r>
              <a:rPr lang="nl-BE" dirty="0"/>
              <a:t>Next iteration: </a:t>
            </a:r>
          </a:p>
          <a:p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</a:p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Bruynseeraede</a:t>
            </a:r>
            <a:r>
              <a:rPr lang="nl-BE" dirty="0"/>
              <a:t>: ~ 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35 </a:t>
            </a:r>
            <a:r>
              <a:rPr lang="nl-BE" dirty="0" err="1"/>
              <a:t>hours</a:t>
            </a:r>
            <a:r>
              <a:rPr lang="nl-BE" dirty="0"/>
              <a:t> </a:t>
            </a:r>
          </a:p>
          <a:p>
            <a:r>
              <a:rPr lang="nl-BE" dirty="0"/>
              <a:t>Tom De Backer: ~ 30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20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963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Bruynseeraede</a:t>
            </a:r>
            <a:r>
              <a:rPr lang="nl-BE" dirty="0"/>
              <a:t>: ~ 19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19 </a:t>
            </a:r>
            <a:r>
              <a:rPr lang="nl-BE" dirty="0" err="1"/>
              <a:t>hours</a:t>
            </a:r>
            <a:r>
              <a:rPr lang="nl-BE" dirty="0"/>
              <a:t> </a:t>
            </a:r>
          </a:p>
          <a:p>
            <a:r>
              <a:rPr lang="nl-BE" dirty="0"/>
              <a:t>Tom De Backer: ~ 9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9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627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Bruynseeraede</a:t>
            </a:r>
            <a:r>
              <a:rPr lang="nl-BE" dirty="0"/>
              <a:t>: ~ 1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1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1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1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728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DF-07F9-4544-A66F-461BE46C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EB07-E71E-4BE9-9EE5-C76E20A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832-2F06-42D7-9F1B-2C1C5430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D98-A929-45E3-AD5C-8F26AAEC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/>
              <a:t>Pattern</a:t>
            </a:r>
            <a:r>
              <a:rPr lang="nl-BE" sz="2800" dirty="0"/>
              <a:t>:</a:t>
            </a:r>
          </a:p>
          <a:p>
            <a:pPr lvl="1"/>
            <a:r>
              <a:rPr lang="nl-BE" sz="2400" dirty="0"/>
              <a:t>Front Controller </a:t>
            </a:r>
            <a:r>
              <a:rPr lang="nl-BE" sz="2400" dirty="0" err="1"/>
              <a:t>pattern</a:t>
            </a:r>
            <a:endParaRPr lang="nl-BE" sz="2400" dirty="0"/>
          </a:p>
          <a:p>
            <a:pPr lvl="2"/>
            <a:r>
              <a:rPr lang="nl-BE" sz="1800" dirty="0"/>
              <a:t>Every UI Object </a:t>
            </a:r>
            <a:r>
              <a:rPr lang="nl-BE" sz="1800" dirty="0" err="1"/>
              <a:t>uses</a:t>
            </a:r>
            <a:r>
              <a:rPr lang="nl-BE" sz="1800" dirty="0"/>
              <a:t> his </a:t>
            </a:r>
            <a:r>
              <a:rPr lang="nl-BE" sz="1800" dirty="0" err="1"/>
              <a:t>reference</a:t>
            </a:r>
            <a:r>
              <a:rPr lang="nl-BE" sz="1800" dirty="0"/>
              <a:t> to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communicationmanager</a:t>
            </a:r>
            <a:r>
              <a:rPr lang="nl-BE" sz="1800" dirty="0"/>
              <a:t> to </a:t>
            </a:r>
            <a:r>
              <a:rPr lang="nl-BE" sz="1800" dirty="0" err="1"/>
              <a:t>interact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domain.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No direct access </a:t>
            </a:r>
            <a:r>
              <a:rPr lang="nl-BE" sz="1800" dirty="0" err="1">
                <a:solidFill>
                  <a:srgbClr val="00B050"/>
                </a:solidFill>
              </a:rPr>
              <a:t>from</a:t>
            </a:r>
            <a:r>
              <a:rPr lang="nl-BE" sz="1800" dirty="0">
                <a:solidFill>
                  <a:srgbClr val="00B050"/>
                </a:solidFill>
              </a:rPr>
              <a:t> UI </a:t>
            </a:r>
            <a:r>
              <a:rPr lang="nl-BE" sz="1800" dirty="0" err="1">
                <a:solidFill>
                  <a:srgbClr val="00B050"/>
                </a:solidFill>
              </a:rPr>
              <a:t>Objects</a:t>
            </a:r>
            <a:r>
              <a:rPr lang="nl-BE" sz="1800" dirty="0">
                <a:solidFill>
                  <a:srgbClr val="00B050"/>
                </a:solidFill>
              </a:rPr>
              <a:t> to </a:t>
            </a:r>
            <a:r>
              <a:rPr lang="nl-BE" sz="1800" dirty="0" err="1">
                <a:solidFill>
                  <a:srgbClr val="00B050"/>
                </a:solidFill>
              </a:rPr>
              <a:t>the</a:t>
            </a:r>
            <a:r>
              <a:rPr lang="nl-BE" sz="1800" dirty="0">
                <a:solidFill>
                  <a:srgbClr val="00B050"/>
                </a:solidFill>
              </a:rPr>
              <a:t> domain. ()</a:t>
            </a:r>
          </a:p>
          <a:p>
            <a:pPr lvl="5"/>
            <a:r>
              <a:rPr lang="nl-BE" sz="1800" dirty="0">
                <a:solidFill>
                  <a:srgbClr val="00B050"/>
                </a:solidFill>
              </a:rPr>
              <a:t>The domain </a:t>
            </a:r>
            <a:r>
              <a:rPr lang="nl-BE" sz="1800" dirty="0" err="1">
                <a:solidFill>
                  <a:srgbClr val="00B050"/>
                </a:solidFill>
              </a:rPr>
              <a:t>can</a:t>
            </a:r>
            <a:r>
              <a:rPr lang="nl-BE" sz="1800" dirty="0">
                <a:solidFill>
                  <a:srgbClr val="00B050"/>
                </a:solidFill>
              </a:rPr>
              <a:t> never </a:t>
            </a:r>
            <a:r>
              <a:rPr lang="nl-BE" sz="1800" dirty="0" err="1">
                <a:solidFill>
                  <a:srgbClr val="00B050"/>
                </a:solidFill>
              </a:rPr>
              <a:t>be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brought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into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an</a:t>
            </a:r>
            <a:r>
              <a:rPr lang="nl-BE" sz="1800" dirty="0">
                <a:solidFill>
                  <a:srgbClr val="00B050"/>
                </a:solidFill>
              </a:rPr>
              <a:t> inconsistent state.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</a:t>
            </a:r>
            <a:r>
              <a:rPr lang="nl-BE" sz="1800" dirty="0" err="1">
                <a:solidFill>
                  <a:srgbClr val="00B050"/>
                </a:solidFill>
              </a:rPr>
              <a:t>Centralized</a:t>
            </a:r>
            <a:r>
              <a:rPr lang="nl-BE" sz="1800" dirty="0">
                <a:solidFill>
                  <a:srgbClr val="00B050"/>
                </a:solidFill>
              </a:rPr>
              <a:t> control (</a:t>
            </a:r>
            <a:r>
              <a:rPr lang="nl-BE" sz="1800" b="1" dirty="0">
                <a:solidFill>
                  <a:srgbClr val="00B050"/>
                </a:solidFill>
              </a:rPr>
              <a:t>Controller)</a:t>
            </a:r>
            <a:endParaRPr lang="nl-BE" sz="1800" dirty="0">
              <a:solidFill>
                <a:srgbClr val="00B050"/>
              </a:solidFill>
            </a:endParaRP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Every object </a:t>
            </a:r>
            <a:r>
              <a:rPr lang="nl-BE" sz="1800" dirty="0" err="1">
                <a:solidFill>
                  <a:srgbClr val="00B050"/>
                </a:solidFill>
              </a:rPr>
              <a:t>needs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only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reference</a:t>
            </a:r>
            <a:r>
              <a:rPr lang="nl-BE" sz="1800" dirty="0">
                <a:solidFill>
                  <a:srgbClr val="00B050"/>
                </a:solidFill>
              </a:rPr>
              <a:t> (</a:t>
            </a:r>
            <a:r>
              <a:rPr lang="nl-BE" sz="1800" b="1" dirty="0">
                <a:solidFill>
                  <a:srgbClr val="00B050"/>
                </a:solidFill>
              </a:rPr>
              <a:t>Low </a:t>
            </a:r>
            <a:r>
              <a:rPr lang="nl-BE" sz="1800" b="1" dirty="0" err="1">
                <a:solidFill>
                  <a:srgbClr val="00B050"/>
                </a:solidFill>
              </a:rPr>
              <a:t>coupling</a:t>
            </a:r>
            <a:r>
              <a:rPr lang="nl-BE" sz="18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nl-BE" sz="1800" dirty="0">
                <a:solidFill>
                  <a:srgbClr val="FF0000"/>
                </a:solidFill>
              </a:rPr>
              <a:t>- A lot of </a:t>
            </a:r>
            <a:r>
              <a:rPr lang="nl-BE" sz="1800" dirty="0" err="1">
                <a:solidFill>
                  <a:srgbClr val="FF0000"/>
                </a:solidFill>
              </a:rPr>
              <a:t>methods</a:t>
            </a:r>
            <a:r>
              <a:rPr lang="nl-BE" sz="1800" dirty="0">
                <a:solidFill>
                  <a:srgbClr val="FF0000"/>
                </a:solidFill>
              </a:rPr>
              <a:t> in </a:t>
            </a:r>
            <a:r>
              <a:rPr lang="nl-BE" sz="1800" dirty="0" err="1">
                <a:solidFill>
                  <a:srgbClr val="FF0000"/>
                </a:solidFill>
              </a:rPr>
              <a:t>the</a:t>
            </a:r>
            <a:r>
              <a:rPr lang="nl-BE" sz="1800" dirty="0">
                <a:solidFill>
                  <a:srgbClr val="FF0000"/>
                </a:solidFill>
              </a:rPr>
              <a:t> </a:t>
            </a:r>
            <a:r>
              <a:rPr lang="nl-BE" sz="1800" dirty="0" err="1">
                <a:solidFill>
                  <a:srgbClr val="FF0000"/>
                </a:solidFill>
              </a:rPr>
              <a:t>communicationmanager</a:t>
            </a:r>
            <a:r>
              <a:rPr lang="nl-BE" sz="1800" dirty="0">
                <a:solidFill>
                  <a:srgbClr val="FF0000"/>
                </a:solidFill>
              </a:rPr>
              <a:t> class</a:t>
            </a:r>
          </a:p>
          <a:p>
            <a:pPr lvl="2"/>
            <a:endParaRPr lang="nl-BE" sz="1800" dirty="0">
              <a:solidFill>
                <a:srgbClr val="00B050"/>
              </a:solidFill>
            </a:endParaRPr>
          </a:p>
          <a:p>
            <a:pPr lvl="1"/>
            <a:endParaRPr lang="nl-BE" sz="2400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62E7-F780-40BF-9D10-F327B56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83975-8BFA-491A-B11A-AF985771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1846263"/>
            <a:ext cx="9747372" cy="4022725"/>
          </a:xfrm>
        </p:spPr>
      </p:pic>
    </p:spTree>
    <p:extLst>
      <p:ext uri="{BB962C8B-B14F-4D97-AF65-F5344CB8AC3E}">
        <p14:creationId xmlns:p14="http://schemas.microsoft.com/office/powerpoint/2010/main" val="300405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EBEC-3B8E-4632-A863-D1B7274F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41365-A369-4652-80EC-A34B81C5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B0E6-56C4-4099-A773-57BAC922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9A00-08EA-4B23-8C9F-2738AA94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EDE92E-66AD-4FCA-979F-8E821CB5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5"/>
          <a:stretch/>
        </p:blipFill>
        <p:spPr>
          <a:xfrm>
            <a:off x="1651692" y="0"/>
            <a:ext cx="8888616" cy="67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9D35-2361-4F29-9561-0339939D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7B6A-0609-4390-870A-82F8DD7F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44D1AF-605D-4F55-B26B-88E6B8B3D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3"/>
          <a:stretch/>
        </p:blipFill>
        <p:spPr>
          <a:xfrm>
            <a:off x="1412281" y="1033757"/>
            <a:ext cx="8732957" cy="48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C2A04-9FB2-4619-82F6-F7058332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3" y="794034"/>
            <a:ext cx="8573195" cy="59232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052B6-D1B0-41F4-A085-CE5D18FF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0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DF88B-8BAA-4442-8AEE-CEE500D6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84" y="847887"/>
            <a:ext cx="8432849" cy="5621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B03CA-9FBD-4CC4-801B-395050EF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Open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2CE80-43A7-4A68-8E71-D3EF0930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82" y="1155798"/>
            <a:ext cx="9614255" cy="51330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931E7-9EF3-4CDB-8BA0-1A2811F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8DBA-6FEC-4B99-8DD3-82074611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2537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C7478-151D-4729-A4C6-CF82D22BF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40" y="582187"/>
            <a:ext cx="8666980" cy="6346687"/>
          </a:xfrm>
        </p:spPr>
      </p:pic>
    </p:spTree>
    <p:extLst>
      <p:ext uri="{BB962C8B-B14F-4D97-AF65-F5344CB8AC3E}">
        <p14:creationId xmlns:p14="http://schemas.microsoft.com/office/powerpoint/2010/main" val="358457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B14-BA49-49B8-BF84-7F26194A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B800A-73E8-45CD-8A89-0D625BB3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5"/>
          <a:stretch/>
        </p:blipFill>
        <p:spPr>
          <a:xfrm>
            <a:off x="905224" y="1653385"/>
            <a:ext cx="10381551" cy="5118816"/>
          </a:xfrm>
        </p:spPr>
      </p:pic>
    </p:spTree>
    <p:extLst>
      <p:ext uri="{BB962C8B-B14F-4D97-AF65-F5344CB8AC3E}">
        <p14:creationId xmlns:p14="http://schemas.microsoft.com/office/powerpoint/2010/main" val="22718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FBE-02C4-4948-8737-095384C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C2BEC-D85E-4F7C-B48E-027E1B27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88" y="1558212"/>
            <a:ext cx="9357438" cy="5299788"/>
          </a:xfrm>
        </p:spPr>
      </p:pic>
    </p:spTree>
    <p:extLst>
      <p:ext uri="{BB962C8B-B14F-4D97-AF65-F5344CB8AC3E}">
        <p14:creationId xmlns:p14="http://schemas.microsoft.com/office/powerpoint/2010/main" val="267540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7CF4-E03E-4E20-AB0E-617EC24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9F66-CD43-412D-AB27-3B249B44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/>
        </p:blipFill>
        <p:spPr>
          <a:xfrm>
            <a:off x="394283" y="1652331"/>
            <a:ext cx="11517231" cy="436257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9C6CFA-9A76-4721-AE76-AED5A2899ED4}"/>
              </a:ext>
            </a:extLst>
          </p:cNvPr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5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CCF-9AB0-4B00-AF83-34AF084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8299C-111A-4A2D-8F19-83CDE4499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" y="1737360"/>
            <a:ext cx="11408105" cy="43813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6EDE25-B667-4BE5-B83B-F2DE57A67A04}"/>
              </a:ext>
            </a:extLst>
          </p:cNvPr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D8207-ADC9-4674-9222-568FED3B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27" y="1221110"/>
            <a:ext cx="9337453" cy="5151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63E8D-7849-45BA-B36F-F33F3F03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ECC6-FF97-4BE0-900D-82973106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" y="1280159"/>
            <a:ext cx="12200156" cy="48593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C3D54-0243-4436-AEED-6A31504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A472B-DD2F-4B7B-A232-4B0922D1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5" y="1417637"/>
            <a:ext cx="11776381" cy="49418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E2E44-B80C-4CC7-9DCE-96B5F636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32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F99-1C5F-414B-A972-7B2C7BCC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11650"/>
            <a:ext cx="10211422" cy="56338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6CB3D-D523-40A2-9CA2-E185A7D5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879C2-4451-4F97-9C21-92C1CAA2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81" y="385894"/>
            <a:ext cx="6762986" cy="64721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C2E94-9074-4457-B50D-EF296AE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F94C-DBC9-4286-AD69-6BB1CC3F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D11A-5B4E-4826-B5C2-F9325D0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D989-63D0-468F-A2C7-EF7A2BF5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3"/>
          <a:stretch/>
        </p:blipFill>
        <p:spPr>
          <a:xfrm>
            <a:off x="1097280" y="2843868"/>
            <a:ext cx="6962775" cy="101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20F60-DA53-4F78-9FD2-78517D0A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19" y="4105357"/>
            <a:ext cx="5248275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C8F28-6F4F-4559-8CA0-41AA5AE65865}"/>
              </a:ext>
            </a:extLst>
          </p:cNvPr>
          <p:cNvCxnSpPr>
            <a:cxnSpLocks/>
          </p:cNvCxnSpPr>
          <p:nvPr/>
        </p:nvCxnSpPr>
        <p:spPr>
          <a:xfrm>
            <a:off x="4362275" y="3523376"/>
            <a:ext cx="1921079" cy="511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2E88E-B678-4260-9CC1-1EA91DD571FC}"/>
              </a:ext>
            </a:extLst>
          </p:cNvPr>
          <p:cNvSpPr txBox="1"/>
          <p:nvPr/>
        </p:nvSpPr>
        <p:spPr>
          <a:xfrm>
            <a:off x="6333606" y="3766495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UIRow</a:t>
            </a:r>
            <a:r>
              <a:rPr lang="nl-BE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B7A60-6064-43EA-9B81-0892F2DD5843}"/>
              </a:ext>
            </a:extLst>
          </p:cNvPr>
          <p:cNvSpPr txBox="1"/>
          <p:nvPr/>
        </p:nvSpPr>
        <p:spPr>
          <a:xfrm>
            <a:off x="1097280" y="2508414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UIElement</a:t>
            </a:r>
            <a:r>
              <a:rPr lang="nl-BE" dirty="0"/>
              <a:t>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14:cNvPr>
              <p14:cNvContentPartPr/>
              <p14:nvPr/>
            </p14:nvContentPartPr>
            <p14:xfrm>
              <a:off x="7130560" y="4938787"/>
              <a:ext cx="87192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560" y="4831147"/>
                <a:ext cx="979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14:cNvPr>
              <p14:cNvContentPartPr/>
              <p14:nvPr/>
            </p14:nvContentPartPr>
            <p14:xfrm>
              <a:off x="7734280" y="4948867"/>
              <a:ext cx="11570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0640" y="4841227"/>
                <a:ext cx="12646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18C-B644-412B-9A38-A1751D5F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Facades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F477-D511-43F9-9D19-56A4FD29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Communicationmanager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facades</a:t>
            </a:r>
            <a:r>
              <a:rPr lang="nl-BE" dirty="0"/>
              <a:t> (</a:t>
            </a:r>
            <a:r>
              <a:rPr lang="nl-BE" b="1" dirty="0" err="1"/>
              <a:t>indirection</a:t>
            </a:r>
            <a:r>
              <a:rPr lang="nl-BE" dirty="0"/>
              <a:t> + </a:t>
            </a:r>
            <a:r>
              <a:rPr lang="nl-BE" b="1" dirty="0"/>
              <a:t>high </a:t>
            </a:r>
            <a:r>
              <a:rPr lang="nl-BE" b="1" dirty="0" err="1"/>
              <a:t>cohesion</a:t>
            </a:r>
            <a:r>
              <a:rPr lang="nl-BE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FDC1F-A02B-45B3-B98A-4C668859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31977"/>
            <a:ext cx="5242498" cy="12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51B1-B1F2-4B50-96E5-3C8A614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Listeners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0EC-7195-4BCC-B9C4-BFF21DF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68E64-9CC4-4296-9D2B-E027B0E4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48"/>
          <a:stretch/>
        </p:blipFill>
        <p:spPr>
          <a:xfrm>
            <a:off x="1097280" y="2374709"/>
            <a:ext cx="5261575" cy="26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D989-7934-444B-B460-9F534155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Independent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6289-4481-4589-98A5-36D310EB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E8C2-7ADF-4222-8050-C6E5249B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3362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423B-9164-4DB3-8B5E-550E1F28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Pure </a:t>
            </a:r>
            <a:r>
              <a:rPr lang="nl-BE" dirty="0" err="1"/>
              <a:t>fabriction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AF5D-F7BD-4DF5-A952-737C453A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880F9-BCFC-475C-A62B-8846D5BB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1720"/>
            <a:ext cx="6153150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6FF29-7DEF-4778-8F01-8FE4BCC9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3682"/>
            <a:ext cx="6296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5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408</Words>
  <Application>Microsoft Office PowerPoint</Application>
  <PresentationFormat>Breedbeeld</PresentationFormat>
  <Paragraphs>80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7" baseType="lpstr">
      <vt:lpstr>Calibri</vt:lpstr>
      <vt:lpstr>Calibri Light</vt:lpstr>
      <vt:lpstr>Retrospect</vt:lpstr>
      <vt:lpstr>Software-ontwerp: Tablr Iteration 2</vt:lpstr>
      <vt:lpstr>1. Design</vt:lpstr>
      <vt:lpstr>Class Diagram - 1</vt:lpstr>
      <vt:lpstr>Class Diagram - 2</vt:lpstr>
      <vt:lpstr>2. Design choices - Polymorphism</vt:lpstr>
      <vt:lpstr>2. Design choices - Facades</vt:lpstr>
      <vt:lpstr>2. Design choices - Listeners</vt:lpstr>
      <vt:lpstr>2. Design choices – Independent domain</vt:lpstr>
      <vt:lpstr>2. Design Choices – Pure fabriction</vt:lpstr>
      <vt:lpstr>3. Extensibility </vt:lpstr>
      <vt:lpstr>4. Testing Approach</vt:lpstr>
      <vt:lpstr>4. Testing approach – Mouse Events</vt:lpstr>
      <vt:lpstr>4. Testing Approach – Total Coverage</vt:lpstr>
      <vt:lpstr>4. Testing Approach – Adjusted Coverage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PowerPoint-presentatie</vt:lpstr>
      <vt:lpstr>PowerPoint-presentatie</vt:lpstr>
      <vt:lpstr>3. Delete table</vt:lpstr>
      <vt:lpstr>4. Open table</vt:lpstr>
      <vt:lpstr>5. Add Column</vt:lpstr>
      <vt:lpstr>6. Edit Column Characteristic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Tom De Backer</cp:lastModifiedBy>
  <cp:revision>3</cp:revision>
  <dcterms:created xsi:type="dcterms:W3CDTF">2019-04-29T10:03:44Z</dcterms:created>
  <dcterms:modified xsi:type="dcterms:W3CDTF">2019-04-29T10:54:16Z</dcterms:modified>
</cp:coreProperties>
</file>