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</a:t>
            </a:r>
            <a:r>
              <a:rPr b="0" lang="en-GB" sz="4400" spc="-1" strike="noStrike">
                <a:latin typeface="Arial"/>
              </a:rPr>
              <a:t>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4FFAF6-228A-426F-9819-DFEEF4F1E91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396720" y="-217080"/>
            <a:ext cx="904392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DejaVu Sans"/>
              </a:rPr>
              <a:t>Sudoku Assistant, explanation steps</a:t>
            </a:r>
            <a:endParaRPr b="0" lang="en-GB" sz="3700" spc="-1" strike="noStrike">
              <a:latin typeface="Arial"/>
            </a:endParaRPr>
          </a:p>
        </p:txBody>
      </p:sp>
      <p:pic>
        <p:nvPicPr>
          <p:cNvPr id="118" name="Picture 1601_1" descr=""/>
          <p:cNvPicPr/>
          <p:nvPr/>
        </p:nvPicPr>
        <p:blipFill>
          <a:blip r:embed="rId1"/>
          <a:stretch/>
        </p:blipFill>
        <p:spPr>
          <a:xfrm>
            <a:off x="3778200" y="1011240"/>
            <a:ext cx="2135160" cy="42735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602_1" descr=""/>
          <p:cNvPicPr/>
          <p:nvPr/>
        </p:nvPicPr>
        <p:blipFill>
          <a:blip r:embed="rId2"/>
          <a:stretch/>
        </p:blipFill>
        <p:spPr>
          <a:xfrm>
            <a:off x="6915240" y="1060200"/>
            <a:ext cx="2108160" cy="42246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790800" y="5499000"/>
            <a:ext cx="234180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1093680" y="5499000"/>
            <a:ext cx="126360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6485400" y="806760"/>
            <a:ext cx="2968560" cy="4665240"/>
          </a:xfrm>
          <a:prstGeom prst="rect">
            <a:avLst/>
          </a:prstGeom>
          <a:noFill/>
          <a:ln w="2916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1606_1" descr=""/>
          <p:cNvPicPr/>
          <p:nvPr/>
        </p:nvPicPr>
        <p:blipFill>
          <a:blip r:embed="rId3"/>
          <a:stretch/>
        </p:blipFill>
        <p:spPr>
          <a:xfrm>
            <a:off x="8145000" y="-4680"/>
            <a:ext cx="1958760" cy="5792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803_0" descr=""/>
          <p:cNvPicPr/>
          <p:nvPr/>
        </p:nvPicPr>
        <p:blipFill>
          <a:blip r:embed="rId4"/>
          <a:stretch/>
        </p:blipFill>
        <p:spPr>
          <a:xfrm>
            <a:off x="734400" y="1091160"/>
            <a:ext cx="2217600" cy="41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32800" y="897120"/>
            <a:ext cx="385920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normAutofit fontScale="57000"/>
          </a:bodyPr>
          <a:p>
            <a:pPr marL="342720" indent="-339480">
              <a:lnSpc>
                <a:spcPct val="100000"/>
              </a:lnSpc>
              <a:spcBef>
                <a:spcPts val="1174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6" name="Picture 1_0" descr=""/>
          <p:cNvPicPr/>
          <p:nvPr/>
        </p:nvPicPr>
        <p:blipFill>
          <a:blip r:embed="rId1"/>
          <a:srcRect l="0" t="670" r="0" b="0"/>
          <a:stretch/>
        </p:blipFill>
        <p:spPr>
          <a:xfrm>
            <a:off x="1080" y="28440"/>
            <a:ext cx="5692320" cy="56271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148800" y="408600"/>
            <a:ext cx="3252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 u="sng">
                <a:solidFill>
                  <a:srgbClr val="999999"/>
                </a:solidFill>
                <a:uFillTx/>
                <a:latin typeface="Arial"/>
                <a:ea typeface="DejaVu Sans"/>
              </a:rPr>
              <a:t>https://github.com/CPMpy/cpmpy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2024-03-25T10:13:04Z</dcterms:created>
  <dc:creator/>
  <dc:description/>
  <dc:language>en-GB</dc:language>
  <cp:lastModifiedBy/>
  <dcterms:modified xsi:type="dcterms:W3CDTF">2024-03-25T10:27:09Z</dcterms:modified>
  <cp:revision>4</cp:revision>
  <dc:subject/>
  <dc:title/>
</cp:coreProperties>
</file>