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91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7ACA-158A-48D8-BCED-FFEC1BA90B9A}" type="datetimeFigureOut">
              <a:rPr lang="nl-BE" smtClean="0">
                <a:solidFill>
                  <a:prstClr val="white">
                    <a:tint val="95000"/>
                  </a:prstClr>
                </a:solidFill>
              </a:rPr>
              <a:pPr/>
              <a:t>4/03/2015</a:t>
            </a:fld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CD6C-B736-4C09-AA8C-54C0178E00EC}" type="slidenum">
              <a:rPr lang="nl-BE" smtClean="0">
                <a:solidFill>
                  <a:prstClr val="white">
                    <a:tint val="95000"/>
                  </a:prstClr>
                </a:solidFill>
              </a:rPr>
              <a:pPr/>
              <a:t>‹nr.›</a:t>
            </a:fld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hthoek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71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7ACA-158A-48D8-BCED-FFEC1BA90B9A}" type="datetimeFigureOut">
              <a:rPr lang="nl-BE" smtClean="0">
                <a:solidFill>
                  <a:prstClr val="white">
                    <a:tint val="95000"/>
                  </a:prstClr>
                </a:solidFill>
              </a:rPr>
              <a:pPr/>
              <a:t>4/03/2015</a:t>
            </a:fld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CD6C-B736-4C09-AA8C-54C0178E00EC}" type="slidenum">
              <a:rPr lang="nl-BE" smtClean="0">
                <a:solidFill>
                  <a:prstClr val="white">
                    <a:tint val="95000"/>
                  </a:prstClr>
                </a:solidFill>
              </a:rPr>
              <a:pPr/>
              <a:t>‹nr.›</a:t>
            </a:fld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22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hthoek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7ACA-158A-48D8-BCED-FFEC1BA90B9A}" type="datetimeFigureOut">
              <a:rPr lang="nl-BE" smtClean="0">
                <a:solidFill>
                  <a:prstClr val="white">
                    <a:tint val="95000"/>
                  </a:prstClr>
                </a:solidFill>
              </a:rPr>
              <a:pPr/>
              <a:t>4/03/2015</a:t>
            </a:fld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CD6C-B736-4C09-AA8C-54C0178E00EC}" type="slidenum">
              <a:rPr lang="nl-BE" smtClean="0">
                <a:solidFill>
                  <a:prstClr val="white">
                    <a:tint val="95000"/>
                  </a:prstClr>
                </a:solidFill>
              </a:rPr>
              <a:pPr/>
              <a:t>‹nr.›</a:t>
            </a:fld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83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7ACA-158A-48D8-BCED-FFEC1BA90B9A}" type="datetimeFigureOut">
              <a:rPr lang="nl-BE" smtClean="0">
                <a:solidFill>
                  <a:prstClr val="white">
                    <a:tint val="95000"/>
                  </a:prstClr>
                </a:solidFill>
              </a:rPr>
              <a:pPr/>
              <a:t>4/03/2015</a:t>
            </a:fld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CD6C-B736-4C09-AA8C-54C0178E00EC}" type="slidenum">
              <a:rPr lang="nl-BE" smtClean="0">
                <a:solidFill>
                  <a:prstClr val="white">
                    <a:tint val="95000"/>
                  </a:prstClr>
                </a:solidFill>
              </a:rPr>
              <a:pPr/>
              <a:t>‹nr.›</a:t>
            </a:fld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9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hthoek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7ACA-158A-48D8-BCED-FFEC1BA90B9A}" type="datetimeFigureOut">
              <a:rPr lang="nl-BE" smtClean="0">
                <a:solidFill>
                  <a:prstClr val="white">
                    <a:tint val="95000"/>
                  </a:prstClr>
                </a:solidFill>
              </a:rPr>
              <a:pPr/>
              <a:t>4/03/2015</a:t>
            </a:fld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CD6C-B736-4C09-AA8C-54C0178E00EC}" type="slidenum">
              <a:rPr lang="nl-BE" smtClean="0">
                <a:solidFill>
                  <a:prstClr val="white">
                    <a:tint val="95000"/>
                  </a:prstClr>
                </a:solidFill>
              </a:rPr>
              <a:pPr/>
              <a:t>‹nr.›</a:t>
            </a:fld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53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7ACA-158A-48D8-BCED-FFEC1BA90B9A}" type="datetimeFigureOut">
              <a:rPr lang="nl-BE" smtClean="0">
                <a:solidFill>
                  <a:prstClr val="white">
                    <a:tint val="95000"/>
                  </a:prstClr>
                </a:solidFill>
              </a:rPr>
              <a:pPr/>
              <a:t>4/03/2015</a:t>
            </a:fld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CD6C-B736-4C09-AA8C-54C0178E00EC}" type="slidenum">
              <a:rPr lang="nl-BE" smtClean="0">
                <a:solidFill>
                  <a:prstClr val="white">
                    <a:tint val="95000"/>
                  </a:prstClr>
                </a:solidFill>
              </a:rPr>
              <a:pPr/>
              <a:t>‹nr.›</a:t>
            </a:fld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5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7ACA-158A-48D8-BCED-FFEC1BA90B9A}" type="datetimeFigureOut">
              <a:rPr lang="nl-BE" smtClean="0">
                <a:solidFill>
                  <a:prstClr val="white">
                    <a:tint val="95000"/>
                  </a:prstClr>
                </a:solidFill>
              </a:rPr>
              <a:pPr/>
              <a:t>4/03/2015</a:t>
            </a:fld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CD6C-B736-4C09-AA8C-54C0178E00EC}" type="slidenum">
              <a:rPr lang="nl-BE" smtClean="0">
                <a:solidFill>
                  <a:prstClr val="white">
                    <a:tint val="95000"/>
                  </a:prstClr>
                </a:solidFill>
              </a:rPr>
              <a:pPr/>
              <a:t>‹nr.›</a:t>
            </a:fld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9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7ACA-158A-48D8-BCED-FFEC1BA90B9A}" type="datetimeFigureOut">
              <a:rPr lang="nl-BE" smtClean="0">
                <a:solidFill>
                  <a:prstClr val="white">
                    <a:tint val="95000"/>
                  </a:prstClr>
                </a:solidFill>
              </a:rPr>
              <a:pPr/>
              <a:t>4/03/2015</a:t>
            </a:fld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CD6C-B736-4C09-AA8C-54C0178E00EC}" type="slidenum">
              <a:rPr lang="nl-BE" smtClean="0">
                <a:solidFill>
                  <a:prstClr val="white">
                    <a:tint val="95000"/>
                  </a:prstClr>
                </a:solidFill>
              </a:rPr>
              <a:pPr/>
              <a:t>‹nr.›</a:t>
            </a:fld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12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7ACA-158A-48D8-BCED-FFEC1BA90B9A}" type="datetimeFigureOut">
              <a:rPr lang="nl-BE" smtClean="0">
                <a:solidFill>
                  <a:prstClr val="white">
                    <a:tint val="95000"/>
                  </a:prstClr>
                </a:solidFill>
              </a:rPr>
              <a:pPr/>
              <a:t>4/03/2015</a:t>
            </a:fld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CD6C-B736-4C09-AA8C-54C0178E00EC}" type="slidenum">
              <a:rPr lang="nl-BE" smtClean="0">
                <a:solidFill>
                  <a:prstClr val="white">
                    <a:tint val="95000"/>
                  </a:prstClr>
                </a:solidFill>
              </a:rPr>
              <a:pPr/>
              <a:t>‹nr.›</a:t>
            </a:fld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5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7ACA-158A-48D8-BCED-FFEC1BA90B9A}" type="datetimeFigureOut">
              <a:rPr lang="nl-BE" smtClean="0">
                <a:solidFill>
                  <a:prstClr val="white">
                    <a:tint val="95000"/>
                  </a:prstClr>
                </a:solidFill>
              </a:rPr>
              <a:pPr/>
              <a:t>4/03/2015</a:t>
            </a:fld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CD6C-B736-4C09-AA8C-54C0178E00EC}" type="slidenum">
              <a:rPr lang="nl-BE" smtClean="0">
                <a:solidFill>
                  <a:prstClr val="white">
                    <a:tint val="95000"/>
                  </a:prstClr>
                </a:solidFill>
              </a:rPr>
              <a:pPr/>
              <a:t>‹nr.›</a:t>
            </a:fld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2" name="Rechthoek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hthoek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12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E7C77ACA-158A-48D8-BCED-FFEC1BA90B9A}" type="datetimeFigureOut">
              <a:rPr lang="nl-BE" smtClean="0">
                <a:solidFill>
                  <a:prstClr val="white">
                    <a:tint val="95000"/>
                  </a:prstClr>
                </a:solidFill>
              </a:rPr>
              <a:pPr/>
              <a:t>4/03/2015</a:t>
            </a:fld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1" name="Rechthoek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hthoek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nl-BE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7F05CD6C-B736-4C09-AA8C-54C0178E00EC}" type="slidenum">
              <a:rPr lang="nl-BE" smtClean="0">
                <a:solidFill>
                  <a:prstClr val="white">
                    <a:tint val="95000"/>
                  </a:prstClr>
                </a:solidFill>
              </a:rPr>
              <a:pPr/>
              <a:t>‹nr.›</a:t>
            </a:fld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68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hthoek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7C77ACA-158A-48D8-BCED-FFEC1BA90B9A}" type="datetimeFigureOut">
              <a:rPr lang="nl-BE" smtClean="0">
                <a:solidFill>
                  <a:prstClr val="white">
                    <a:tint val="95000"/>
                  </a:prstClr>
                </a:solidFill>
              </a:rPr>
              <a:pPr/>
              <a:t>4/03/2015</a:t>
            </a:fld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F05CD6C-B736-4C09-AA8C-54C0178E00EC}" type="slidenum">
              <a:rPr lang="nl-BE" smtClean="0">
                <a:solidFill>
                  <a:prstClr val="white">
                    <a:tint val="95000"/>
                  </a:prstClr>
                </a:solidFill>
              </a:rPr>
              <a:pPr/>
              <a:t>‹nr.›</a:t>
            </a:fld>
            <a:endParaRPr lang="nl-BE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737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pvgfmEU2Ck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anilkr123/car-and-technolog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dirty="0" smtClean="0"/>
              <a:t>Presenteren </a:t>
            </a:r>
            <a:br>
              <a:rPr lang="nl-BE" dirty="0" smtClean="0"/>
            </a:br>
            <a:r>
              <a:rPr lang="nl-BE" sz="2000" dirty="0" smtClean="0"/>
              <a:t>Tips &amp; tricks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i="1" dirty="0" smtClean="0"/>
              <a:t>Communication Skills 1</a:t>
            </a:r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2611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2. Uitwerken?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nl-BE" dirty="0" smtClean="0"/>
              <a:t>Grote vraag: </a:t>
            </a:r>
          </a:p>
          <a:p>
            <a:pPr marL="118872" indent="0">
              <a:buNone/>
            </a:pPr>
            <a:r>
              <a:rPr lang="nl-BE" dirty="0"/>
              <a:t>	</a:t>
            </a:r>
            <a:r>
              <a:rPr lang="nl-BE" i="1" dirty="0" smtClean="0"/>
              <a:t>“Moet ik mijn tekst uitschrijven?”</a:t>
            </a:r>
          </a:p>
          <a:p>
            <a:pPr marL="118872" indent="0">
              <a:buNone/>
            </a:pPr>
            <a:endParaRPr lang="nl-BE" i="1" dirty="0"/>
          </a:p>
          <a:p>
            <a:pPr marL="118872" indent="0">
              <a:buNone/>
            </a:pPr>
            <a:endParaRPr lang="nl-BE" i="1" dirty="0" smtClean="0"/>
          </a:p>
          <a:p>
            <a:pPr marL="118872" indent="0">
              <a:buNone/>
            </a:pPr>
            <a:r>
              <a:rPr lang="nl-BE" dirty="0" smtClean="0"/>
              <a:t>		!! geschreven taal ≠ gesproken taal !!</a:t>
            </a:r>
          </a:p>
          <a:p>
            <a:pPr marL="118872" indent="0" algn="ctr">
              <a:buNone/>
            </a:pPr>
            <a:r>
              <a:rPr lang="nl-BE" dirty="0" smtClean="0"/>
              <a:t>(zie 3.3.2)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2358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Opbouw: </a:t>
            </a:r>
            <a:r>
              <a:rPr lang="nl-BE" sz="6000" dirty="0" smtClean="0"/>
              <a:t>inleiding</a:t>
            </a:r>
            <a:r>
              <a:rPr lang="nl-BE" dirty="0" smtClean="0"/>
              <a:t> – midden – slot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u="sng" dirty="0" smtClean="0"/>
              <a:t>Functies van de inleiding</a:t>
            </a:r>
            <a:r>
              <a:rPr lang="nl-BE" dirty="0" smtClean="0"/>
              <a:t> </a:t>
            </a:r>
            <a:r>
              <a:rPr lang="nl-BE" dirty="0"/>
              <a:t>(3.3.2)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band smeden</a:t>
            </a:r>
          </a:p>
          <a:p>
            <a:r>
              <a:rPr lang="nl-BE" dirty="0"/>
              <a:t>onderwerp aankondigen</a:t>
            </a:r>
          </a:p>
          <a:p>
            <a:r>
              <a:rPr lang="nl-BE" dirty="0"/>
              <a:t>verwachting verduidelijken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0660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Zéker</a:t>
            </a:r>
            <a:r>
              <a:rPr lang="nl-BE" dirty="0" smtClean="0"/>
              <a:t> doen in je inleiding: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4000" dirty="0" smtClean="0"/>
              <a:t>1) begroeting/voorstelling</a:t>
            </a:r>
          </a:p>
          <a:p>
            <a:pPr marL="742950" indent="-742950">
              <a:buAutoNum type="arabicParenR"/>
            </a:pPr>
            <a:endParaRPr lang="nl-BE" sz="4000" dirty="0"/>
          </a:p>
          <a:p>
            <a:pPr marL="0" indent="0">
              <a:buNone/>
            </a:pPr>
            <a:r>
              <a:rPr lang="nl-BE" sz="4000" dirty="0"/>
              <a:t>2) publiek gunstig stemmen (‘opener</a:t>
            </a:r>
            <a:r>
              <a:rPr lang="nl-BE" sz="4000" dirty="0" smtClean="0"/>
              <a:t>’)</a:t>
            </a:r>
          </a:p>
          <a:p>
            <a:pPr marL="0" indent="0">
              <a:buNone/>
            </a:pPr>
            <a:endParaRPr lang="nl-BE" sz="4000" dirty="0"/>
          </a:p>
          <a:p>
            <a:pPr marL="0" indent="0">
              <a:buNone/>
            </a:pPr>
            <a:r>
              <a:rPr lang="nl-BE" sz="4000" dirty="0"/>
              <a:t>3) aandacht </a:t>
            </a:r>
            <a:r>
              <a:rPr lang="nl-BE" sz="4000" dirty="0" smtClean="0"/>
              <a:t>wekken</a:t>
            </a:r>
          </a:p>
          <a:p>
            <a:pPr marL="0" indent="0">
              <a:buNone/>
            </a:pPr>
            <a:endParaRPr lang="nl-BE" sz="4000" dirty="0"/>
          </a:p>
          <a:p>
            <a:pPr marL="0" indent="0">
              <a:buNone/>
            </a:pPr>
            <a:r>
              <a:rPr lang="nl-BE" sz="4000" dirty="0"/>
              <a:t>4) vooruitblik (structuur + vragenronde)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4463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Zéker</a:t>
            </a:r>
            <a:r>
              <a:rPr lang="nl-BE" dirty="0" smtClean="0"/>
              <a:t> doen in je midden: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4000" dirty="0"/>
              <a:t>overzichtelijke structuur!</a:t>
            </a:r>
          </a:p>
          <a:p>
            <a:endParaRPr lang="nl-BE" sz="4000" dirty="0" smtClean="0"/>
          </a:p>
          <a:p>
            <a:pPr marL="118872" indent="0">
              <a:buNone/>
            </a:pPr>
            <a:endParaRPr lang="nl-BE" sz="4000" dirty="0"/>
          </a:p>
          <a:p>
            <a:r>
              <a:rPr lang="nl-BE" sz="4000" dirty="0"/>
              <a:t>herhaling + </a:t>
            </a:r>
            <a:r>
              <a:rPr lang="nl-BE" sz="4000" dirty="0" err="1"/>
              <a:t>terugverwijzing</a:t>
            </a:r>
            <a:endParaRPr lang="nl-BE" sz="40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80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Zéker</a:t>
            </a:r>
            <a:r>
              <a:rPr lang="nl-BE" dirty="0" smtClean="0"/>
              <a:t> doen in je slot: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3600" dirty="0" smtClean="0"/>
          </a:p>
          <a:p>
            <a:r>
              <a:rPr lang="nl-BE" sz="3600" dirty="0" smtClean="0"/>
              <a:t>slot </a:t>
            </a:r>
            <a:r>
              <a:rPr lang="nl-BE" sz="3600" dirty="0"/>
              <a:t>‘aankondigen’</a:t>
            </a:r>
          </a:p>
          <a:p>
            <a:endParaRPr lang="nl-BE" sz="3600" dirty="0" smtClean="0"/>
          </a:p>
          <a:p>
            <a:endParaRPr lang="nl-BE" sz="3600" dirty="0"/>
          </a:p>
          <a:p>
            <a:r>
              <a:rPr lang="nl-BE" sz="3600" dirty="0"/>
              <a:t>conclusie/oproep/vragenronde/dankwoord…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9053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Visuele ondersteuning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4400" dirty="0" smtClean="0"/>
              <a:t>Ondersteunen, niet afleiden</a:t>
            </a:r>
            <a:endParaRPr lang="nl-BE" sz="4400" dirty="0"/>
          </a:p>
          <a:p>
            <a:endParaRPr lang="nl-BE" dirty="0"/>
          </a:p>
          <a:p>
            <a:r>
              <a:rPr lang="nl-BE" dirty="0"/>
              <a:t>Geen </a:t>
            </a:r>
            <a:r>
              <a:rPr lang="nl-BE" dirty="0" smtClean="0"/>
              <a:t>schrijffouten!</a:t>
            </a:r>
            <a:endParaRPr lang="nl-BE" dirty="0"/>
          </a:p>
          <a:p>
            <a:endParaRPr lang="nl-BE" dirty="0" smtClean="0"/>
          </a:p>
          <a:p>
            <a:pPr marL="118872" indent="0">
              <a:buNone/>
            </a:pPr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www.youtube.com/watch?v=lpvgfmEU2Ck</a:t>
            </a:r>
            <a:endParaRPr lang="nl-BE" dirty="0" smtClean="0"/>
          </a:p>
          <a:p>
            <a:pPr marL="118872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197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is een goede slide?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Zo zeker niet… </a:t>
            </a:r>
          </a:p>
          <a:p>
            <a:endParaRPr lang="nl-BE" dirty="0"/>
          </a:p>
          <a:p>
            <a:pPr marL="118872" indent="0">
              <a:buNone/>
            </a:pPr>
            <a:r>
              <a:rPr lang="nl-BE" dirty="0">
                <a:hlinkClick r:id="rId2"/>
              </a:rPr>
              <a:t>http://</a:t>
            </a:r>
            <a:r>
              <a:rPr lang="nl-BE" dirty="0" smtClean="0">
                <a:hlinkClick r:id="rId2"/>
              </a:rPr>
              <a:t>www.slideshare.net/anilkr123/car-and-technology</a:t>
            </a:r>
            <a:endParaRPr lang="nl-BE" dirty="0" smtClean="0"/>
          </a:p>
          <a:p>
            <a:pPr marL="118872" indent="0">
              <a:buNone/>
            </a:pPr>
            <a:endParaRPr lang="nl-BE" dirty="0"/>
          </a:p>
          <a:p>
            <a:pPr marL="118872" indent="0">
              <a:buNone/>
            </a:pPr>
            <a:endParaRPr lang="nl-BE" dirty="0" smtClean="0"/>
          </a:p>
          <a:p>
            <a:pPr marL="118872" indent="0">
              <a:buNone/>
            </a:pPr>
            <a:endParaRPr lang="nl-BE" dirty="0"/>
          </a:p>
          <a:p>
            <a:pPr marL="118872" indent="0">
              <a:buNone/>
            </a:pPr>
            <a:r>
              <a:rPr lang="nl-BE" dirty="0" smtClean="0">
                <a:sym typeface="Wingdings" panose="05000000000000000000" pitchFamily="2" charset="2"/>
              </a:rPr>
              <a:t>							 Niet te veel tekst!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421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Leesbaarheid = </a:t>
            </a:r>
            <a:r>
              <a:rPr lang="nl-BE" dirty="0" err="1" smtClean="0"/>
              <a:t>key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5400" dirty="0">
                <a:latin typeface="Vladimir Script" panose="03050402040407070305" pitchFamily="66" charset="0"/>
              </a:rPr>
              <a:t>Kies niet zomaar een font</a:t>
            </a:r>
          </a:p>
          <a:p>
            <a:endParaRPr lang="nl-BE" dirty="0"/>
          </a:p>
          <a:p>
            <a:r>
              <a:rPr lang="nl-BE" sz="1400" dirty="0"/>
              <a:t>Denk om de lettergrootte</a:t>
            </a:r>
          </a:p>
          <a:p>
            <a:endParaRPr lang="nl-BE" sz="1400" dirty="0"/>
          </a:p>
          <a:p>
            <a:endParaRPr lang="nl-BE" sz="1400" dirty="0"/>
          </a:p>
          <a:p>
            <a:r>
              <a:rPr lang="nl-BE" dirty="0">
                <a:latin typeface="Mistral" panose="03090702030407020403" pitchFamily="66" charset="0"/>
              </a:rPr>
              <a:t>Mooi is niet altijd functioneel</a:t>
            </a:r>
          </a:p>
          <a:p>
            <a:pPr marL="118872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8497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 ideale slide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leesbaar</a:t>
            </a:r>
            <a:endParaRPr lang="nl-BE" dirty="0"/>
          </a:p>
          <a:p>
            <a:endParaRPr lang="nl-BE" dirty="0"/>
          </a:p>
          <a:p>
            <a:r>
              <a:rPr lang="nl-BE" dirty="0"/>
              <a:t>tussen 24 en 48 punt (hier: 32)</a:t>
            </a:r>
          </a:p>
          <a:p>
            <a:endParaRPr lang="nl-BE" dirty="0"/>
          </a:p>
          <a:p>
            <a:r>
              <a:rPr lang="nl-BE" dirty="0"/>
              <a:t>overzichtelijk</a:t>
            </a:r>
          </a:p>
          <a:p>
            <a:pPr lvl="1"/>
            <a:r>
              <a:rPr lang="nl-BE" dirty="0" smtClean="0"/>
              <a:t>1 – 6 – 6 regel:</a:t>
            </a:r>
          </a:p>
          <a:p>
            <a:pPr lvl="2"/>
            <a:r>
              <a:rPr lang="nl-BE" dirty="0" smtClean="0"/>
              <a:t>1 </a:t>
            </a:r>
            <a:r>
              <a:rPr lang="nl-BE" dirty="0"/>
              <a:t>idee</a:t>
            </a:r>
          </a:p>
          <a:p>
            <a:pPr lvl="2"/>
            <a:r>
              <a:rPr lang="nl-BE" dirty="0"/>
              <a:t>6 regels</a:t>
            </a:r>
          </a:p>
          <a:p>
            <a:pPr lvl="2"/>
            <a:r>
              <a:rPr lang="nl-BE" dirty="0"/>
              <a:t>6 woorden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896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Behalve: een citaat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nl-BE" dirty="0" smtClean="0"/>
          </a:p>
          <a:p>
            <a:pPr marL="118872" indent="0">
              <a:buNone/>
            </a:pPr>
            <a:endParaRPr lang="nl-BE" dirty="0"/>
          </a:p>
          <a:p>
            <a:pPr marL="118872" indent="0" algn="ctr">
              <a:buNone/>
            </a:pPr>
            <a:r>
              <a:rPr lang="nl-BE" b="1" i="1" dirty="0" smtClean="0"/>
              <a:t>“</a:t>
            </a:r>
            <a:r>
              <a:rPr lang="nl-BE" b="1" i="1" dirty="0" err="1" smtClean="0"/>
              <a:t>They</a:t>
            </a:r>
            <a:r>
              <a:rPr lang="nl-BE" b="1" i="1" dirty="0" smtClean="0"/>
              <a:t> </a:t>
            </a:r>
            <a:r>
              <a:rPr lang="nl-BE" b="1" i="1" dirty="0" err="1" smtClean="0"/>
              <a:t>may</a:t>
            </a:r>
            <a:r>
              <a:rPr lang="nl-BE" b="1" i="1" dirty="0" smtClean="0"/>
              <a:t> </a:t>
            </a:r>
            <a:r>
              <a:rPr lang="nl-BE" b="1" i="1" dirty="0" err="1" smtClean="0"/>
              <a:t>forget</a:t>
            </a:r>
            <a:r>
              <a:rPr lang="nl-BE" b="1" i="1" dirty="0" smtClean="0"/>
              <a:t> </a:t>
            </a:r>
            <a:r>
              <a:rPr lang="nl-BE" b="1" i="1" dirty="0" err="1" smtClean="0"/>
              <a:t>what</a:t>
            </a:r>
            <a:r>
              <a:rPr lang="nl-BE" b="1" i="1" dirty="0" smtClean="0"/>
              <a:t> </a:t>
            </a:r>
            <a:r>
              <a:rPr lang="nl-BE" b="1" i="1" dirty="0" err="1" smtClean="0"/>
              <a:t>you</a:t>
            </a:r>
            <a:r>
              <a:rPr lang="nl-BE" b="1" i="1" dirty="0" smtClean="0"/>
              <a:t> </a:t>
            </a:r>
            <a:r>
              <a:rPr lang="nl-BE" b="1" i="1" dirty="0" err="1" smtClean="0"/>
              <a:t>said</a:t>
            </a:r>
            <a:r>
              <a:rPr lang="nl-BE" b="1" i="1" dirty="0" smtClean="0"/>
              <a:t>, but </a:t>
            </a:r>
            <a:r>
              <a:rPr lang="nl-BE" b="1" i="1" dirty="0" err="1" smtClean="0"/>
              <a:t>they</a:t>
            </a:r>
            <a:r>
              <a:rPr lang="nl-BE" b="1" i="1" dirty="0" smtClean="0"/>
              <a:t> </a:t>
            </a:r>
            <a:r>
              <a:rPr lang="nl-BE" b="1" i="1" dirty="0" err="1" smtClean="0"/>
              <a:t>will</a:t>
            </a:r>
            <a:r>
              <a:rPr lang="nl-BE" b="1" i="1" dirty="0" smtClean="0"/>
              <a:t> never </a:t>
            </a:r>
            <a:r>
              <a:rPr lang="nl-BE" b="1" i="1" dirty="0" err="1" smtClean="0"/>
              <a:t>forget</a:t>
            </a:r>
            <a:r>
              <a:rPr lang="nl-BE" b="1" i="1" dirty="0" smtClean="0"/>
              <a:t> </a:t>
            </a:r>
            <a:r>
              <a:rPr lang="nl-BE" b="1" i="1" dirty="0" err="1" smtClean="0"/>
              <a:t>how</a:t>
            </a:r>
            <a:r>
              <a:rPr lang="nl-BE" b="1" i="1" dirty="0" smtClean="0"/>
              <a:t> </a:t>
            </a:r>
            <a:r>
              <a:rPr lang="nl-BE" b="1" i="1" dirty="0" err="1" smtClean="0"/>
              <a:t>you</a:t>
            </a:r>
            <a:r>
              <a:rPr lang="nl-BE" b="1" i="1" dirty="0" smtClean="0"/>
              <a:t> made </a:t>
            </a:r>
            <a:r>
              <a:rPr lang="nl-BE" b="1" i="1" dirty="0" err="1" smtClean="0"/>
              <a:t>them</a:t>
            </a:r>
            <a:r>
              <a:rPr lang="nl-BE" b="1" i="1" dirty="0" smtClean="0"/>
              <a:t> feel”</a:t>
            </a:r>
          </a:p>
          <a:p>
            <a:pPr marL="118872" indent="0">
              <a:buNone/>
            </a:pPr>
            <a:endParaRPr lang="nl-BE" dirty="0"/>
          </a:p>
          <a:p>
            <a:pPr marL="118872" indent="0" algn="r">
              <a:buNone/>
            </a:pPr>
            <a:r>
              <a:rPr lang="nl-BE" dirty="0" smtClean="0"/>
              <a:t>- Carl W. </a:t>
            </a:r>
            <a:r>
              <a:rPr lang="nl-BE" dirty="0" err="1" smtClean="0"/>
              <a:t>Buechner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4894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Presenteren. </a:t>
            </a:r>
            <a:r>
              <a:rPr lang="nl-BE" i="1" dirty="0" smtClean="0"/>
              <a:t>Watte?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 </a:t>
            </a:r>
            <a:r>
              <a:rPr lang="nl-BE" sz="2800" dirty="0"/>
              <a:t>Hoe verknal ik het?</a:t>
            </a:r>
          </a:p>
          <a:p>
            <a:endParaRPr lang="nl-BE" sz="2800" dirty="0"/>
          </a:p>
          <a:p>
            <a:r>
              <a:rPr lang="nl-BE" sz="2800" dirty="0"/>
              <a:t>Hoe slaag ik?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sz="2400" dirty="0"/>
              <a:t>De voorbereiding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sz="2400" dirty="0"/>
              <a:t>De uitwerking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sz="2400" dirty="0"/>
              <a:t>De presentatie geven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sz="2400" dirty="0"/>
              <a:t>De presentatie evalueren</a:t>
            </a:r>
          </a:p>
          <a:p>
            <a:pPr marL="118872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07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3. De presentatie geven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4400" dirty="0"/>
              <a:t>spreekangst: tips (3.3.3)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  <a:p>
            <a:pPr marL="118872" indent="0">
              <a:buNone/>
            </a:pPr>
            <a:r>
              <a:rPr lang="nl-BE" i="1" dirty="0" smtClean="0"/>
              <a:t>	Je kan het overwinnen! </a:t>
            </a:r>
            <a:endParaRPr lang="nl-BE" i="1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956" y="1940945"/>
            <a:ext cx="4459856" cy="445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9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Waaraan denk je?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  <a:defRPr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GB" dirty="0" err="1"/>
              <a:t>uiterlijk</a:t>
            </a:r>
            <a:r>
              <a:rPr lang="en-GB" dirty="0"/>
              <a:t>/</a:t>
            </a:r>
            <a:r>
              <a:rPr lang="en-GB" dirty="0" err="1"/>
              <a:t>kledij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GB" dirty="0"/>
              <a:t>je </a:t>
            </a:r>
            <a:r>
              <a:rPr lang="en-GB" dirty="0" err="1"/>
              <a:t>eerste</a:t>
            </a:r>
            <a:r>
              <a:rPr lang="en-GB" dirty="0"/>
              <a:t> </a:t>
            </a:r>
            <a:r>
              <a:rPr lang="en-GB" dirty="0" err="1"/>
              <a:t>woorden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GB" dirty="0" err="1"/>
              <a:t>l</a:t>
            </a:r>
            <a:r>
              <a:rPr lang="en-GB" dirty="0" err="1" smtClean="0"/>
              <a:t>ichaamshouding</a:t>
            </a:r>
            <a:endParaRPr lang="en-GB" dirty="0" smtClean="0"/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GB" dirty="0" err="1" smtClean="0"/>
              <a:t>mimiek</a:t>
            </a:r>
            <a:endParaRPr lang="en-GB" dirty="0" smtClean="0"/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GB" dirty="0" err="1" smtClean="0"/>
              <a:t>gebare</a:t>
            </a:r>
            <a:r>
              <a:rPr lang="en-GB" dirty="0" err="1"/>
              <a:t>n</a:t>
            </a:r>
            <a:endParaRPr lang="en-GB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41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 zeker…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GB" sz="3200" dirty="0" err="1" smtClean="0"/>
              <a:t>Haal</a:t>
            </a:r>
            <a:r>
              <a:rPr lang="en-GB" sz="3200" dirty="0" smtClean="0"/>
              <a:t> </a:t>
            </a:r>
            <a:r>
              <a:rPr lang="en-GB" sz="3200" dirty="0" err="1" smtClean="0"/>
              <a:t>diep</a:t>
            </a:r>
            <a:r>
              <a:rPr lang="en-GB" sz="3200" dirty="0" smtClean="0"/>
              <a:t> </a:t>
            </a:r>
            <a:r>
              <a:rPr lang="en-GB" sz="3200" dirty="0" err="1" smtClean="0"/>
              <a:t>adem</a:t>
            </a:r>
            <a:r>
              <a:rPr lang="en-GB" sz="3200" dirty="0" smtClean="0"/>
              <a:t> 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endParaRPr lang="en-GB" sz="3200" dirty="0" smtClean="0"/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GB" sz="3200" dirty="0" err="1" smtClean="0"/>
              <a:t>Glimlach</a:t>
            </a:r>
            <a:endParaRPr lang="en-GB" sz="3200" dirty="0" smtClean="0"/>
          </a:p>
          <a:p>
            <a:pPr lvl="2">
              <a:buFont typeface="Wingdings" panose="05000000000000000000" pitchFamily="2" charset="2"/>
              <a:buChar char="q"/>
              <a:defRPr/>
            </a:pPr>
            <a:endParaRPr lang="en-GB" sz="3200" dirty="0" smtClean="0"/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GB" sz="3200" dirty="0" err="1" smtClean="0"/>
              <a:t>Maak</a:t>
            </a:r>
            <a:r>
              <a:rPr lang="en-GB" sz="3200" dirty="0" smtClean="0"/>
              <a:t> </a:t>
            </a:r>
            <a:r>
              <a:rPr lang="en-GB" sz="3200" dirty="0" err="1" smtClean="0"/>
              <a:t>oogcontact</a:t>
            </a:r>
            <a:r>
              <a:rPr lang="en-GB" sz="3200" dirty="0" smtClean="0"/>
              <a:t> 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endParaRPr lang="en-GB" sz="3200" dirty="0" smtClean="0"/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GB" sz="3200" dirty="0" err="1" smtClean="0"/>
              <a:t>Spreek</a:t>
            </a:r>
            <a:r>
              <a:rPr lang="en-GB" sz="3200" dirty="0" smtClean="0"/>
              <a:t> </a:t>
            </a:r>
            <a:r>
              <a:rPr lang="en-GB" sz="3200" dirty="0" err="1" smtClean="0"/>
              <a:t>rustig</a:t>
            </a:r>
            <a:endParaRPr lang="en-GB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2768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4. Na de presentatie: evaluatie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4000" dirty="0"/>
              <a:t>Werk aan je zwakke(re) </a:t>
            </a:r>
            <a:r>
              <a:rPr lang="nl-BE" sz="4000" dirty="0" smtClean="0"/>
              <a:t>punten</a:t>
            </a:r>
            <a:endParaRPr lang="nl-BE" sz="4000" dirty="0"/>
          </a:p>
          <a:p>
            <a:r>
              <a:rPr lang="nl-BE" sz="4000" dirty="0"/>
              <a:t>Leer van </a:t>
            </a:r>
            <a:r>
              <a:rPr lang="nl-BE" sz="4000" dirty="0" smtClean="0"/>
              <a:t>anderen</a:t>
            </a:r>
          </a:p>
          <a:p>
            <a:endParaRPr lang="nl-BE" sz="4000" dirty="0"/>
          </a:p>
          <a:p>
            <a:endParaRPr lang="nl-BE" sz="4000" dirty="0" smtClean="0"/>
          </a:p>
          <a:p>
            <a:endParaRPr lang="nl-BE" sz="4000" dirty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94567"/>
            <a:ext cx="3664429" cy="349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leer ik uit de synthese?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Voorbereiding = </a:t>
            </a:r>
            <a:r>
              <a:rPr lang="nl-BE" dirty="0" err="1" smtClean="0"/>
              <a:t>key</a:t>
            </a:r>
            <a:r>
              <a:rPr lang="nl-BE" dirty="0" smtClean="0"/>
              <a:t> </a:t>
            </a:r>
          </a:p>
          <a:p>
            <a:r>
              <a:rPr lang="nl-BE" dirty="0" smtClean="0"/>
              <a:t>Pakkende en boeiende inleiding (humor)</a:t>
            </a:r>
          </a:p>
          <a:p>
            <a:r>
              <a:rPr lang="nl-BE" dirty="0" smtClean="0"/>
              <a:t>Intonatie inbrengen + stopwoordjes vermijden </a:t>
            </a:r>
          </a:p>
          <a:p>
            <a:r>
              <a:rPr lang="nl-BE" dirty="0" smtClean="0"/>
              <a:t>Verzorg je taal! </a:t>
            </a:r>
          </a:p>
          <a:p>
            <a:r>
              <a:rPr lang="nl-BE" dirty="0" smtClean="0"/>
              <a:t>Probeer je zenuwen onder controle te houden (tics) </a:t>
            </a:r>
          </a:p>
          <a:p>
            <a:r>
              <a:rPr lang="nl-BE" dirty="0" smtClean="0"/>
              <a:t>Houding? </a:t>
            </a:r>
          </a:p>
          <a:p>
            <a:r>
              <a:rPr lang="nl-BE" dirty="0" smtClean="0"/>
              <a:t>Technische problemen? Niet te lang aarzelen! </a:t>
            </a:r>
          </a:p>
          <a:p>
            <a:r>
              <a:rPr lang="nl-BE" dirty="0" smtClean="0"/>
              <a:t>Conclusie! 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09894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PE opdracht?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nl-BE" b="1" u="sng" dirty="0"/>
              <a:t>PRESENTATIE   (= 40% van het totaal voor </a:t>
            </a:r>
            <a:r>
              <a:rPr lang="nl-BE" b="1" u="sng" dirty="0" err="1"/>
              <a:t>Ndls</a:t>
            </a:r>
            <a:r>
              <a:rPr lang="nl-BE" b="1" u="sng" dirty="0" smtClean="0"/>
              <a:t>)</a:t>
            </a:r>
          </a:p>
          <a:p>
            <a:pPr marL="118872" indent="0">
              <a:buNone/>
            </a:pPr>
            <a:endParaRPr lang="nl-BE" dirty="0"/>
          </a:p>
          <a:p>
            <a:pPr marL="118872" indent="0">
              <a:buNone/>
            </a:pPr>
            <a:r>
              <a:rPr lang="nl-BE" b="1" dirty="0"/>
              <a:t>(30% op de presentatie, 10% op de afgeprinte slides</a:t>
            </a:r>
            <a:r>
              <a:rPr lang="nl-BE" b="1" dirty="0" smtClean="0"/>
              <a:t>)</a:t>
            </a:r>
          </a:p>
          <a:p>
            <a:pPr marL="118872" indent="0">
              <a:buNone/>
            </a:pPr>
            <a:endParaRPr lang="nl-BE" dirty="0"/>
          </a:p>
          <a:p>
            <a:pPr marL="118872" indent="0">
              <a:buNone/>
            </a:pPr>
            <a:r>
              <a:rPr lang="nl-BE" b="1" dirty="0"/>
              <a:t>week 5 + 6 (+7) (zie lijsten per klas) </a:t>
            </a:r>
            <a:endParaRPr lang="nl-BE" b="1" dirty="0" smtClean="0"/>
          </a:p>
          <a:p>
            <a:pPr marL="118872" indent="0">
              <a:buNone/>
            </a:pPr>
            <a:endParaRPr lang="nl-BE" b="1" dirty="0"/>
          </a:p>
          <a:p>
            <a:pPr marL="118872" indent="0">
              <a:buNone/>
            </a:pPr>
            <a:endParaRPr lang="nl-BE" b="1" dirty="0" smtClean="0"/>
          </a:p>
          <a:p>
            <a:pPr marL="118872" indent="0">
              <a:buNone/>
            </a:pPr>
            <a:endParaRPr lang="nl-BE" b="1" dirty="0"/>
          </a:p>
          <a:p>
            <a:pPr marL="118872" indent="0">
              <a:buNone/>
            </a:pPr>
            <a:r>
              <a:rPr lang="nl-BE" dirty="0"/>
              <a:t>*Je moet enkel aanwezig zijn in de week waarin je je eigen presentatie hebt.</a:t>
            </a:r>
          </a:p>
          <a:p>
            <a:pPr marL="118872" indent="0">
              <a:buNone/>
            </a:pP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9875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PE opdracht?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nl-BE" b="1" u="sng" dirty="0" smtClean="0"/>
              <a:t>OPDRACHT</a:t>
            </a:r>
            <a:r>
              <a:rPr lang="nl-BE" b="1" u="sng" dirty="0"/>
              <a:t> </a:t>
            </a:r>
            <a:endParaRPr lang="nl-BE" b="1" u="sng" dirty="0" smtClean="0"/>
          </a:p>
          <a:p>
            <a:pPr marL="118872" indent="0">
              <a:buNone/>
            </a:pPr>
            <a:endParaRPr lang="nl-BE" dirty="0"/>
          </a:p>
          <a:p>
            <a:r>
              <a:rPr lang="nl-BE" dirty="0"/>
              <a:t>Bereid een presentatie voor van </a:t>
            </a:r>
            <a:r>
              <a:rPr lang="nl-BE" b="1" u="sng" dirty="0"/>
              <a:t>7 minuten</a:t>
            </a:r>
            <a:r>
              <a:rPr lang="nl-BE" dirty="0"/>
              <a:t> (timing zo goed mogelijk respecteren</a:t>
            </a:r>
            <a:r>
              <a:rPr lang="nl-BE" dirty="0" smtClean="0"/>
              <a:t>!) over </a:t>
            </a:r>
            <a:r>
              <a:rPr lang="nl-BE" dirty="0"/>
              <a:t>een </a:t>
            </a:r>
            <a:r>
              <a:rPr lang="nl-BE" b="1" dirty="0"/>
              <a:t>IT-gerelateerd onderwerp</a:t>
            </a:r>
            <a:r>
              <a:rPr lang="nl-BE" dirty="0"/>
              <a:t> (=recente ontwikkeling binnen IT) (géén game</a:t>
            </a:r>
            <a:r>
              <a:rPr lang="nl-BE" dirty="0" smtClean="0"/>
              <a:t>).</a:t>
            </a:r>
          </a:p>
          <a:p>
            <a:endParaRPr lang="nl-BE" dirty="0"/>
          </a:p>
          <a:p>
            <a:r>
              <a:rPr lang="nl-BE" dirty="0"/>
              <a:t>Gebruik een </a:t>
            </a:r>
            <a:r>
              <a:rPr lang="nl-BE" dirty="0" err="1"/>
              <a:t>powerpoint</a:t>
            </a:r>
            <a:r>
              <a:rPr lang="nl-BE" dirty="0"/>
              <a:t>/</a:t>
            </a:r>
            <a:r>
              <a:rPr lang="nl-BE" dirty="0" err="1"/>
              <a:t>prezi</a:t>
            </a:r>
            <a:r>
              <a:rPr lang="nl-BE" dirty="0" smtClean="0"/>
              <a:t>.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80987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PE opdracht?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Breng de afgeprinte versie van je slides mee om VOOR AANVANG van je presentatie af te </a:t>
            </a:r>
            <a:r>
              <a:rPr lang="nl-BE" dirty="0" smtClean="0"/>
              <a:t>geven</a:t>
            </a:r>
          </a:p>
          <a:p>
            <a:endParaRPr lang="nl-BE" dirty="0"/>
          </a:p>
          <a:p>
            <a:r>
              <a:rPr lang="nl-BE" dirty="0"/>
              <a:t>(=hand-outs; bv. 6 dia's per blad, hoeft NIET IN KLEUR</a:t>
            </a:r>
            <a:r>
              <a:rPr lang="nl-BE" dirty="0" smtClean="0"/>
              <a:t>)</a:t>
            </a:r>
          </a:p>
          <a:p>
            <a:endParaRPr lang="nl-BE" dirty="0"/>
          </a:p>
          <a:p>
            <a:r>
              <a:rPr lang="nl-BE" dirty="0"/>
              <a:t>10% VAN JE PUNTEN KRIJG JE OP DEZE </a:t>
            </a:r>
            <a:r>
              <a:rPr lang="nl-BE" dirty="0" smtClean="0"/>
              <a:t>SLIDES</a:t>
            </a:r>
          </a:p>
          <a:p>
            <a:endParaRPr lang="nl-BE" dirty="0"/>
          </a:p>
          <a:p>
            <a:pPr marL="118872" indent="0">
              <a:buNone/>
            </a:pPr>
            <a:r>
              <a:rPr lang="nl-BE" dirty="0" smtClean="0"/>
              <a:t>		!! Geen </a:t>
            </a:r>
            <a:r>
              <a:rPr lang="nl-BE" dirty="0"/>
              <a:t>slides afgeven = geen </a:t>
            </a:r>
            <a:r>
              <a:rPr lang="nl-BE" dirty="0" smtClean="0"/>
              <a:t>punten !!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823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Hoe verknal ik het?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slechte voorbereiding (te weinig / te veel)</a:t>
            </a:r>
          </a:p>
          <a:p>
            <a:r>
              <a:rPr lang="nl-BE" dirty="0"/>
              <a:t>slechte eerste indruk</a:t>
            </a:r>
          </a:p>
          <a:p>
            <a:r>
              <a:rPr lang="nl-BE" dirty="0"/>
              <a:t>slechte/ geen opener en/of </a:t>
            </a:r>
            <a:r>
              <a:rPr lang="nl-BE" dirty="0" smtClean="0"/>
              <a:t>einde / </a:t>
            </a:r>
            <a:r>
              <a:rPr lang="nl-BE" dirty="0"/>
              <a:t>eindslide</a:t>
            </a:r>
          </a:p>
          <a:p>
            <a:r>
              <a:rPr lang="nl-BE" dirty="0"/>
              <a:t>aflezen / afratelen</a:t>
            </a:r>
          </a:p>
          <a:p>
            <a:r>
              <a:rPr lang="nl-BE" dirty="0"/>
              <a:t>slechte </a:t>
            </a:r>
            <a:r>
              <a:rPr lang="nl-BE" dirty="0" err="1"/>
              <a:t>Ppt</a:t>
            </a:r>
            <a:r>
              <a:rPr lang="nl-BE" dirty="0"/>
              <a:t>/</a:t>
            </a:r>
            <a:r>
              <a:rPr lang="nl-BE" dirty="0" err="1"/>
              <a:t>Prezi</a:t>
            </a:r>
            <a:r>
              <a:rPr lang="nl-BE" dirty="0"/>
              <a:t> of typo’s / dt-fouten!</a:t>
            </a:r>
          </a:p>
          <a:p>
            <a:r>
              <a:rPr lang="nl-BE" dirty="0"/>
              <a:t>gebrek aan samenhang</a:t>
            </a:r>
          </a:p>
          <a:p>
            <a:r>
              <a:rPr lang="nl-BE" dirty="0"/>
              <a:t>gebrek aan dynamiek / lichaamstaal</a:t>
            </a:r>
          </a:p>
          <a:p>
            <a:r>
              <a:rPr lang="nl-BE" dirty="0"/>
              <a:t>gebrek aan oogcontact</a:t>
            </a:r>
          </a:p>
          <a:p>
            <a:r>
              <a:rPr lang="nl-BE" dirty="0"/>
              <a:t>…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676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Hoe slaag ik dan?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nl-BE" dirty="0" err="1" smtClean="0"/>
              <a:t>That’s</a:t>
            </a:r>
            <a:r>
              <a:rPr lang="nl-BE" dirty="0" smtClean="0"/>
              <a:t> the question… </a:t>
            </a:r>
          </a:p>
          <a:p>
            <a:pPr marL="118872" indent="0">
              <a:buNone/>
            </a:pPr>
            <a:endParaRPr lang="nl-BE" dirty="0"/>
          </a:p>
          <a:p>
            <a:pPr marL="118872" indent="0">
              <a:buNone/>
            </a:pPr>
            <a:r>
              <a:rPr lang="nl-BE" dirty="0" smtClean="0">
                <a:solidFill>
                  <a:srgbClr val="FFC000"/>
                </a:solidFill>
              </a:rPr>
              <a:t>		Voorbereiden</a:t>
            </a:r>
          </a:p>
          <a:p>
            <a:pPr marL="118872" indent="0">
              <a:buNone/>
            </a:pPr>
            <a:r>
              <a:rPr lang="nl-BE" dirty="0" smtClean="0">
                <a:solidFill>
                  <a:srgbClr val="FFC000"/>
                </a:solidFill>
              </a:rPr>
              <a:t>		Uitwerken </a:t>
            </a:r>
          </a:p>
          <a:p>
            <a:pPr marL="118872" indent="0">
              <a:buNone/>
            </a:pPr>
            <a:r>
              <a:rPr lang="nl-BE" dirty="0" smtClean="0">
                <a:solidFill>
                  <a:srgbClr val="FFC000"/>
                </a:solidFill>
              </a:rPr>
              <a:t>		Presentatie geven </a:t>
            </a:r>
          </a:p>
          <a:p>
            <a:pPr marL="118872" indent="0">
              <a:buNone/>
            </a:pPr>
            <a:r>
              <a:rPr lang="nl-BE" dirty="0" smtClean="0">
                <a:solidFill>
                  <a:srgbClr val="FFC000"/>
                </a:solidFill>
              </a:rPr>
              <a:t>		Evalueren </a:t>
            </a:r>
            <a:endParaRPr lang="nl-B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3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1. Voorbereiden?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nl-BE" dirty="0" smtClean="0"/>
              <a:t>Stel jezelf steeds deze vragen:</a:t>
            </a:r>
          </a:p>
          <a:p>
            <a:pPr marL="118872" indent="0">
              <a:buNone/>
            </a:pPr>
            <a:endParaRPr lang="nl-BE" dirty="0" smtClean="0"/>
          </a:p>
          <a:p>
            <a:pPr lvl="0"/>
            <a:r>
              <a:rPr lang="nl-BE" dirty="0"/>
              <a:t>WAAROM?(!)			</a:t>
            </a:r>
          </a:p>
          <a:p>
            <a:pPr lvl="0"/>
            <a:r>
              <a:rPr lang="nl-BE" dirty="0"/>
              <a:t>ONDERWERP?</a:t>
            </a:r>
          </a:p>
          <a:p>
            <a:pPr lvl="0"/>
            <a:r>
              <a:rPr lang="nl-BE" dirty="0"/>
              <a:t>DOEL?</a:t>
            </a:r>
          </a:p>
          <a:p>
            <a:pPr lvl="0"/>
            <a:r>
              <a:rPr lang="nl-BE" dirty="0"/>
              <a:t>PUBLIEK?</a:t>
            </a:r>
          </a:p>
          <a:p>
            <a:pPr lvl="0"/>
            <a:r>
              <a:rPr lang="nl-BE" dirty="0"/>
              <a:t>WAAR?</a:t>
            </a:r>
          </a:p>
          <a:p>
            <a:pPr lvl="0"/>
            <a:r>
              <a:rPr lang="nl-BE" dirty="0"/>
              <a:t>HOELANG?</a:t>
            </a:r>
          </a:p>
          <a:p>
            <a:pPr marL="118872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013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Voorbereiden?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nl-BE" sz="4400" b="1" dirty="0" smtClean="0"/>
              <a:t>Waarover</a:t>
            </a:r>
            <a:r>
              <a:rPr lang="nl-BE" sz="4400" b="1" dirty="0"/>
              <a:t>?!</a:t>
            </a:r>
          </a:p>
          <a:p>
            <a:endParaRPr lang="nl-BE" dirty="0" smtClean="0"/>
          </a:p>
          <a:p>
            <a:r>
              <a:rPr lang="nl-BE" dirty="0" smtClean="0"/>
              <a:t>Wat vinden je luisteraars </a:t>
            </a:r>
          </a:p>
          <a:p>
            <a:pPr marL="118872" indent="0">
              <a:buNone/>
            </a:pPr>
            <a:r>
              <a:rPr lang="nl-BE" dirty="0"/>
              <a:t>	</a:t>
            </a:r>
            <a:r>
              <a:rPr lang="nl-BE" dirty="0" smtClean="0"/>
              <a:t>interessant? </a:t>
            </a:r>
            <a:endParaRPr lang="nl-BE" dirty="0"/>
          </a:p>
          <a:p>
            <a:pPr marL="118872" indent="0">
              <a:buNone/>
            </a:pPr>
            <a:endParaRPr lang="nl-BE" dirty="0" smtClean="0"/>
          </a:p>
          <a:p>
            <a:pPr marL="118872" indent="0">
              <a:buNone/>
            </a:pPr>
            <a:r>
              <a:rPr lang="nl-BE" dirty="0"/>
              <a:t>	</a:t>
            </a:r>
            <a:r>
              <a:rPr lang="nl-BE" dirty="0" smtClean="0"/>
              <a:t>						</a:t>
            </a:r>
            <a:endParaRPr lang="nl-BE" dirty="0" smtClean="0"/>
          </a:p>
          <a:p>
            <a:pPr marL="118872" indent="0">
              <a:buNone/>
            </a:pPr>
            <a:r>
              <a:rPr lang="nl-BE" b="1" i="1" dirty="0"/>
              <a:t>	</a:t>
            </a:r>
            <a:r>
              <a:rPr lang="nl-BE" b="1" i="1" dirty="0" err="1" smtClean="0"/>
              <a:t>audience</a:t>
            </a:r>
            <a:r>
              <a:rPr lang="nl-BE" b="1" i="1" dirty="0" smtClean="0"/>
              <a:t> </a:t>
            </a:r>
            <a:r>
              <a:rPr lang="nl-BE" b="1" i="1" dirty="0"/>
              <a:t>design</a:t>
            </a:r>
            <a:r>
              <a:rPr lang="nl-BE" b="1" i="1" dirty="0" smtClean="0"/>
              <a:t>!</a:t>
            </a:r>
            <a:endParaRPr lang="nl-BE" b="1" i="1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44" y="1871933"/>
            <a:ext cx="3585068" cy="267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Voorbereiden?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Wat </a:t>
            </a:r>
            <a:r>
              <a:rPr lang="nl-BE" dirty="0"/>
              <a:t>ga je tonen? </a:t>
            </a:r>
            <a:endParaRPr lang="nl-BE" dirty="0" smtClean="0"/>
          </a:p>
          <a:p>
            <a:endParaRPr lang="nl-BE" dirty="0"/>
          </a:p>
          <a:p>
            <a:pPr marL="118872" indent="0">
              <a:buNone/>
            </a:pPr>
            <a:endParaRPr lang="nl-BE" dirty="0"/>
          </a:p>
          <a:p>
            <a:r>
              <a:rPr lang="nl-BE" dirty="0"/>
              <a:t>Wat ga je zeggen? Vertellen? 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792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Voorbereiden?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Wat weet je erover? </a:t>
            </a:r>
          </a:p>
          <a:p>
            <a:pPr marL="118872" indent="0">
              <a:buNone/>
            </a:pPr>
            <a:endParaRPr lang="nl-BE" dirty="0" smtClean="0"/>
          </a:p>
          <a:p>
            <a:pPr marL="118872" indent="0">
              <a:buNone/>
            </a:pPr>
            <a:r>
              <a:rPr lang="nl-BE" dirty="0" smtClean="0">
                <a:sym typeface="Wingdings" panose="05000000000000000000" pitchFamily="2" charset="2"/>
              </a:rPr>
              <a:t>	 </a:t>
            </a:r>
            <a:r>
              <a:rPr lang="nl-BE" dirty="0" smtClean="0"/>
              <a:t>Research</a:t>
            </a:r>
            <a:r>
              <a:rPr lang="nl-BE" dirty="0"/>
              <a:t>!!! </a:t>
            </a:r>
          </a:p>
          <a:p>
            <a:pPr marL="118872" indent="0">
              <a:buNone/>
            </a:pP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513" y="2225616"/>
            <a:ext cx="5231056" cy="326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 dan?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materiaal verzamelen (recent + betrouwbaar)</a:t>
            </a:r>
          </a:p>
          <a:p>
            <a:endParaRPr lang="nl-BE" dirty="0" smtClean="0"/>
          </a:p>
          <a:p>
            <a:endParaRPr lang="nl-BE" dirty="0"/>
          </a:p>
          <a:p>
            <a:r>
              <a:rPr lang="nl-BE" dirty="0"/>
              <a:t>onderwerp afbakenen (timing + publiek)</a:t>
            </a:r>
          </a:p>
          <a:p>
            <a:endParaRPr lang="nl-BE" dirty="0" smtClean="0"/>
          </a:p>
          <a:p>
            <a:endParaRPr lang="nl-BE" dirty="0"/>
          </a:p>
          <a:p>
            <a:r>
              <a:rPr lang="nl-BE" dirty="0"/>
              <a:t>structuur aanbrengen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5957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472</Words>
  <Application>Microsoft Office PowerPoint</Application>
  <PresentationFormat>Breedbeeld</PresentationFormat>
  <Paragraphs>190</Paragraphs>
  <Slides>27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5" baseType="lpstr">
      <vt:lpstr>Arial</vt:lpstr>
      <vt:lpstr>Corbel</vt:lpstr>
      <vt:lpstr>Mistral</vt:lpstr>
      <vt:lpstr>Vladimir Script</vt:lpstr>
      <vt:lpstr>Wingdings</vt:lpstr>
      <vt:lpstr>Wingdings 2</vt:lpstr>
      <vt:lpstr>Wingdings 3</vt:lpstr>
      <vt:lpstr>Module</vt:lpstr>
      <vt:lpstr>Presenteren  Tips &amp; tricks</vt:lpstr>
      <vt:lpstr>Presenteren. Watte? </vt:lpstr>
      <vt:lpstr>Hoe verknal ik het? </vt:lpstr>
      <vt:lpstr>Hoe slaag ik dan? </vt:lpstr>
      <vt:lpstr>1. Voorbereiden? </vt:lpstr>
      <vt:lpstr>Voorbereiden? </vt:lpstr>
      <vt:lpstr>Voorbereiden? </vt:lpstr>
      <vt:lpstr>Voorbereiden? </vt:lpstr>
      <vt:lpstr>En dan? </vt:lpstr>
      <vt:lpstr>2. Uitwerken?</vt:lpstr>
      <vt:lpstr>Opbouw: inleiding – midden – slot </vt:lpstr>
      <vt:lpstr>Zéker doen in je inleiding:</vt:lpstr>
      <vt:lpstr>Zéker doen in je midden:</vt:lpstr>
      <vt:lpstr>Zéker doen in je slot:</vt:lpstr>
      <vt:lpstr>Visuele ondersteuning</vt:lpstr>
      <vt:lpstr>Wat is een goede slide? </vt:lpstr>
      <vt:lpstr>Leesbaarheid = key</vt:lpstr>
      <vt:lpstr>De ideale slide</vt:lpstr>
      <vt:lpstr>Behalve: een citaat </vt:lpstr>
      <vt:lpstr>3. De presentatie geven </vt:lpstr>
      <vt:lpstr>Waaraan denk je?</vt:lpstr>
      <vt:lpstr>En zeker…</vt:lpstr>
      <vt:lpstr>4. Na de presentatie: evaluatie</vt:lpstr>
      <vt:lpstr>Wat leer ik uit de synthese? </vt:lpstr>
      <vt:lpstr>PE opdracht? </vt:lpstr>
      <vt:lpstr>PE opdracht? </vt:lpstr>
      <vt:lpstr>PE opdracht? </vt:lpstr>
    </vt:vector>
  </TitlesOfParts>
  <Company>PXL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Presenteren  Tips &amp; tricks</dc:title>
  <dc:creator>Lynn Custers</dc:creator>
  <cp:lastModifiedBy>Lynn Custers</cp:lastModifiedBy>
  <cp:revision>3</cp:revision>
  <dcterms:created xsi:type="dcterms:W3CDTF">2015-03-03T14:30:24Z</dcterms:created>
  <dcterms:modified xsi:type="dcterms:W3CDTF">2015-03-04T10:24:29Z</dcterms:modified>
</cp:coreProperties>
</file>