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488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21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05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39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06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890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89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079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9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56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5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7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919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4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65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81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79B7-BFDD-4F53-A14C-AA8307B4FC2D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3194-B07E-47B2-9A4E-D5C5370665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364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Privacy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Ignace Frederix</a:t>
            </a:r>
          </a:p>
        </p:txBody>
      </p:sp>
    </p:spTree>
    <p:extLst>
      <p:ext uri="{BB962C8B-B14F-4D97-AF65-F5344CB8AC3E}">
        <p14:creationId xmlns:p14="http://schemas.microsoft.com/office/powerpoint/2010/main" val="325741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Privacy in het straatbeeld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Waar</a:t>
            </a:r>
          </a:p>
          <a:p>
            <a:r>
              <a:rPr lang="nl-BE" dirty="0"/>
              <a:t>Wanneer</a:t>
            </a:r>
          </a:p>
          <a:p>
            <a:r>
              <a:rPr lang="nl-BE" dirty="0"/>
              <a:t>Waarom</a:t>
            </a:r>
          </a:p>
        </p:txBody>
      </p:sp>
      <p:pic>
        <p:nvPicPr>
          <p:cNvPr id="1026" name="Picture 2" descr="http://www.vvsg.be/veiligheid/camera/PublishingImages/TDS_cartoon%20came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5" y="2655153"/>
            <a:ext cx="4150057" cy="25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Landen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Engeland</a:t>
            </a:r>
          </a:p>
          <a:p>
            <a:r>
              <a:rPr lang="nl-BE" dirty="0"/>
              <a:t>Frankrijk</a:t>
            </a:r>
          </a:p>
          <a:p>
            <a:r>
              <a:rPr lang="nl-BE" dirty="0"/>
              <a:t>Nederland</a:t>
            </a:r>
          </a:p>
          <a:p>
            <a:r>
              <a:rPr lang="nl-BE" dirty="0"/>
              <a:t>China</a:t>
            </a:r>
          </a:p>
          <a:p>
            <a:r>
              <a:rPr lang="nl-BE" dirty="0"/>
              <a:t>Noord-Korea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68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hier in België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Hoeveelheid camera's  300,000</a:t>
            </a:r>
          </a:p>
          <a:p>
            <a:r>
              <a:rPr lang="nl-BE" dirty="0"/>
              <a:t>Plaats</a:t>
            </a:r>
          </a:p>
          <a:p>
            <a:r>
              <a:rPr lang="nl-BE" dirty="0"/>
              <a:t>Waar wel</a:t>
            </a:r>
          </a:p>
          <a:p>
            <a:r>
              <a:rPr lang="nl-BE" dirty="0"/>
              <a:t>Waar niet</a:t>
            </a:r>
          </a:p>
        </p:txBody>
      </p:sp>
    </p:spTree>
    <p:extLst>
      <p:ext uri="{BB962C8B-B14F-4D97-AF65-F5344CB8AC3E}">
        <p14:creationId xmlns:p14="http://schemas.microsoft.com/office/powerpoint/2010/main" val="21161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Bedankt voor jullie aandacht ! </a:t>
            </a:r>
          </a:p>
        </p:txBody>
      </p:sp>
    </p:spTree>
    <p:extLst>
      <p:ext uri="{BB962C8B-B14F-4D97-AF65-F5344CB8AC3E}">
        <p14:creationId xmlns:p14="http://schemas.microsoft.com/office/powerpoint/2010/main" val="208723552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4835</TotalTime>
  <Words>34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Condensspoor</vt:lpstr>
      <vt:lpstr>Privacy</vt:lpstr>
      <vt:lpstr>Privacy in het straatbeeld</vt:lpstr>
      <vt:lpstr>Landen  </vt:lpstr>
      <vt:lpstr>Hoe hier in België 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</dc:title>
  <dc:creator>Danny Frederix</dc:creator>
  <cp:lastModifiedBy>Danny Frederix</cp:lastModifiedBy>
  <cp:revision>4</cp:revision>
  <dcterms:created xsi:type="dcterms:W3CDTF">2016-02-25T14:55:43Z</dcterms:created>
  <dcterms:modified xsi:type="dcterms:W3CDTF">2016-02-28T23:31:14Z</dcterms:modified>
</cp:coreProperties>
</file>