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8" r:id="rId13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6" autoAdjust="0"/>
    <p:restoredTop sz="86456" autoAdjust="0"/>
  </p:normalViewPr>
  <p:slideViewPr>
    <p:cSldViewPr snapToGrid="0" snapToObjects="1">
      <p:cViewPr varScale="1">
        <p:scale>
          <a:sx n="48" d="100"/>
          <a:sy n="48" d="100"/>
        </p:scale>
        <p:origin x="170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3390C-42BA-0747-876F-D4E9DFFC27B5}" type="datetimeFigureOut">
              <a:rPr lang="nl-NL" smtClean="0"/>
              <a:pPr/>
              <a:t>9-3-2016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A9D2-90B0-6F4F-A3E2-4E764F8EC1D8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785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23476-B24D-4B70-AA5E-201D4035B4E9}" type="datetimeFigureOut">
              <a:rPr lang="nl-BE" smtClean="0"/>
              <a:t>9/03/2016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1F2EF-3C09-4947-9DAA-936487C60D2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518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eeld_geselecteer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49368" y="3373542"/>
            <a:ext cx="3838811" cy="33087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198" y="1903517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42241" y="3876249"/>
            <a:ext cx="4807127" cy="1137302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58A61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36360" y="6399774"/>
            <a:ext cx="12656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C495B2-31EF-4655-A6FC-ADA64487859A}" type="datetime1">
              <a:rPr lang="nl-NL" smtClean="0"/>
              <a:t>9-3-2016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3231570" y="6399774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7" name="Afbeelding 6" descr="Macintosh HD:Users:nickdaenen:Desktop:logo_pxl.wmf"/>
          <p:cNvPicPr/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74618" y="390626"/>
            <a:ext cx="1420504" cy="142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 userDrawn="1"/>
        </p:nvSpPr>
        <p:spPr>
          <a:xfrm>
            <a:off x="542241" y="6057401"/>
            <a:ext cx="5196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/>
              <a:t>Hogeschool PXL</a:t>
            </a:r>
            <a:r>
              <a:rPr lang="nl-NL" sz="1200" b="0" baseline="0" dirty="0"/>
              <a:t> – </a:t>
            </a:r>
            <a:r>
              <a:rPr lang="nl-NL" sz="1200" b="0" baseline="0" dirty="0" err="1"/>
              <a:t>Elfde-Liniestraat</a:t>
            </a:r>
            <a:r>
              <a:rPr lang="nl-NL" sz="1200" b="0" baseline="0" dirty="0"/>
              <a:t> 24 – B-3500 Hasselt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baseline="0" dirty="0" err="1"/>
              <a:t>www.pxl.be</a:t>
            </a:r>
            <a:r>
              <a:rPr lang="nl-NL" sz="1200" b="0" baseline="0" dirty="0"/>
              <a:t> - </a:t>
            </a:r>
            <a:r>
              <a:rPr lang="nl-NL" sz="1200" b="0" baseline="0" dirty="0" err="1"/>
              <a:t>www.pxl.be</a:t>
            </a:r>
            <a:r>
              <a:rPr lang="nl-NL" sz="1200" b="0" baseline="0" dirty="0"/>
              <a:t>/</a:t>
            </a:r>
            <a:r>
              <a:rPr lang="nl-NL" sz="1200" b="0" baseline="0" dirty="0" err="1"/>
              <a:t>facebook</a:t>
            </a:r>
            <a:endParaRPr lang="nl-NL" sz="1200" b="0" dirty="0"/>
          </a:p>
          <a:p>
            <a:endParaRPr lang="nl-NL" dirty="0"/>
          </a:p>
        </p:txBody>
      </p:sp>
      <p:pic>
        <p:nvPicPr>
          <p:cNvPr id="12" name="Afbeelding 11" descr="dehogeschoolmethetnetwerk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9936" y="5543474"/>
            <a:ext cx="2975517" cy="4076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0FF7BF-3346-4739-8E47-C767CE76C2C3}" type="datetime1">
              <a:rPr lang="nl-NL" smtClean="0"/>
              <a:t>9-3-2016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EE12242A-3FE9-4680-8B72-A03A98E1813C}" type="datetime1">
              <a:rPr lang="nl-NL" smtClean="0"/>
              <a:t>9-3-2016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9" name="Afbeelding 8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B889DCA0-CF21-46A9-9EED-45EA57F29D76}" type="datetime1">
              <a:rPr lang="nl-NL" smtClean="0"/>
              <a:t>9-3-2016</a:t>
            </a:fld>
            <a:endParaRPr lang="nl-NL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108CA974-E7CF-422C-97DD-FC5BB1E56306}" type="datetime1">
              <a:rPr lang="nl-NL" smtClean="0"/>
              <a:t>9-3-2016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beeldsloga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58615" y="0"/>
            <a:ext cx="54102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CBF4C1-94FB-4931-878E-798B4B3FDB24}" type="datetime1">
              <a:rPr lang="nl-NL" smtClean="0"/>
              <a:t>9-3-2016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9EB2E940-E2B7-4F7C-8D43-0EC8F99365FA}" type="datetime1">
              <a:rPr lang="nl-NL" smtClean="0"/>
              <a:t>9-3-2016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12" name="Afbeelding 11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87E6BABE-D753-4487-89B8-4B39249EAB8F}" type="datetime1">
              <a:rPr lang="nl-NL" smtClean="0"/>
              <a:t>9-3-2016</a:t>
            </a:fld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pic>
        <p:nvPicPr>
          <p:cNvPr id="8" name="Afbeelding 7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F9B249BC-BE25-4876-910D-5F989252B94F}" type="datetime1">
              <a:rPr lang="nl-NL" smtClean="0"/>
              <a:t>9-3-2016</a:t>
            </a:fld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B5942440-AFBB-4BED-9C71-173C1541FF13}" type="datetime1">
              <a:rPr lang="nl-NL" smtClean="0"/>
              <a:t>9-3-2016</a:t>
            </a:fld>
            <a:endParaRPr 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0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pic>
        <p:nvPicPr>
          <p:cNvPr id="10" name="Afbeelding 9" descr="Macintosh HD:Users:nickdaenen:Desktop:logo_pxl.wmf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49247" y="5836623"/>
            <a:ext cx="73755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77542" y="6356350"/>
            <a:ext cx="1265640" cy="365125"/>
          </a:xfrm>
        </p:spPr>
        <p:txBody>
          <a:bodyPr/>
          <a:lstStyle/>
          <a:p>
            <a:fld id="{3CE1AEDF-0B41-4593-A815-8998B45924B2}" type="datetime1">
              <a:rPr lang="nl-NL" smtClean="0"/>
              <a:t>9-3-2016</a:t>
            </a:fld>
            <a:endParaRPr lang="nl-NL" dirty="0"/>
          </a:p>
        </p:txBody>
      </p:sp>
      <p:sp>
        <p:nvSpPr>
          <p:cNvPr id="12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396047" cy="365125"/>
          </a:xfrm>
        </p:spPr>
        <p:txBody>
          <a:bodyPr/>
          <a:lstStyle/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325160" y="6356350"/>
            <a:ext cx="1265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4710-7E58-4CB1-BD0D-E38C12EB6AC5}" type="datetime1">
              <a:rPr lang="nl-NL" smtClean="0"/>
              <a:t>9-3-2016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3036D-0E03-9346-8FAD-2172B1B1F203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6682275"/>
            <a:ext cx="9144000" cy="180000"/>
          </a:xfrm>
          <a:prstGeom prst="rect">
            <a:avLst/>
          </a:prstGeom>
          <a:solidFill>
            <a:srgbClr val="58A6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58A61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 Evolutie Van Mobiele Data 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Ignace Frederix </a:t>
            </a:r>
          </a:p>
          <a:p>
            <a:r>
              <a:rPr lang="nl-NL" dirty="0"/>
              <a:t>1TING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mobiele data ?</a:t>
            </a:r>
          </a:p>
          <a:p>
            <a:r>
              <a:rPr lang="nl-NL" dirty="0"/>
              <a:t>Welke vormen ?</a:t>
            </a:r>
          </a:p>
          <a:p>
            <a:r>
              <a:rPr lang="nl-NL" dirty="0"/>
              <a:t>Ontstaan</a:t>
            </a:r>
          </a:p>
          <a:p>
            <a:r>
              <a:rPr lang="nl-NL" dirty="0"/>
              <a:t>Waar gebruiken we het ?</a:t>
            </a:r>
          </a:p>
          <a:p>
            <a:r>
              <a:rPr lang="nl-NL" dirty="0"/>
              <a:t>Gevaren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31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674" y="3368929"/>
            <a:ext cx="5253789" cy="22466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 5.Gevaren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Straling</a:t>
            </a:r>
          </a:p>
          <a:p>
            <a:r>
              <a:rPr lang="nl-BE" dirty="0"/>
              <a:t>Kost</a:t>
            </a:r>
          </a:p>
          <a:p>
            <a:r>
              <a:rPr lang="nl-BE" dirty="0"/>
              <a:t>Afleiding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9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Zijn er nog vragen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Bedankt voor jullie aandacht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4098" name="Picture 2" descr="http://cdn.minoc.com/zd_images/2015/07/shutterstock_999915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41" y="2438400"/>
            <a:ext cx="5192127" cy="343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8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mobiele data ?</a:t>
            </a:r>
          </a:p>
          <a:p>
            <a:r>
              <a:rPr lang="nl-NL" dirty="0"/>
              <a:t>Welke vormen ?</a:t>
            </a:r>
          </a:p>
          <a:p>
            <a:r>
              <a:rPr lang="nl-NL" dirty="0"/>
              <a:t>Ontstaan</a:t>
            </a:r>
          </a:p>
          <a:p>
            <a:r>
              <a:rPr lang="nl-NL" dirty="0"/>
              <a:t>Waar gebruiken we het ?</a:t>
            </a:r>
          </a:p>
          <a:p>
            <a:r>
              <a:rPr lang="nl-NL" dirty="0"/>
              <a:t>Gevaren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Wat is mobiele data 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Internet</a:t>
            </a:r>
          </a:p>
          <a:p>
            <a:r>
              <a:rPr lang="nl-BE" dirty="0"/>
              <a:t>Geen wifi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003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mobiele data ?</a:t>
            </a:r>
          </a:p>
          <a:p>
            <a:r>
              <a:rPr lang="nl-NL" dirty="0"/>
              <a:t>Welke vormen ?</a:t>
            </a:r>
          </a:p>
          <a:p>
            <a:r>
              <a:rPr lang="nl-NL" dirty="0"/>
              <a:t>Ontstaan</a:t>
            </a:r>
          </a:p>
          <a:p>
            <a:r>
              <a:rPr lang="nl-NL" dirty="0"/>
              <a:t>Waar gebruiken we het ?</a:t>
            </a:r>
          </a:p>
          <a:p>
            <a:r>
              <a:rPr lang="nl-NL" dirty="0"/>
              <a:t>Gevaren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4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Welke vormen 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GSM/ tablets</a:t>
            </a:r>
          </a:p>
          <a:p>
            <a:r>
              <a:rPr lang="nl-BE" dirty="0"/>
              <a:t>USB-stick</a:t>
            </a:r>
          </a:p>
          <a:p>
            <a:r>
              <a:rPr lang="nl-BE" dirty="0"/>
              <a:t>PCMCIA- en </a:t>
            </a:r>
            <a:r>
              <a:rPr lang="nl-BE" dirty="0" err="1"/>
              <a:t>ExpressCard</a:t>
            </a:r>
            <a:r>
              <a:rPr lang="nl-BE" dirty="0"/>
              <a:t>-kaarten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1026" name="Picture 2" descr="http://genious.be/sites/default/files/products/000000-001000/10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0" y="4135897"/>
            <a:ext cx="26098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destockweb.net/images/products/Carte_PCMCIA_Vodaphone_GT_3G_EMA_Quadribande_CDM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30" y="3843630"/>
            <a:ext cx="2938379" cy="220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01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mobiele data ?</a:t>
            </a:r>
          </a:p>
          <a:p>
            <a:r>
              <a:rPr lang="nl-NL" dirty="0"/>
              <a:t>Welke vormen ?</a:t>
            </a:r>
          </a:p>
          <a:p>
            <a:r>
              <a:rPr lang="nl-NL" dirty="0"/>
              <a:t>Ontstaan</a:t>
            </a:r>
          </a:p>
          <a:p>
            <a:r>
              <a:rPr lang="nl-NL" dirty="0"/>
              <a:t>Waar gebruiken we het ?</a:t>
            </a:r>
          </a:p>
          <a:p>
            <a:r>
              <a:rPr lang="nl-NL" dirty="0"/>
              <a:t>Gevaren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84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Ontstaan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0G =&gt; 1946</a:t>
            </a:r>
          </a:p>
          <a:p>
            <a:r>
              <a:rPr lang="nl-BE" dirty="0"/>
              <a:t>3G =&gt; 1998</a:t>
            </a:r>
          </a:p>
          <a:p>
            <a:r>
              <a:rPr lang="nl-BE" dirty="0"/>
              <a:t>4G =&gt; 2006</a:t>
            </a:r>
          </a:p>
          <a:p>
            <a:r>
              <a:rPr lang="nl-BE" dirty="0"/>
              <a:t>5G =&gt; 2020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86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Inhoudstafel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mobiele data ?</a:t>
            </a:r>
          </a:p>
          <a:p>
            <a:r>
              <a:rPr lang="nl-NL" dirty="0"/>
              <a:t>Welke vormen ?</a:t>
            </a:r>
          </a:p>
          <a:p>
            <a:r>
              <a:rPr lang="nl-NL" dirty="0"/>
              <a:t>Ontstaan</a:t>
            </a:r>
          </a:p>
          <a:p>
            <a:r>
              <a:rPr lang="nl-NL" dirty="0"/>
              <a:t>Waar gebruiken we het ?</a:t>
            </a:r>
          </a:p>
          <a:p>
            <a:r>
              <a:rPr lang="nl-NL" dirty="0"/>
              <a:t>Gevaren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014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Waar gebruiken we het 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Straat </a:t>
            </a:r>
          </a:p>
          <a:p>
            <a:r>
              <a:rPr lang="nl-BE" dirty="0"/>
              <a:t>Café</a:t>
            </a:r>
          </a:p>
          <a:p>
            <a:r>
              <a:rPr lang="nl-BE" dirty="0"/>
              <a:t>Winkel</a:t>
            </a:r>
          </a:p>
          <a:p>
            <a:r>
              <a:rPr lang="nl-BE" dirty="0"/>
              <a:t>Bos</a:t>
            </a:r>
          </a:p>
          <a:p>
            <a:r>
              <a:rPr lang="nl-BE" dirty="0"/>
              <a:t>Overal </a:t>
            </a:r>
          </a:p>
          <a:p>
            <a:r>
              <a:rPr lang="nl-BE" dirty="0"/>
              <a:t>Wereld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3036D-0E03-9346-8FAD-2172B1B1F203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3074" name="Picture 2" descr="https://upload.wikimedia.org/wikipedia/commons/thumb/b/bb/MobileBroadbandInternetPenetrationWorldMap.svg/863px-MobileBroadbandInternetPenetrationWorldMap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567" y="3240505"/>
            <a:ext cx="5340234" cy="274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6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resentatie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Presentatie</Template>
  <TotalTime>800</TotalTime>
  <Words>163</Words>
  <Application>Microsoft Office PowerPoint</Application>
  <PresentationFormat>Diavoorstelling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Calibri</vt:lpstr>
      <vt:lpstr>Presentatie</vt:lpstr>
      <vt:lpstr>De Evolutie Van Mobiele Data </vt:lpstr>
      <vt:lpstr>Inhoudstafel</vt:lpstr>
      <vt:lpstr>1. Wat is mobiele data ?</vt:lpstr>
      <vt:lpstr>Inhoudstafel</vt:lpstr>
      <vt:lpstr>2. Welke vormen ?</vt:lpstr>
      <vt:lpstr>Inhoudstafel</vt:lpstr>
      <vt:lpstr>3. Ontstaan </vt:lpstr>
      <vt:lpstr>Inhoudstafel</vt:lpstr>
      <vt:lpstr>4. Waar gebruiken we het ?</vt:lpstr>
      <vt:lpstr>Inhoudstafel</vt:lpstr>
      <vt:lpstr> 5.Gevaren</vt:lpstr>
      <vt:lpstr>Zijn er nog vragen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Danny Frederix</cp:lastModifiedBy>
  <cp:revision>17</cp:revision>
  <dcterms:created xsi:type="dcterms:W3CDTF">2013-10-07T12:53:33Z</dcterms:created>
  <dcterms:modified xsi:type="dcterms:W3CDTF">2016-03-09T18:28:15Z</dcterms:modified>
</cp:coreProperties>
</file>