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86456" autoAdjust="0"/>
  </p:normalViewPr>
  <p:slideViewPr>
    <p:cSldViewPr snapToGrid="0" snapToObjects="1">
      <p:cViewPr varScale="1">
        <p:scale>
          <a:sx n="48" d="100"/>
          <a:sy n="48" d="100"/>
        </p:scale>
        <p:origin x="18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3390C-42BA-0747-876F-D4E9DFFC27B5}" type="datetimeFigureOut">
              <a:rPr lang="nl-NL" smtClean="0"/>
              <a:pPr/>
              <a:t>8-3-2016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3476-B24D-4B70-AA5E-201D4035B4E9}" type="datetimeFigureOut">
              <a:rPr lang="nl-BE" smtClean="0"/>
              <a:t>8/03/2016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F2EF-3C09-4947-9DAA-936487C60D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51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eeld_geselectee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49368" y="3373542"/>
            <a:ext cx="3838811" cy="33087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C495B2-31EF-4655-A6FC-ADA64487859A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FF7BF-3346-4739-8E47-C767CE76C2C3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EE12242A-3FE9-4680-8B72-A03A98E1813C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889DCA0-CF21-46A9-9EED-45EA57F29D76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08CA974-E7CF-422C-97DD-FC5BB1E56306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BF4C1-94FB-4931-878E-798B4B3FDB24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9EB2E940-E2B7-4F7C-8D43-0EC8F99365FA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7E6BABE-D753-4487-89B8-4B39249EAB8F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F9B249BC-BE25-4876-910D-5F989252B94F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5942440-AFBB-4BED-9C71-173C1541FF13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3CE1AEDF-0B41-4593-A815-8998B45924B2}" type="datetime1">
              <a:rPr lang="nl-NL" smtClean="0"/>
              <a:t>8-3-2016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4710-7E58-4CB1-BD0D-E38C12EB6AC5}" type="datetime1">
              <a:rPr lang="nl-NL" smtClean="0"/>
              <a:t>8-3-2016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Evolutie Van Mobiele Data 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Ignace Frederix </a:t>
            </a:r>
          </a:p>
          <a:p>
            <a:r>
              <a:rPr lang="nl-NL" dirty="0"/>
              <a:t>1TING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</a:t>
            </a:r>
          </a:p>
          <a:p>
            <a:r>
              <a:rPr lang="nl-NL" dirty="0"/>
              <a:t>Welke vormen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overal</a:t>
            </a:r>
          </a:p>
          <a:p>
            <a:r>
              <a:rPr lang="nl-NL" dirty="0"/>
              <a:t>Gevaren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 5.Gevaren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Straling</a:t>
            </a:r>
          </a:p>
          <a:p>
            <a:r>
              <a:rPr lang="nl-BE" dirty="0"/>
              <a:t>Kost</a:t>
            </a:r>
          </a:p>
          <a:p>
            <a:r>
              <a:rPr lang="nl-BE" dirty="0"/>
              <a:t>Afleiding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1" y="3879477"/>
            <a:ext cx="5253789" cy="22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Bedankt voor jullie aandacht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4098" name="Picture 2" descr="http://cdn.minoc.com/zd_images/2015/07/shutterstock_999915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41" y="2438400"/>
            <a:ext cx="5192127" cy="343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</a:t>
            </a:r>
          </a:p>
          <a:p>
            <a:r>
              <a:rPr lang="nl-NL" dirty="0"/>
              <a:t>Welke vormen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overal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Wat is mobiele data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Internet</a:t>
            </a:r>
          </a:p>
          <a:p>
            <a:r>
              <a:rPr lang="nl-BE" dirty="0"/>
              <a:t>Geen wifi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0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</a:t>
            </a:r>
          </a:p>
          <a:p>
            <a:r>
              <a:rPr lang="nl-NL" dirty="0"/>
              <a:t>Welke vormen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overal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4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Welke vormen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GSM</a:t>
            </a:r>
          </a:p>
          <a:p>
            <a:r>
              <a:rPr lang="nl-BE" dirty="0"/>
              <a:t>USB-stick</a:t>
            </a:r>
          </a:p>
          <a:p>
            <a:r>
              <a:rPr lang="nl-BE" dirty="0"/>
              <a:t>PCMCIA- en </a:t>
            </a:r>
            <a:r>
              <a:rPr lang="nl-BE" dirty="0" err="1"/>
              <a:t>ExpressCard</a:t>
            </a:r>
            <a:r>
              <a:rPr lang="nl-BE" dirty="0"/>
              <a:t>-kaarten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26" name="Picture 2" descr="http://genious.be/sites/default/files/products/000000-001000/1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0" y="4135897"/>
            <a:ext cx="26098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ockweb.net/images/products/Carte_PCMCIA_Vodaphone_GT_3G_EMA_Quadribande_CD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30" y="3843630"/>
            <a:ext cx="2938379" cy="22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</a:t>
            </a:r>
          </a:p>
          <a:p>
            <a:r>
              <a:rPr lang="nl-NL" dirty="0"/>
              <a:t>Welke vormen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overal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Ontstaan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0G =&gt; 1946</a:t>
            </a:r>
          </a:p>
          <a:p>
            <a:r>
              <a:rPr lang="nl-BE" dirty="0"/>
              <a:t>3G =&gt; 1998</a:t>
            </a:r>
          </a:p>
          <a:p>
            <a:r>
              <a:rPr lang="nl-BE" dirty="0"/>
              <a:t>4G =&gt; 2006</a:t>
            </a:r>
          </a:p>
          <a:p>
            <a:r>
              <a:rPr lang="nl-BE" dirty="0"/>
              <a:t>5G =&gt; 2020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6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</a:t>
            </a:r>
          </a:p>
          <a:p>
            <a:r>
              <a:rPr lang="nl-NL" dirty="0"/>
              <a:t>Welke vormen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overal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1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Waar gebruiken we het overal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Staat </a:t>
            </a:r>
          </a:p>
          <a:p>
            <a:r>
              <a:rPr lang="nl-BE" dirty="0"/>
              <a:t>Café</a:t>
            </a:r>
          </a:p>
          <a:p>
            <a:r>
              <a:rPr lang="nl-BE" dirty="0"/>
              <a:t>Winkel</a:t>
            </a:r>
          </a:p>
          <a:p>
            <a:r>
              <a:rPr lang="nl-BE" dirty="0"/>
              <a:t>Bos</a:t>
            </a:r>
          </a:p>
          <a:p>
            <a:r>
              <a:rPr lang="nl-BE" dirty="0"/>
              <a:t>Overal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3074" name="Picture 2" descr="https://upload.wikimedia.org/wikipedia/commons/thumb/b/bb/MobileBroadbandInternetPenetrationWorldMap.svg/863px-MobileBroadbandInternetPenetrationWorldM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67" y="3240505"/>
            <a:ext cx="5340234" cy="27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210</TotalTime>
  <Words>148</Words>
  <Application>Microsoft Office PowerPoint</Application>
  <PresentationFormat>Diavoorstelling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Presentatie</vt:lpstr>
      <vt:lpstr>De Evolutie Van Mobiele Data </vt:lpstr>
      <vt:lpstr>Inhoudstafel</vt:lpstr>
      <vt:lpstr>1. Wat is mobiele data </vt:lpstr>
      <vt:lpstr>Inhoudstafel</vt:lpstr>
      <vt:lpstr>2. Welke vormen</vt:lpstr>
      <vt:lpstr>Inhoudstafel</vt:lpstr>
      <vt:lpstr>3. Ontstaan </vt:lpstr>
      <vt:lpstr>Inhoudstafel</vt:lpstr>
      <vt:lpstr>4. Waar gebruiken we het overal</vt:lpstr>
      <vt:lpstr>Inhoudstafel</vt:lpstr>
      <vt:lpstr> 5.Gevaren</vt:lpstr>
      <vt:lpstr>Zijn er nog vragen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Danny Frederix</cp:lastModifiedBy>
  <cp:revision>14</cp:revision>
  <dcterms:created xsi:type="dcterms:W3CDTF">2013-10-07T12:53:33Z</dcterms:created>
  <dcterms:modified xsi:type="dcterms:W3CDTF">2016-03-08T18:58:44Z</dcterms:modified>
</cp:coreProperties>
</file>