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70" r:id="rId3"/>
    <p:sldId id="269" r:id="rId4"/>
    <p:sldId id="260" r:id="rId5"/>
    <p:sldId id="284" r:id="rId6"/>
    <p:sldId id="288" r:id="rId7"/>
    <p:sldId id="289" r:id="rId8"/>
    <p:sldId id="273" r:id="rId9"/>
    <p:sldId id="296" r:id="rId10"/>
    <p:sldId id="285" r:id="rId11"/>
    <p:sldId id="278" r:id="rId12"/>
    <p:sldId id="257" r:id="rId13"/>
    <p:sldId id="293" r:id="rId14"/>
    <p:sldId id="294" r:id="rId15"/>
    <p:sldId id="295" r:id="rId1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A03BC-0436-4BD8-9980-B20C77E5D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60D2C9-A6FF-4D89-AA89-0D7AC04E5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C37343-C5C9-4644-B69C-EEFEF0F9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3C1A-AFC4-4AF8-BA1E-4CD1F768C343}" type="datetimeFigureOut">
              <a:rPr lang="es-AR" smtClean="0"/>
              <a:t>4/4/2023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1758DF-AEF8-4A99-A47A-4F223BC52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788281-ED3A-4E22-B96F-ABAC3315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7975-3AC4-41FC-8256-3DCB85EC21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1895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70C0F-2596-46F5-9B5D-673561DA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1A20650-8BE5-4EE4-9A19-B822809F0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E9162A-B25B-473E-A41E-20FC1DB74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3C1A-AFC4-4AF8-BA1E-4CD1F768C343}" type="datetimeFigureOut">
              <a:rPr lang="es-AR" smtClean="0"/>
              <a:t>4/4/2023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26BB9C-E9F0-455A-A0D9-C6E9CB951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225808-46E2-4C4A-99FC-E0E51ADE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7975-3AC4-41FC-8256-3DCB85EC21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55119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AE11AAC-066B-4B72-925C-D9ABDA0A1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607301-A763-4356-A001-3E8770530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EB686B-3913-49EB-8F4B-61BDD5228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3C1A-AFC4-4AF8-BA1E-4CD1F768C343}" type="datetimeFigureOut">
              <a:rPr lang="es-AR" smtClean="0"/>
              <a:t>4/4/2023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204133-A9E2-46AA-B17D-30F457F43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2D7883-A72B-4A50-B5EE-6C732E35C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7975-3AC4-41FC-8256-3DCB85EC21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0840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BBA299-474C-4BE7-A056-15AE7D345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1C623C-BA31-47D2-A3D1-323FFAB69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9822DE-A968-4BBC-B803-D792C8F5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3C1A-AFC4-4AF8-BA1E-4CD1F768C343}" type="datetimeFigureOut">
              <a:rPr lang="es-AR" smtClean="0"/>
              <a:t>4/4/2023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4F49EE-F9FA-4553-B568-A8159D6A6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3944B9-2B22-46E0-87C6-DA1CBC06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7975-3AC4-41FC-8256-3DCB85EC21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982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B00C7-3047-4084-A8B8-5BFC36270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96E19B-7076-47CE-B064-40DB9957B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9DEC07-9CA2-4038-BD3B-6EA87DE3C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3C1A-AFC4-4AF8-BA1E-4CD1F768C343}" type="datetimeFigureOut">
              <a:rPr lang="es-AR" smtClean="0"/>
              <a:t>4/4/2023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F80443-100A-4FA8-A8BC-9474BDAE6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0D7B87-B2FA-4150-A332-22C0AF057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7975-3AC4-41FC-8256-3DCB85EC21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1837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A9FB9-643D-47F8-8E80-760518F94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D26D27-D89D-4D66-BC5C-48D863AC0F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2B3329-3B40-4F35-9D18-B7CFBBC72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B543EB-4898-4282-AF72-F9CE25A4F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3C1A-AFC4-4AF8-BA1E-4CD1F768C343}" type="datetimeFigureOut">
              <a:rPr lang="es-AR" smtClean="0"/>
              <a:t>4/4/2023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A37781-0820-4590-A3E1-03352197E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666A9A-0E8D-487F-9BBD-ACDC1C00B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7975-3AC4-41FC-8256-3DCB85EC21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0065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3FC0F-CE8A-48D0-A8C4-A35D6F849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7A9DCF-6CBB-474C-A3B4-709CF341E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B68AE0E-AC73-4253-B9EF-A84F263F7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93B8C46-727E-4CCB-A10C-BA52858FC7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8680366-450C-4A3E-8E6A-D37BD117B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323DF26-6849-4384-A818-ACE7A38B1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3C1A-AFC4-4AF8-BA1E-4CD1F768C343}" type="datetimeFigureOut">
              <a:rPr lang="es-AR" smtClean="0"/>
              <a:t>4/4/2023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F667F9C-CD7D-41B7-8985-619DDE0C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99F59AE-207B-4D11-ABC1-7A3360DAD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7975-3AC4-41FC-8256-3DCB85EC21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883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14240-7F47-4E5D-882E-893C436A3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33A148E-5456-4153-B3AA-AFF61B1A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3C1A-AFC4-4AF8-BA1E-4CD1F768C343}" type="datetimeFigureOut">
              <a:rPr lang="es-AR" smtClean="0"/>
              <a:t>4/4/2023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9671A95-992A-495C-BA39-F6D9F77EF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6BD01D0-F4D5-4BD9-BA8A-3AB77B222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7975-3AC4-41FC-8256-3DCB85EC21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473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525688-A8B3-4B28-B0CC-FF4100BD8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3C1A-AFC4-4AF8-BA1E-4CD1F768C343}" type="datetimeFigureOut">
              <a:rPr lang="es-AR" smtClean="0"/>
              <a:t>4/4/2023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C916805-0A84-401B-860D-8A1DABD05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9A24E0-B306-4723-A025-11BB9F0A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7975-3AC4-41FC-8256-3DCB85EC21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490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2399C-C719-4F65-8EFE-C4B4A724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D14863-C4B1-48EE-B71E-294671C3E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233EF0-2507-47B7-A2B0-02E135F89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3229EF-9091-4F92-BFBE-67DA29FC6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3C1A-AFC4-4AF8-BA1E-4CD1F768C343}" type="datetimeFigureOut">
              <a:rPr lang="es-AR" smtClean="0"/>
              <a:t>4/4/2023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D82911-DC19-4E01-A3EF-4B494D3F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D118EE-A579-48BB-AD4F-50088365D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7975-3AC4-41FC-8256-3DCB85EC21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5148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BB9C2-68ED-4156-9EF3-AE65D5544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A7F687A-CF06-43D0-A4D0-2BEBD3C47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64810C-A0DB-4B6E-B73F-BB763EE45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D1B36F-4CCD-47E7-9306-29273713C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3C1A-AFC4-4AF8-BA1E-4CD1F768C343}" type="datetimeFigureOut">
              <a:rPr lang="es-AR" smtClean="0"/>
              <a:t>4/4/2023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A11DBA-2EFB-4609-BE9D-DCD711AE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681C83-A40F-4AE0-B90B-82CB535A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7975-3AC4-41FC-8256-3DCB85EC21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3415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02606DA-0EC9-402B-A5CC-049B449D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B2497F-DEFB-44C2-8E9D-459018FB6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973BBA-216E-4A6C-8C8A-396C17ACE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3C1A-AFC4-4AF8-BA1E-4CD1F768C343}" type="datetimeFigureOut">
              <a:rPr lang="es-AR" smtClean="0"/>
              <a:t>4/4/2023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02D033-CA0F-450B-9526-8B2892F17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4AD894-5F74-4560-A93E-2CF5CF71E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F7975-3AC4-41FC-8256-3DCB85EC21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2317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B3A41C6-2F19-4416-9C79-3CF98D93FE15}"/>
              </a:ext>
            </a:extLst>
          </p:cNvPr>
          <p:cNvSpPr txBox="1"/>
          <p:nvPr/>
        </p:nvSpPr>
        <p:spPr>
          <a:xfrm>
            <a:off x="1669774" y="2409377"/>
            <a:ext cx="759349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4400" dirty="0"/>
              <a:t>UNIDAD DE MEMORIA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4373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66">
            <a:extLst>
              <a:ext uri="{FF2B5EF4-FFF2-40B4-BE49-F238E27FC236}">
                <a16:creationId xmlns:a16="http://schemas.microsoft.com/office/drawing/2014/main" id="{D49DBBDF-63B0-4102-813E-34879B256B1E}"/>
              </a:ext>
            </a:extLst>
          </p:cNvPr>
          <p:cNvGrpSpPr/>
          <p:nvPr/>
        </p:nvGrpSpPr>
        <p:grpSpPr>
          <a:xfrm rot="5400000">
            <a:off x="2902226" y="-2173354"/>
            <a:ext cx="6268281" cy="11198090"/>
            <a:chOff x="0" y="0"/>
            <a:chExt cx="4395216" cy="7091695"/>
          </a:xfrm>
        </p:grpSpPr>
        <p:pic>
          <p:nvPicPr>
            <p:cNvPr id="3" name="Picture 9">
              <a:extLst>
                <a:ext uri="{FF2B5EF4-FFF2-40B4-BE49-F238E27FC236}">
                  <a16:creationId xmlns:a16="http://schemas.microsoft.com/office/drawing/2014/main" id="{69BB9018-10B2-4534-971D-07EB90CE2ED6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 flipV="1">
              <a:off x="0" y="0"/>
              <a:ext cx="4395216" cy="1706880"/>
            </a:xfrm>
            <a:prstGeom prst="rect">
              <a:avLst/>
            </a:prstGeom>
          </p:spPr>
        </p:pic>
        <p:sp>
          <p:nvSpPr>
            <p:cNvPr id="4" name="Rectangle 11">
              <a:extLst>
                <a:ext uri="{FF2B5EF4-FFF2-40B4-BE49-F238E27FC236}">
                  <a16:creationId xmlns:a16="http://schemas.microsoft.com/office/drawing/2014/main" id="{39C5FF53-BA34-42ED-8C02-0FD446284053}"/>
                </a:ext>
              </a:extLst>
            </p:cNvPr>
            <p:cNvSpPr/>
            <p:nvPr/>
          </p:nvSpPr>
          <p:spPr>
            <a:xfrm>
              <a:off x="0" y="1694688"/>
              <a:ext cx="50673" cy="29008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s-AR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pic>
          <p:nvPicPr>
            <p:cNvPr id="5" name="Picture 13">
              <a:extLst>
                <a:ext uri="{FF2B5EF4-FFF2-40B4-BE49-F238E27FC236}">
                  <a16:creationId xmlns:a16="http://schemas.microsoft.com/office/drawing/2014/main" id="{5A45E920-101D-4898-9CE2-24061954E767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 flipV="1">
              <a:off x="0" y="1882139"/>
              <a:ext cx="4223766" cy="1843278"/>
            </a:xfrm>
            <a:prstGeom prst="rect">
              <a:avLst/>
            </a:prstGeom>
          </p:spPr>
        </p:pic>
        <p:sp>
          <p:nvSpPr>
            <p:cNvPr id="6" name="Rectangle 14">
              <a:extLst>
                <a:ext uri="{FF2B5EF4-FFF2-40B4-BE49-F238E27FC236}">
                  <a16:creationId xmlns:a16="http://schemas.microsoft.com/office/drawing/2014/main" id="{1AF1B93C-6757-4AC1-B164-3E15FEF37384}"/>
                </a:ext>
              </a:extLst>
            </p:cNvPr>
            <p:cNvSpPr/>
            <p:nvPr/>
          </p:nvSpPr>
          <p:spPr>
            <a:xfrm>
              <a:off x="4223766" y="3573018"/>
              <a:ext cx="50673" cy="29008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s-AR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7" name="Rectangle 15">
              <a:extLst>
                <a:ext uri="{FF2B5EF4-FFF2-40B4-BE49-F238E27FC236}">
                  <a16:creationId xmlns:a16="http://schemas.microsoft.com/office/drawing/2014/main" id="{75327335-258F-4160-8DB6-F3C15BF79251}"/>
                </a:ext>
              </a:extLst>
            </p:cNvPr>
            <p:cNvSpPr/>
            <p:nvPr/>
          </p:nvSpPr>
          <p:spPr>
            <a:xfrm>
              <a:off x="0" y="3713226"/>
              <a:ext cx="50673" cy="29008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s-AR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pic>
          <p:nvPicPr>
            <p:cNvPr id="8" name="Picture 17">
              <a:extLst>
                <a:ext uri="{FF2B5EF4-FFF2-40B4-BE49-F238E27FC236}">
                  <a16:creationId xmlns:a16="http://schemas.microsoft.com/office/drawing/2014/main" id="{84969029-34DE-4314-A9A6-2FD6BB1B8987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 flipV="1">
              <a:off x="0" y="3900678"/>
              <a:ext cx="3996690" cy="1549908"/>
            </a:xfrm>
            <a:prstGeom prst="rect">
              <a:avLst/>
            </a:prstGeom>
          </p:spPr>
        </p:pic>
        <p:sp>
          <p:nvSpPr>
            <p:cNvPr id="9" name="Rectangle 18">
              <a:extLst>
                <a:ext uri="{FF2B5EF4-FFF2-40B4-BE49-F238E27FC236}">
                  <a16:creationId xmlns:a16="http://schemas.microsoft.com/office/drawing/2014/main" id="{AF426F12-46F7-455C-A8D0-54A14D125F65}"/>
                </a:ext>
              </a:extLst>
            </p:cNvPr>
            <p:cNvSpPr/>
            <p:nvPr/>
          </p:nvSpPr>
          <p:spPr>
            <a:xfrm>
              <a:off x="3996690" y="5298186"/>
              <a:ext cx="50673" cy="29008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s-AR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pic>
          <p:nvPicPr>
            <p:cNvPr id="10" name="Picture 20">
              <a:extLst>
                <a:ext uri="{FF2B5EF4-FFF2-40B4-BE49-F238E27FC236}">
                  <a16:creationId xmlns:a16="http://schemas.microsoft.com/office/drawing/2014/main" id="{91CAB132-3B1B-4E02-AC1E-0DCEFB8EF4F1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 flipV="1">
              <a:off x="0" y="5450586"/>
              <a:ext cx="3891856" cy="1503426"/>
            </a:xfrm>
            <a:prstGeom prst="rect">
              <a:avLst/>
            </a:prstGeom>
          </p:spPr>
        </p:pic>
        <p:sp>
          <p:nvSpPr>
            <p:cNvPr id="11" name="Rectangle 21">
              <a:extLst>
                <a:ext uri="{FF2B5EF4-FFF2-40B4-BE49-F238E27FC236}">
                  <a16:creationId xmlns:a16="http://schemas.microsoft.com/office/drawing/2014/main" id="{9F013724-F70B-46AB-8D2F-2A2AF8766C6E}"/>
                </a:ext>
              </a:extLst>
            </p:cNvPr>
            <p:cNvSpPr/>
            <p:nvPr/>
          </p:nvSpPr>
          <p:spPr>
            <a:xfrm>
              <a:off x="3890772" y="6801612"/>
              <a:ext cx="50673" cy="29008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s-AR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52AE645-2B49-422A-BA2B-7E179E4C01E5}"/>
              </a:ext>
            </a:extLst>
          </p:cNvPr>
          <p:cNvSpPr txBox="1"/>
          <p:nvPr/>
        </p:nvSpPr>
        <p:spPr>
          <a:xfrm>
            <a:off x="291548" y="5991469"/>
            <a:ext cx="2441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DRAM</a:t>
            </a:r>
          </a:p>
          <a:p>
            <a:r>
              <a:rPr lang="es-AR" dirty="0"/>
              <a:t>1k x8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DB0D349-B3E8-457D-BADC-E5BD5DCB3E3B}"/>
              </a:ext>
            </a:extLst>
          </p:cNvPr>
          <p:cNvSpPr txBox="1"/>
          <p:nvPr/>
        </p:nvSpPr>
        <p:spPr>
          <a:xfrm>
            <a:off x="3347934" y="5904651"/>
            <a:ext cx="2441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  EPROM</a:t>
            </a:r>
          </a:p>
          <a:p>
            <a:r>
              <a:rPr lang="es-AR" dirty="0"/>
              <a:t>2 </a:t>
            </a:r>
            <a:r>
              <a:rPr lang="es-AR" baseline="30000" dirty="0"/>
              <a:t>18</a:t>
            </a:r>
            <a:r>
              <a:rPr lang="es-AR" dirty="0"/>
              <a:t> = 2  </a:t>
            </a:r>
            <a:r>
              <a:rPr lang="es-AR" baseline="30000" dirty="0"/>
              <a:t>10</a:t>
            </a:r>
            <a:r>
              <a:rPr lang="es-AR" dirty="0"/>
              <a:t>   2  </a:t>
            </a:r>
            <a:r>
              <a:rPr lang="es-AR" baseline="30000" dirty="0"/>
              <a:t>8  </a:t>
            </a:r>
            <a:r>
              <a:rPr lang="es-AR" dirty="0"/>
              <a:t>=256 K</a:t>
            </a:r>
            <a:endParaRPr lang="es-AR" baseline="30000" dirty="0"/>
          </a:p>
          <a:p>
            <a:r>
              <a:rPr lang="es-AR" dirty="0"/>
              <a:t>256 K x  16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6D12F61-5D52-4947-B422-1149CAC76162}"/>
              </a:ext>
            </a:extLst>
          </p:cNvPr>
          <p:cNvSpPr txBox="1"/>
          <p:nvPr/>
        </p:nvSpPr>
        <p:spPr>
          <a:xfrm>
            <a:off x="6960357" y="6043150"/>
            <a:ext cx="2441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SRAM</a:t>
            </a:r>
          </a:p>
          <a:p>
            <a:r>
              <a:rPr lang="es-AR" dirty="0"/>
              <a:t>128 k x8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DF1F631-722B-468D-B1F6-26C86C5B860B}"/>
              </a:ext>
            </a:extLst>
          </p:cNvPr>
          <p:cNvSpPr txBox="1"/>
          <p:nvPr/>
        </p:nvSpPr>
        <p:spPr>
          <a:xfrm>
            <a:off x="9422671" y="6157234"/>
            <a:ext cx="2441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  EEPROM</a:t>
            </a:r>
          </a:p>
          <a:p>
            <a:r>
              <a:rPr lang="es-AR" dirty="0"/>
              <a:t>2 </a:t>
            </a:r>
            <a:r>
              <a:rPr lang="es-AR" baseline="30000" dirty="0"/>
              <a:t>17</a:t>
            </a:r>
            <a:r>
              <a:rPr lang="es-AR" dirty="0"/>
              <a:t> = 2  </a:t>
            </a:r>
            <a:r>
              <a:rPr lang="es-AR" baseline="30000" dirty="0"/>
              <a:t>10</a:t>
            </a:r>
            <a:r>
              <a:rPr lang="es-AR" dirty="0"/>
              <a:t>   2 </a:t>
            </a:r>
            <a:r>
              <a:rPr lang="es-AR" baseline="30000" dirty="0"/>
              <a:t>7  </a:t>
            </a:r>
            <a:r>
              <a:rPr lang="es-AR" dirty="0"/>
              <a:t>=128 K</a:t>
            </a:r>
            <a:endParaRPr lang="es-AR" baseline="30000" dirty="0"/>
          </a:p>
          <a:p>
            <a:r>
              <a:rPr lang="es-AR" dirty="0"/>
              <a:t>128 K x  16</a:t>
            </a:r>
          </a:p>
        </p:txBody>
      </p:sp>
    </p:spTree>
    <p:extLst>
      <p:ext uri="{BB962C8B-B14F-4D97-AF65-F5344CB8AC3E}">
        <p14:creationId xmlns:p14="http://schemas.microsoft.com/office/powerpoint/2010/main" val="3478014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0CDD53E-3636-4243-8BDE-F0BBE0623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112" y="523460"/>
            <a:ext cx="8325615" cy="650681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59D2BB4-930F-43D4-BE5A-A6454F5FE315}"/>
              </a:ext>
            </a:extLst>
          </p:cNvPr>
          <p:cNvSpPr txBox="1"/>
          <p:nvPr/>
        </p:nvSpPr>
        <p:spPr>
          <a:xfrm>
            <a:off x="3419061" y="4174435"/>
            <a:ext cx="1484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SRAM</a:t>
            </a:r>
          </a:p>
          <a:p>
            <a:r>
              <a:rPr lang="es-AR" dirty="0"/>
              <a:t>128 K x 8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F66BD34-00D2-4328-B37F-74BFA007ED41}"/>
              </a:ext>
            </a:extLst>
          </p:cNvPr>
          <p:cNvSpPr txBox="1"/>
          <p:nvPr/>
        </p:nvSpPr>
        <p:spPr>
          <a:xfrm>
            <a:off x="5864086" y="1838452"/>
            <a:ext cx="1484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DRAM</a:t>
            </a:r>
          </a:p>
          <a:p>
            <a:r>
              <a:rPr lang="es-AR" dirty="0"/>
              <a:t>1 K x 8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B0150AF-4039-45ED-9B18-D9781569F198}"/>
              </a:ext>
            </a:extLst>
          </p:cNvPr>
          <p:cNvSpPr txBox="1"/>
          <p:nvPr/>
        </p:nvSpPr>
        <p:spPr>
          <a:xfrm>
            <a:off x="5864086" y="5244835"/>
            <a:ext cx="1484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DRAM</a:t>
            </a:r>
          </a:p>
          <a:p>
            <a:r>
              <a:rPr lang="es-AR" dirty="0"/>
              <a:t>1 K x 4</a:t>
            </a:r>
          </a:p>
        </p:txBody>
      </p:sp>
    </p:spTree>
    <p:extLst>
      <p:ext uri="{BB962C8B-B14F-4D97-AF65-F5344CB8AC3E}">
        <p14:creationId xmlns:p14="http://schemas.microsoft.com/office/powerpoint/2010/main" val="1410751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46EF2A9-B52D-4F38-A651-04E5ED30A30F}"/>
              </a:ext>
            </a:extLst>
          </p:cNvPr>
          <p:cNvSpPr txBox="1"/>
          <p:nvPr/>
        </p:nvSpPr>
        <p:spPr>
          <a:xfrm>
            <a:off x="1258956" y="829522"/>
            <a:ext cx="8322366" cy="3590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fontAlgn="base">
              <a:lnSpc>
                <a:spcPct val="103000"/>
              </a:lnSpc>
              <a:spcAft>
                <a:spcPts val="435"/>
              </a:spcAft>
              <a:buClr>
                <a:srgbClr val="000000"/>
              </a:buClr>
              <a:buSzPts val="1150"/>
            </a:pPr>
            <a:r>
              <a:rPr lang="es-AR" sz="2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Diseñar los siguientes bancos de memoria:</a:t>
            </a:r>
          </a:p>
          <a:p>
            <a:pPr lvl="0" algn="just" fontAlgn="base">
              <a:lnSpc>
                <a:spcPct val="103000"/>
              </a:lnSpc>
              <a:spcAft>
                <a:spcPts val="435"/>
              </a:spcAft>
              <a:buClr>
                <a:srgbClr val="000000"/>
              </a:buClr>
              <a:buSzPts val="1150"/>
            </a:pPr>
            <a:r>
              <a:rPr lang="es-AR" sz="2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935990" indent="-514350" algn="just">
              <a:lnSpc>
                <a:spcPct val="150000"/>
              </a:lnSpc>
              <a:buFont typeface="+mj-lt"/>
              <a:buAutoNum type="alphaLcParenR"/>
            </a:pPr>
            <a:r>
              <a:rPr lang="es-A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256Kbx 8 con CI de 64 Kb x 8  </a:t>
            </a:r>
          </a:p>
          <a:p>
            <a:pPr marL="935990" indent="-514350" algn="just">
              <a:lnSpc>
                <a:spcPct val="150000"/>
              </a:lnSpc>
              <a:buFont typeface="+mj-lt"/>
              <a:buAutoNum type="alphaLcParenR"/>
            </a:pPr>
            <a:r>
              <a:rPr lang="es-A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1Mb x </a:t>
            </a:r>
            <a:r>
              <a:rPr lang="es-AR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8</a:t>
            </a:r>
            <a:r>
              <a:rPr lang="es-A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 CI de 512Kb x 8  </a:t>
            </a:r>
          </a:p>
          <a:p>
            <a:pPr marL="935990" indent="-514350" algn="just">
              <a:lnSpc>
                <a:spcPct val="150000"/>
              </a:lnSpc>
              <a:buFont typeface="+mj-lt"/>
              <a:buAutoNum type="alphaLcParenR"/>
            </a:pPr>
            <a:r>
              <a:rPr lang="es-A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32 Mb x 8 con CI de 8 Mb x 4  </a:t>
            </a:r>
          </a:p>
          <a:p>
            <a:pPr marL="935990" indent="-514350" algn="just">
              <a:lnSpc>
                <a:spcPct val="150000"/>
              </a:lnSpc>
              <a:buFont typeface="+mj-lt"/>
              <a:buAutoNum type="alphaLcParenR"/>
            </a:pPr>
            <a:r>
              <a:rPr lang="es-A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1Mb x 32 con CI de 512Kb x 8  </a:t>
            </a:r>
          </a:p>
        </p:txBody>
      </p:sp>
    </p:spTree>
    <p:extLst>
      <p:ext uri="{BB962C8B-B14F-4D97-AF65-F5344CB8AC3E}">
        <p14:creationId xmlns:p14="http://schemas.microsoft.com/office/powerpoint/2010/main" val="991824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6C316EA-E503-4FED-9C76-7AB554EAC8FD}"/>
              </a:ext>
            </a:extLst>
          </p:cNvPr>
          <p:cNvSpPr/>
          <p:nvPr/>
        </p:nvSpPr>
        <p:spPr>
          <a:xfrm>
            <a:off x="4253948" y="1073426"/>
            <a:ext cx="861391" cy="14047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1A9831F-E703-4775-A4CF-D62C56513B69}"/>
              </a:ext>
            </a:extLst>
          </p:cNvPr>
          <p:cNvSpPr/>
          <p:nvPr/>
        </p:nvSpPr>
        <p:spPr>
          <a:xfrm>
            <a:off x="5752413" y="1075363"/>
            <a:ext cx="861391" cy="14047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CD1D42-E390-49A6-81ED-9D2FB47AD083}"/>
              </a:ext>
            </a:extLst>
          </p:cNvPr>
          <p:cNvSpPr/>
          <p:nvPr/>
        </p:nvSpPr>
        <p:spPr>
          <a:xfrm>
            <a:off x="7512964" y="1044883"/>
            <a:ext cx="861391" cy="14047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3F6D520-04FA-4FD6-B8C6-CF79650DE3C7}"/>
              </a:ext>
            </a:extLst>
          </p:cNvPr>
          <p:cNvSpPr/>
          <p:nvPr/>
        </p:nvSpPr>
        <p:spPr>
          <a:xfrm>
            <a:off x="9311284" y="1073426"/>
            <a:ext cx="861391" cy="14047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7A73368-F573-487D-9B5E-FBFB5D0DD848}"/>
              </a:ext>
            </a:extLst>
          </p:cNvPr>
          <p:cNvSpPr txBox="1"/>
          <p:nvPr/>
        </p:nvSpPr>
        <p:spPr>
          <a:xfrm>
            <a:off x="4360985" y="1631852"/>
            <a:ext cx="6189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900" dirty="0"/>
              <a:t>64 K X 8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5E4F69F-CCF5-4662-88B8-C63E628E309D}"/>
              </a:ext>
            </a:extLst>
          </p:cNvPr>
          <p:cNvSpPr txBox="1"/>
          <p:nvPr/>
        </p:nvSpPr>
        <p:spPr>
          <a:xfrm>
            <a:off x="9553697" y="1660375"/>
            <a:ext cx="6189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900" dirty="0"/>
              <a:t>64 K X 8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CDD2D6A-4DD2-4E79-B847-E09C6DE89192}"/>
              </a:ext>
            </a:extLst>
          </p:cNvPr>
          <p:cNvSpPr txBox="1"/>
          <p:nvPr/>
        </p:nvSpPr>
        <p:spPr>
          <a:xfrm>
            <a:off x="7677443" y="1631852"/>
            <a:ext cx="6189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900" dirty="0"/>
              <a:t>64 K X 8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513C1DC-AEDC-41D3-BA45-113E60D82605}"/>
              </a:ext>
            </a:extLst>
          </p:cNvPr>
          <p:cNvSpPr txBox="1"/>
          <p:nvPr/>
        </p:nvSpPr>
        <p:spPr>
          <a:xfrm>
            <a:off x="5845101" y="1574521"/>
            <a:ext cx="6189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900" dirty="0"/>
              <a:t>64 K X 8</a:t>
            </a:r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B6CCA7A4-C5AE-468F-B25A-CF764C3FE679}"/>
              </a:ext>
            </a:extLst>
          </p:cNvPr>
          <p:cNvSpPr/>
          <p:nvPr/>
        </p:nvSpPr>
        <p:spPr>
          <a:xfrm>
            <a:off x="3376246" y="1574521"/>
            <a:ext cx="861391" cy="288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Flecha: a la izquierda y derecha 10">
            <a:extLst>
              <a:ext uri="{FF2B5EF4-FFF2-40B4-BE49-F238E27FC236}">
                <a16:creationId xmlns:a16="http://schemas.microsoft.com/office/drawing/2014/main" id="{D527D65E-5ACE-4BD2-AFE0-D1E183787110}"/>
              </a:ext>
            </a:extLst>
          </p:cNvPr>
          <p:cNvSpPr/>
          <p:nvPr/>
        </p:nvSpPr>
        <p:spPr>
          <a:xfrm>
            <a:off x="10172675" y="1631852"/>
            <a:ext cx="1137750" cy="2308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036B0864-EA2A-4A20-9393-01B2BC65D859}"/>
              </a:ext>
            </a:extLst>
          </p:cNvPr>
          <p:cNvCxnSpPr/>
          <p:nvPr/>
        </p:nvCxnSpPr>
        <p:spPr>
          <a:xfrm flipH="1">
            <a:off x="3629465" y="1364566"/>
            <a:ext cx="295421" cy="73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049A48F-ADDC-4965-BFB0-7DBF4663269D}"/>
              </a:ext>
            </a:extLst>
          </p:cNvPr>
          <p:cNvCxnSpPr/>
          <p:nvPr/>
        </p:nvCxnSpPr>
        <p:spPr>
          <a:xfrm flipH="1">
            <a:off x="10415088" y="1364566"/>
            <a:ext cx="376565" cy="73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ECC0587-2416-4BB3-ABD2-9D55F3DF8516}"/>
              </a:ext>
            </a:extLst>
          </p:cNvPr>
          <p:cNvSpPr txBox="1"/>
          <p:nvPr/>
        </p:nvSpPr>
        <p:spPr>
          <a:xfrm>
            <a:off x="10607040" y="2096086"/>
            <a:ext cx="376565" cy="382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8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F6FF672-37B5-47AA-9CB6-FAFA80C19FE4}"/>
              </a:ext>
            </a:extLst>
          </p:cNvPr>
          <p:cNvSpPr txBox="1"/>
          <p:nvPr/>
        </p:nvSpPr>
        <p:spPr>
          <a:xfrm>
            <a:off x="3376246" y="2349305"/>
            <a:ext cx="80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16</a:t>
            </a:r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121851F2-6CC3-42DD-899B-FBA18DF07B26}"/>
              </a:ext>
            </a:extLst>
          </p:cNvPr>
          <p:cNvSpPr/>
          <p:nvPr/>
        </p:nvSpPr>
        <p:spPr>
          <a:xfrm>
            <a:off x="590843" y="1891207"/>
            <a:ext cx="163185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BDA0228D-5733-4D6F-B968-B8B494D0AE1C}"/>
              </a:ext>
            </a:extLst>
          </p:cNvPr>
          <p:cNvCxnSpPr/>
          <p:nvPr/>
        </p:nvCxnSpPr>
        <p:spPr>
          <a:xfrm flipH="1">
            <a:off x="978621" y="1529019"/>
            <a:ext cx="577847" cy="1034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8132FD8-142E-4764-854B-611053D93A9C}"/>
              </a:ext>
            </a:extLst>
          </p:cNvPr>
          <p:cNvSpPr txBox="1"/>
          <p:nvPr/>
        </p:nvSpPr>
        <p:spPr>
          <a:xfrm>
            <a:off x="1811215" y="202195"/>
            <a:ext cx="3759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256Kbx 8           CI   64 K x 8 </a:t>
            </a:r>
            <a:endParaRPr lang="es-AR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EB3545A-4C35-4AF8-9D1F-A14CD93D8DC7}"/>
              </a:ext>
            </a:extLst>
          </p:cNvPr>
          <p:cNvSpPr txBox="1"/>
          <p:nvPr/>
        </p:nvSpPr>
        <p:spPr>
          <a:xfrm>
            <a:off x="590843" y="2563892"/>
            <a:ext cx="80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18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9E6CA60D-8948-4447-8BF2-A598F8A76A2A}"/>
              </a:ext>
            </a:extLst>
          </p:cNvPr>
          <p:cNvSpPr/>
          <p:nvPr/>
        </p:nvSpPr>
        <p:spPr>
          <a:xfrm>
            <a:off x="1556468" y="2757268"/>
            <a:ext cx="666227" cy="13645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7736DB14-6532-4E79-8886-993197BE442B}"/>
              </a:ext>
            </a:extLst>
          </p:cNvPr>
          <p:cNvCxnSpPr/>
          <p:nvPr/>
        </p:nvCxnSpPr>
        <p:spPr>
          <a:xfrm>
            <a:off x="1280160" y="2194560"/>
            <a:ext cx="0" cy="738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71DADB38-CC69-4D49-9799-6BD8E71BA472}"/>
              </a:ext>
            </a:extLst>
          </p:cNvPr>
          <p:cNvCxnSpPr/>
          <p:nvPr/>
        </p:nvCxnSpPr>
        <p:spPr>
          <a:xfrm>
            <a:off x="1280160" y="2933224"/>
            <a:ext cx="276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B7FA29E9-57A7-45ED-A168-E0EB2CCC98F9}"/>
              </a:ext>
            </a:extLst>
          </p:cNvPr>
          <p:cNvCxnSpPr/>
          <p:nvPr/>
        </p:nvCxnSpPr>
        <p:spPr>
          <a:xfrm>
            <a:off x="978621" y="2194560"/>
            <a:ext cx="0" cy="1336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420DB1DC-BF4C-4B79-8E96-667A49B7EE06}"/>
              </a:ext>
            </a:extLst>
          </p:cNvPr>
          <p:cNvCxnSpPr/>
          <p:nvPr/>
        </p:nvCxnSpPr>
        <p:spPr>
          <a:xfrm>
            <a:off x="978621" y="3530991"/>
            <a:ext cx="577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987AA149-47F7-42AF-9EE8-B3CFAE20627A}"/>
              </a:ext>
            </a:extLst>
          </p:cNvPr>
          <p:cNvSpPr txBox="1"/>
          <p:nvPr/>
        </p:nvSpPr>
        <p:spPr>
          <a:xfrm>
            <a:off x="1715875" y="2900589"/>
            <a:ext cx="270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dirty="0"/>
              <a:t>D</a:t>
            </a:r>
          </a:p>
          <a:p>
            <a:r>
              <a:rPr lang="es-AR" sz="1000" dirty="0"/>
              <a:t>E</a:t>
            </a:r>
          </a:p>
          <a:p>
            <a:r>
              <a:rPr lang="es-AR" sz="1000" dirty="0"/>
              <a:t>C</a:t>
            </a:r>
          </a:p>
          <a:p>
            <a:r>
              <a:rPr lang="es-AR" sz="1000" dirty="0"/>
              <a:t>O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BB937982-B609-4BED-8E0C-297B0B335483}"/>
              </a:ext>
            </a:extLst>
          </p:cNvPr>
          <p:cNvSpPr txBox="1"/>
          <p:nvPr/>
        </p:nvSpPr>
        <p:spPr>
          <a:xfrm>
            <a:off x="5993551" y="2167484"/>
            <a:ext cx="43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CS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38E1A5E6-47AA-43A5-A01A-D8D5B59A7961}"/>
              </a:ext>
            </a:extLst>
          </p:cNvPr>
          <p:cNvSpPr txBox="1"/>
          <p:nvPr/>
        </p:nvSpPr>
        <p:spPr>
          <a:xfrm>
            <a:off x="4497431" y="2167484"/>
            <a:ext cx="43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CS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F849C8E-078D-4DB9-8E59-7D2ACB0C1469}"/>
              </a:ext>
            </a:extLst>
          </p:cNvPr>
          <p:cNvSpPr txBox="1"/>
          <p:nvPr/>
        </p:nvSpPr>
        <p:spPr>
          <a:xfrm>
            <a:off x="7725610" y="2108825"/>
            <a:ext cx="43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CS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AEA5D9E-7352-4A07-AA8F-E04B3BF13563}"/>
              </a:ext>
            </a:extLst>
          </p:cNvPr>
          <p:cNvSpPr txBox="1"/>
          <p:nvPr/>
        </p:nvSpPr>
        <p:spPr>
          <a:xfrm>
            <a:off x="9532595" y="2102455"/>
            <a:ext cx="43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CS</a:t>
            </a:r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E59E6BD3-7637-43A2-9413-0BF5FF0FEA54}"/>
              </a:ext>
            </a:extLst>
          </p:cNvPr>
          <p:cNvCxnSpPr/>
          <p:nvPr/>
        </p:nvCxnSpPr>
        <p:spPr>
          <a:xfrm>
            <a:off x="2222695" y="2933224"/>
            <a:ext cx="2461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FF8711D4-4F04-4987-91BF-CA71D0362631}"/>
              </a:ext>
            </a:extLst>
          </p:cNvPr>
          <p:cNvCxnSpPr/>
          <p:nvPr/>
        </p:nvCxnSpPr>
        <p:spPr>
          <a:xfrm>
            <a:off x="2222695" y="3221502"/>
            <a:ext cx="4065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94E01DDB-2257-469A-B642-D7C8EE9AC75A}"/>
              </a:ext>
            </a:extLst>
          </p:cNvPr>
          <p:cNvCxnSpPr/>
          <p:nvPr/>
        </p:nvCxnSpPr>
        <p:spPr>
          <a:xfrm>
            <a:off x="2222695" y="3641110"/>
            <a:ext cx="5767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73A4B89B-9CDE-444F-800C-D402FB23972F}"/>
              </a:ext>
            </a:extLst>
          </p:cNvPr>
          <p:cNvCxnSpPr/>
          <p:nvPr/>
        </p:nvCxnSpPr>
        <p:spPr>
          <a:xfrm>
            <a:off x="2222695" y="3981157"/>
            <a:ext cx="75824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53D7C94F-CE86-42D7-98C9-E6CFEE3BA74C}"/>
              </a:ext>
            </a:extLst>
          </p:cNvPr>
          <p:cNvCxnSpPr>
            <a:cxnSpLocks/>
          </p:cNvCxnSpPr>
          <p:nvPr/>
        </p:nvCxnSpPr>
        <p:spPr>
          <a:xfrm flipH="1">
            <a:off x="4684542" y="2282291"/>
            <a:ext cx="30937" cy="650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2DC5E76F-4D08-4AF1-850E-6E05FC236BEF}"/>
              </a:ext>
            </a:extLst>
          </p:cNvPr>
          <p:cNvCxnSpPr>
            <a:cxnSpLocks/>
          </p:cNvCxnSpPr>
          <p:nvPr/>
        </p:nvCxnSpPr>
        <p:spPr>
          <a:xfrm>
            <a:off x="6288258" y="2536816"/>
            <a:ext cx="0" cy="741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C292F98B-44D6-498B-886B-67C6AFCB69B5}"/>
              </a:ext>
            </a:extLst>
          </p:cNvPr>
          <p:cNvCxnSpPr>
            <a:stCxn id="38" idx="2"/>
          </p:cNvCxnSpPr>
          <p:nvPr/>
        </p:nvCxnSpPr>
        <p:spPr>
          <a:xfrm>
            <a:off x="7943659" y="2478157"/>
            <a:ext cx="46790" cy="1162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F75417FA-8297-4A4F-B982-94F9E27E1AE2}"/>
              </a:ext>
            </a:extLst>
          </p:cNvPr>
          <p:cNvCxnSpPr>
            <a:stCxn id="40" idx="2"/>
          </p:cNvCxnSpPr>
          <p:nvPr/>
        </p:nvCxnSpPr>
        <p:spPr>
          <a:xfrm>
            <a:off x="9750644" y="2471787"/>
            <a:ext cx="54538" cy="1509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DEBE1E7E-335B-46D9-AC4B-AD9643EEFCA4}"/>
              </a:ext>
            </a:extLst>
          </p:cNvPr>
          <p:cNvSpPr txBox="1"/>
          <p:nvPr/>
        </p:nvSpPr>
        <p:spPr>
          <a:xfrm>
            <a:off x="2321169" y="2757268"/>
            <a:ext cx="372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0</a:t>
            </a:r>
          </a:p>
          <a:p>
            <a:r>
              <a:rPr lang="es-AR" dirty="0"/>
              <a:t>1</a:t>
            </a:r>
          </a:p>
          <a:p>
            <a:r>
              <a:rPr lang="es-AR" dirty="0"/>
              <a:t>2</a:t>
            </a:r>
          </a:p>
          <a:p>
            <a:r>
              <a:rPr lang="es-AR" dirty="0"/>
              <a:t>3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8E3C1CAB-6251-49B1-8CAB-7B3554AC7570}"/>
              </a:ext>
            </a:extLst>
          </p:cNvPr>
          <p:cNvSpPr txBox="1"/>
          <p:nvPr/>
        </p:nvSpPr>
        <p:spPr>
          <a:xfrm>
            <a:off x="196948" y="4238876"/>
            <a:ext cx="3432518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21640" algn="just">
              <a:lnSpc>
                <a:spcPct val="150000"/>
              </a:lnSpc>
            </a:pPr>
            <a:r>
              <a:rPr lang="es-A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1Mb x </a:t>
            </a:r>
            <a:r>
              <a:rPr lang="es-AR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8</a:t>
            </a:r>
            <a:r>
              <a:rPr lang="es-A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 CI de 512Kb x 8  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7DD45966-C25F-45F8-89F3-26826142D436}"/>
              </a:ext>
            </a:extLst>
          </p:cNvPr>
          <p:cNvSpPr/>
          <p:nvPr/>
        </p:nvSpPr>
        <p:spPr>
          <a:xfrm>
            <a:off x="6096000" y="4485854"/>
            <a:ext cx="861391" cy="14047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392CFBE8-8396-4390-9EC1-B72B2008F37F}"/>
              </a:ext>
            </a:extLst>
          </p:cNvPr>
          <p:cNvSpPr/>
          <p:nvPr/>
        </p:nvSpPr>
        <p:spPr>
          <a:xfrm>
            <a:off x="8131840" y="4467913"/>
            <a:ext cx="861391" cy="14047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5" name="Flecha: a la izquierda y derecha 64">
            <a:extLst>
              <a:ext uri="{FF2B5EF4-FFF2-40B4-BE49-F238E27FC236}">
                <a16:creationId xmlns:a16="http://schemas.microsoft.com/office/drawing/2014/main" id="{64A58812-27FC-4D16-8DF8-A563A8B3B889}"/>
              </a:ext>
            </a:extLst>
          </p:cNvPr>
          <p:cNvSpPr/>
          <p:nvPr/>
        </p:nvSpPr>
        <p:spPr>
          <a:xfrm>
            <a:off x="9016780" y="5033888"/>
            <a:ext cx="1137750" cy="2308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564D58CA-38A6-4E80-B403-00DBE790E55D}"/>
              </a:ext>
            </a:extLst>
          </p:cNvPr>
          <p:cNvCxnSpPr/>
          <p:nvPr/>
        </p:nvCxnSpPr>
        <p:spPr>
          <a:xfrm flipH="1">
            <a:off x="9259193" y="4766602"/>
            <a:ext cx="376565" cy="73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>
            <a:extLst>
              <a:ext uri="{FF2B5EF4-FFF2-40B4-BE49-F238E27FC236}">
                <a16:creationId xmlns:a16="http://schemas.microsoft.com/office/drawing/2014/main" id="{903D0B26-A1AB-4580-9EFB-B25724F89BE8}"/>
              </a:ext>
            </a:extLst>
          </p:cNvPr>
          <p:cNvSpPr txBox="1"/>
          <p:nvPr/>
        </p:nvSpPr>
        <p:spPr>
          <a:xfrm>
            <a:off x="9451145" y="5498122"/>
            <a:ext cx="376565" cy="382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8</a:t>
            </a:r>
          </a:p>
        </p:txBody>
      </p:sp>
      <p:sp>
        <p:nvSpPr>
          <p:cNvPr id="68" name="Flecha: a la derecha 67">
            <a:extLst>
              <a:ext uri="{FF2B5EF4-FFF2-40B4-BE49-F238E27FC236}">
                <a16:creationId xmlns:a16="http://schemas.microsoft.com/office/drawing/2014/main" id="{A949F5E9-265C-4FBE-B85B-24C4B63016E3}"/>
              </a:ext>
            </a:extLst>
          </p:cNvPr>
          <p:cNvSpPr/>
          <p:nvPr/>
        </p:nvSpPr>
        <p:spPr>
          <a:xfrm>
            <a:off x="5275385" y="5033888"/>
            <a:ext cx="797066" cy="249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9044783F-2A33-4D38-AEFA-9EECAD365629}"/>
              </a:ext>
            </a:extLst>
          </p:cNvPr>
          <p:cNvCxnSpPr/>
          <p:nvPr/>
        </p:nvCxnSpPr>
        <p:spPr>
          <a:xfrm flipH="1">
            <a:off x="5570806" y="4832607"/>
            <a:ext cx="259232" cy="680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>
            <a:extLst>
              <a:ext uri="{FF2B5EF4-FFF2-40B4-BE49-F238E27FC236}">
                <a16:creationId xmlns:a16="http://schemas.microsoft.com/office/drawing/2014/main" id="{9E6553FC-891A-4B09-A82B-681248F3311B}"/>
              </a:ext>
            </a:extLst>
          </p:cNvPr>
          <p:cNvSpPr txBox="1"/>
          <p:nvPr/>
        </p:nvSpPr>
        <p:spPr>
          <a:xfrm>
            <a:off x="5275385" y="5498122"/>
            <a:ext cx="62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19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B62AEF10-1EE6-4626-A11D-963BC24D2A5A}"/>
              </a:ext>
            </a:extLst>
          </p:cNvPr>
          <p:cNvSpPr txBox="1"/>
          <p:nvPr/>
        </p:nvSpPr>
        <p:spPr>
          <a:xfrm>
            <a:off x="8397802" y="5525885"/>
            <a:ext cx="43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CS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23916961-D59A-4BA4-B6EE-4F7B0AE18210}"/>
              </a:ext>
            </a:extLst>
          </p:cNvPr>
          <p:cNvSpPr txBox="1"/>
          <p:nvPr/>
        </p:nvSpPr>
        <p:spPr>
          <a:xfrm>
            <a:off x="6315019" y="5484158"/>
            <a:ext cx="43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CS</a:t>
            </a:r>
          </a:p>
        </p:txBody>
      </p:sp>
      <p:sp>
        <p:nvSpPr>
          <p:cNvPr id="74" name="Flecha: a la derecha 73">
            <a:extLst>
              <a:ext uri="{FF2B5EF4-FFF2-40B4-BE49-F238E27FC236}">
                <a16:creationId xmlns:a16="http://schemas.microsoft.com/office/drawing/2014/main" id="{A7556CEE-AEC6-47CE-A219-F34B1E3BCA3D}"/>
              </a:ext>
            </a:extLst>
          </p:cNvPr>
          <p:cNvSpPr/>
          <p:nvPr/>
        </p:nvSpPr>
        <p:spPr>
          <a:xfrm>
            <a:off x="3263705" y="5264720"/>
            <a:ext cx="1451774" cy="318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B7D3452D-DC72-4A65-ABE7-884E26B7D0AD}"/>
              </a:ext>
            </a:extLst>
          </p:cNvPr>
          <p:cNvCxnSpPr/>
          <p:nvPr/>
        </p:nvCxnSpPr>
        <p:spPr>
          <a:xfrm flipH="1">
            <a:off x="3834974" y="4946763"/>
            <a:ext cx="418974" cy="837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uadroTexto 76">
            <a:extLst>
              <a:ext uri="{FF2B5EF4-FFF2-40B4-BE49-F238E27FC236}">
                <a16:creationId xmlns:a16="http://schemas.microsoft.com/office/drawing/2014/main" id="{8799B59E-4D89-416A-AC76-E43D2B206799}"/>
              </a:ext>
            </a:extLst>
          </p:cNvPr>
          <p:cNvSpPr txBox="1"/>
          <p:nvPr/>
        </p:nvSpPr>
        <p:spPr>
          <a:xfrm>
            <a:off x="3316202" y="5626857"/>
            <a:ext cx="477997" cy="37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20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B8413E4A-19A2-4633-87F1-EEA25C55FF3A}"/>
              </a:ext>
            </a:extLst>
          </p:cNvPr>
          <p:cNvSpPr/>
          <p:nvPr/>
        </p:nvSpPr>
        <p:spPr>
          <a:xfrm>
            <a:off x="4180347" y="5784574"/>
            <a:ext cx="628663" cy="9656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A52DC8C9-1514-43F4-94E4-5B6BDA852E27}"/>
              </a:ext>
            </a:extLst>
          </p:cNvPr>
          <p:cNvCxnSpPr/>
          <p:nvPr/>
        </p:nvCxnSpPr>
        <p:spPr>
          <a:xfrm>
            <a:off x="3794199" y="5525885"/>
            <a:ext cx="0" cy="762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E0A9E6BB-E18A-479E-B820-9B4EE2B0E3A2}"/>
              </a:ext>
            </a:extLst>
          </p:cNvPr>
          <p:cNvCxnSpPr>
            <a:endCxn id="78" idx="1"/>
          </p:cNvCxnSpPr>
          <p:nvPr/>
        </p:nvCxnSpPr>
        <p:spPr>
          <a:xfrm flipV="1">
            <a:off x="3794199" y="6267377"/>
            <a:ext cx="386148" cy="20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D88E8B87-F54B-4A12-BA53-617F909D457A}"/>
              </a:ext>
            </a:extLst>
          </p:cNvPr>
          <p:cNvCxnSpPr/>
          <p:nvPr/>
        </p:nvCxnSpPr>
        <p:spPr>
          <a:xfrm>
            <a:off x="4809010" y="6102531"/>
            <a:ext cx="16550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EE5FB442-F3BD-41A5-A4F2-8F7AE1ACCABF}"/>
              </a:ext>
            </a:extLst>
          </p:cNvPr>
          <p:cNvCxnSpPr/>
          <p:nvPr/>
        </p:nvCxnSpPr>
        <p:spPr>
          <a:xfrm>
            <a:off x="4809010" y="6499274"/>
            <a:ext cx="3800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03714735-7708-4FE5-A7A5-749B24AB5541}"/>
              </a:ext>
            </a:extLst>
          </p:cNvPr>
          <p:cNvCxnSpPr>
            <a:endCxn id="73" idx="2"/>
          </p:cNvCxnSpPr>
          <p:nvPr/>
        </p:nvCxnSpPr>
        <p:spPr>
          <a:xfrm flipV="1">
            <a:off x="6464079" y="5853490"/>
            <a:ext cx="68989" cy="249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323F0F0F-3875-42F4-A498-A3853D8C1CF1}"/>
              </a:ext>
            </a:extLst>
          </p:cNvPr>
          <p:cNvCxnSpPr>
            <a:endCxn id="72" idx="2"/>
          </p:cNvCxnSpPr>
          <p:nvPr/>
        </p:nvCxnSpPr>
        <p:spPr>
          <a:xfrm flipV="1">
            <a:off x="8609428" y="5895217"/>
            <a:ext cx="6423" cy="599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uadroTexto 90">
            <a:extLst>
              <a:ext uri="{FF2B5EF4-FFF2-40B4-BE49-F238E27FC236}">
                <a16:creationId xmlns:a16="http://schemas.microsoft.com/office/drawing/2014/main" id="{C9DD2B41-6CFF-4B11-88C7-E8E55687A2DA}"/>
              </a:ext>
            </a:extLst>
          </p:cNvPr>
          <p:cNvSpPr txBox="1"/>
          <p:nvPr/>
        </p:nvSpPr>
        <p:spPr>
          <a:xfrm>
            <a:off x="4933529" y="5917790"/>
            <a:ext cx="243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0</a:t>
            </a:r>
          </a:p>
          <a:p>
            <a:endParaRPr lang="es-AR" dirty="0"/>
          </a:p>
          <a:p>
            <a:r>
              <a:rPr lang="es-AR" dirty="0"/>
              <a:t>1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682387E5-5B61-45F8-B111-762FB1E6081E}"/>
              </a:ext>
            </a:extLst>
          </p:cNvPr>
          <p:cNvSpPr txBox="1"/>
          <p:nvPr/>
        </p:nvSpPr>
        <p:spPr>
          <a:xfrm>
            <a:off x="4373906" y="5913433"/>
            <a:ext cx="270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dirty="0"/>
              <a:t>D</a:t>
            </a:r>
          </a:p>
          <a:p>
            <a:r>
              <a:rPr lang="es-AR" sz="1000" dirty="0"/>
              <a:t>E</a:t>
            </a:r>
          </a:p>
          <a:p>
            <a:r>
              <a:rPr lang="es-AR" sz="1000" dirty="0"/>
              <a:t>C</a:t>
            </a:r>
          </a:p>
          <a:p>
            <a:r>
              <a:rPr lang="es-AR" sz="10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101809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3A01A51-4E27-4E62-9E57-5917F28EA92B}"/>
              </a:ext>
            </a:extLst>
          </p:cNvPr>
          <p:cNvSpPr txBox="1"/>
          <p:nvPr/>
        </p:nvSpPr>
        <p:spPr>
          <a:xfrm>
            <a:off x="137160" y="200028"/>
            <a:ext cx="3492305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21640" algn="just">
              <a:lnSpc>
                <a:spcPct val="150000"/>
              </a:lnSpc>
            </a:pPr>
            <a:r>
              <a:rPr lang="es-A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32 Mb x 8 con CI de 8 Mb x 4 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BA657E3-7D96-4D7B-B17A-E6B4FB56CBE3}"/>
              </a:ext>
            </a:extLst>
          </p:cNvPr>
          <p:cNvSpPr/>
          <p:nvPr/>
        </p:nvSpPr>
        <p:spPr>
          <a:xfrm>
            <a:off x="4253948" y="1073426"/>
            <a:ext cx="861391" cy="14047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70D13DF-7AA8-441C-AE7D-2564F36973E2}"/>
              </a:ext>
            </a:extLst>
          </p:cNvPr>
          <p:cNvSpPr/>
          <p:nvPr/>
        </p:nvSpPr>
        <p:spPr>
          <a:xfrm>
            <a:off x="5752413" y="1075363"/>
            <a:ext cx="861391" cy="14047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BD3BDCD-F626-47EF-BB54-058B5B866446}"/>
              </a:ext>
            </a:extLst>
          </p:cNvPr>
          <p:cNvSpPr/>
          <p:nvPr/>
        </p:nvSpPr>
        <p:spPr>
          <a:xfrm>
            <a:off x="7512964" y="1044883"/>
            <a:ext cx="861391" cy="14047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682173D-840F-48AB-A832-1143DDE73E66}"/>
              </a:ext>
            </a:extLst>
          </p:cNvPr>
          <p:cNvSpPr/>
          <p:nvPr/>
        </p:nvSpPr>
        <p:spPr>
          <a:xfrm>
            <a:off x="9311284" y="1073426"/>
            <a:ext cx="861391" cy="14047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1084BD86-486C-46A7-8C1A-7EB6D835A2E9}"/>
              </a:ext>
            </a:extLst>
          </p:cNvPr>
          <p:cNvSpPr/>
          <p:nvPr/>
        </p:nvSpPr>
        <p:spPr>
          <a:xfrm>
            <a:off x="3376246" y="1574521"/>
            <a:ext cx="861391" cy="288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Flecha: a la izquierda y derecha 12">
            <a:extLst>
              <a:ext uri="{FF2B5EF4-FFF2-40B4-BE49-F238E27FC236}">
                <a16:creationId xmlns:a16="http://schemas.microsoft.com/office/drawing/2014/main" id="{4C4382DA-6DEC-4DAB-A122-670634613F87}"/>
              </a:ext>
            </a:extLst>
          </p:cNvPr>
          <p:cNvSpPr/>
          <p:nvPr/>
        </p:nvSpPr>
        <p:spPr>
          <a:xfrm>
            <a:off x="10172675" y="1631852"/>
            <a:ext cx="1137750" cy="2308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A3555AE1-D1A2-4627-8ECD-22C13F9837DD}"/>
              </a:ext>
            </a:extLst>
          </p:cNvPr>
          <p:cNvCxnSpPr/>
          <p:nvPr/>
        </p:nvCxnSpPr>
        <p:spPr>
          <a:xfrm flipH="1">
            <a:off x="3629465" y="1364566"/>
            <a:ext cx="295421" cy="73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1F802BC-FDCA-4F0B-AF58-7477D861C9B2}"/>
              </a:ext>
            </a:extLst>
          </p:cNvPr>
          <p:cNvCxnSpPr/>
          <p:nvPr/>
        </p:nvCxnSpPr>
        <p:spPr>
          <a:xfrm flipH="1">
            <a:off x="10415088" y="1364566"/>
            <a:ext cx="376565" cy="73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EFC97D0-DF76-48FF-A0EF-085563536AB6}"/>
              </a:ext>
            </a:extLst>
          </p:cNvPr>
          <p:cNvSpPr txBox="1"/>
          <p:nvPr/>
        </p:nvSpPr>
        <p:spPr>
          <a:xfrm>
            <a:off x="10607040" y="2096086"/>
            <a:ext cx="376565" cy="382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4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B1AAB80-060B-435B-8B65-DBD17FA6C23F}"/>
              </a:ext>
            </a:extLst>
          </p:cNvPr>
          <p:cNvCxnSpPr/>
          <p:nvPr/>
        </p:nvCxnSpPr>
        <p:spPr>
          <a:xfrm flipH="1">
            <a:off x="373664" y="953640"/>
            <a:ext cx="577847" cy="1034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6DAA2C3-36BD-437A-A228-14BBCBD40F20}"/>
              </a:ext>
            </a:extLst>
          </p:cNvPr>
          <p:cNvSpPr/>
          <p:nvPr/>
        </p:nvSpPr>
        <p:spPr>
          <a:xfrm>
            <a:off x="1556468" y="2757268"/>
            <a:ext cx="666227" cy="13645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B97CC265-3D57-4FCE-92EA-F6F3B729B7B1}"/>
              </a:ext>
            </a:extLst>
          </p:cNvPr>
          <p:cNvCxnSpPr>
            <a:cxnSpLocks/>
          </p:cNvCxnSpPr>
          <p:nvPr/>
        </p:nvCxnSpPr>
        <p:spPr>
          <a:xfrm>
            <a:off x="1280160" y="1586895"/>
            <a:ext cx="0" cy="1346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1F1D53AB-0B45-4E76-9E7B-9FE5FA49D782}"/>
              </a:ext>
            </a:extLst>
          </p:cNvPr>
          <p:cNvCxnSpPr/>
          <p:nvPr/>
        </p:nvCxnSpPr>
        <p:spPr>
          <a:xfrm>
            <a:off x="1280160" y="2933224"/>
            <a:ext cx="276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69EFE838-5053-48F0-903A-694F916F19AF}"/>
              </a:ext>
            </a:extLst>
          </p:cNvPr>
          <p:cNvCxnSpPr>
            <a:cxnSpLocks/>
          </p:cNvCxnSpPr>
          <p:nvPr/>
        </p:nvCxnSpPr>
        <p:spPr>
          <a:xfrm>
            <a:off x="978621" y="1574521"/>
            <a:ext cx="0" cy="1956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AE9CA49D-B4A5-49A9-86FD-835F2FA47E3A}"/>
              </a:ext>
            </a:extLst>
          </p:cNvPr>
          <p:cNvCxnSpPr/>
          <p:nvPr/>
        </p:nvCxnSpPr>
        <p:spPr>
          <a:xfrm>
            <a:off x="978621" y="3530991"/>
            <a:ext cx="577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B03C17A-39AF-447F-A3F1-24B7272D1C1C}"/>
              </a:ext>
            </a:extLst>
          </p:cNvPr>
          <p:cNvSpPr txBox="1"/>
          <p:nvPr/>
        </p:nvSpPr>
        <p:spPr>
          <a:xfrm>
            <a:off x="1715875" y="2900589"/>
            <a:ext cx="270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dirty="0"/>
              <a:t>D</a:t>
            </a:r>
          </a:p>
          <a:p>
            <a:r>
              <a:rPr lang="es-AR" sz="1000" dirty="0"/>
              <a:t>E</a:t>
            </a:r>
          </a:p>
          <a:p>
            <a:r>
              <a:rPr lang="es-AR" sz="1000" dirty="0"/>
              <a:t>C</a:t>
            </a:r>
          </a:p>
          <a:p>
            <a:r>
              <a:rPr lang="es-AR" sz="1000" dirty="0"/>
              <a:t>O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7AD62EF-973C-406F-B9F4-59AF61F8C803}"/>
              </a:ext>
            </a:extLst>
          </p:cNvPr>
          <p:cNvSpPr txBox="1"/>
          <p:nvPr/>
        </p:nvSpPr>
        <p:spPr>
          <a:xfrm>
            <a:off x="5993551" y="2167484"/>
            <a:ext cx="43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27F531D-DC37-40C3-A907-AB30BE50EDF8}"/>
              </a:ext>
            </a:extLst>
          </p:cNvPr>
          <p:cNvSpPr txBox="1"/>
          <p:nvPr/>
        </p:nvSpPr>
        <p:spPr>
          <a:xfrm>
            <a:off x="4497431" y="2167484"/>
            <a:ext cx="43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BA87AA5-909C-444E-836C-E9961DC90827}"/>
              </a:ext>
            </a:extLst>
          </p:cNvPr>
          <p:cNvSpPr txBox="1"/>
          <p:nvPr/>
        </p:nvSpPr>
        <p:spPr>
          <a:xfrm>
            <a:off x="7725610" y="2108825"/>
            <a:ext cx="43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FB8F116-1992-4747-AFB6-5C6D2C23E4A2}"/>
              </a:ext>
            </a:extLst>
          </p:cNvPr>
          <p:cNvSpPr txBox="1"/>
          <p:nvPr/>
        </p:nvSpPr>
        <p:spPr>
          <a:xfrm>
            <a:off x="9532595" y="2102455"/>
            <a:ext cx="43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CS</a:t>
            </a: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9874F071-08C9-4C33-B753-2E0B1A4ED7FD}"/>
              </a:ext>
            </a:extLst>
          </p:cNvPr>
          <p:cNvCxnSpPr/>
          <p:nvPr/>
        </p:nvCxnSpPr>
        <p:spPr>
          <a:xfrm>
            <a:off x="2222695" y="2933224"/>
            <a:ext cx="2461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659B427E-3188-4D79-924E-DE217D1B766E}"/>
              </a:ext>
            </a:extLst>
          </p:cNvPr>
          <p:cNvCxnSpPr/>
          <p:nvPr/>
        </p:nvCxnSpPr>
        <p:spPr>
          <a:xfrm>
            <a:off x="2222695" y="3221502"/>
            <a:ext cx="4065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78A04999-D313-4498-903C-7B0E849B48A9}"/>
              </a:ext>
            </a:extLst>
          </p:cNvPr>
          <p:cNvCxnSpPr/>
          <p:nvPr/>
        </p:nvCxnSpPr>
        <p:spPr>
          <a:xfrm>
            <a:off x="2222695" y="3641110"/>
            <a:ext cx="5767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32251F1A-F08E-48C9-B323-6FDF90D338FD}"/>
              </a:ext>
            </a:extLst>
          </p:cNvPr>
          <p:cNvCxnSpPr/>
          <p:nvPr/>
        </p:nvCxnSpPr>
        <p:spPr>
          <a:xfrm>
            <a:off x="2222695" y="3981157"/>
            <a:ext cx="75824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1E5D202E-6CC4-4803-870A-D221471230C0}"/>
              </a:ext>
            </a:extLst>
          </p:cNvPr>
          <p:cNvCxnSpPr>
            <a:cxnSpLocks/>
          </p:cNvCxnSpPr>
          <p:nvPr/>
        </p:nvCxnSpPr>
        <p:spPr>
          <a:xfrm flipH="1">
            <a:off x="4684542" y="2282291"/>
            <a:ext cx="30937" cy="650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6BC10CCC-C808-4C8F-BFF3-A267247F6C85}"/>
              </a:ext>
            </a:extLst>
          </p:cNvPr>
          <p:cNvCxnSpPr>
            <a:cxnSpLocks/>
          </p:cNvCxnSpPr>
          <p:nvPr/>
        </p:nvCxnSpPr>
        <p:spPr>
          <a:xfrm>
            <a:off x="6288258" y="2536816"/>
            <a:ext cx="0" cy="741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712B2EF6-EF2C-40C4-A970-2713C9611531}"/>
              </a:ext>
            </a:extLst>
          </p:cNvPr>
          <p:cNvCxnSpPr>
            <a:stCxn id="27" idx="2"/>
          </p:cNvCxnSpPr>
          <p:nvPr/>
        </p:nvCxnSpPr>
        <p:spPr>
          <a:xfrm>
            <a:off x="7943659" y="2478157"/>
            <a:ext cx="46790" cy="1162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AACEFEBF-7A8E-4807-8093-56FB5BEE25E1}"/>
              </a:ext>
            </a:extLst>
          </p:cNvPr>
          <p:cNvCxnSpPr>
            <a:stCxn id="28" idx="2"/>
          </p:cNvCxnSpPr>
          <p:nvPr/>
        </p:nvCxnSpPr>
        <p:spPr>
          <a:xfrm>
            <a:off x="9750644" y="2471787"/>
            <a:ext cx="54538" cy="1509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8946BE59-D770-46CC-9304-0226C6EDA9BE}"/>
              </a:ext>
            </a:extLst>
          </p:cNvPr>
          <p:cNvSpPr txBox="1"/>
          <p:nvPr/>
        </p:nvSpPr>
        <p:spPr>
          <a:xfrm>
            <a:off x="2321169" y="2757268"/>
            <a:ext cx="372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0</a:t>
            </a:r>
          </a:p>
          <a:p>
            <a:r>
              <a:rPr lang="es-AR" dirty="0"/>
              <a:t>1</a:t>
            </a:r>
          </a:p>
          <a:p>
            <a:r>
              <a:rPr lang="es-AR" dirty="0"/>
              <a:t>2</a:t>
            </a:r>
          </a:p>
          <a:p>
            <a:r>
              <a:rPr lang="es-AR" dirty="0"/>
              <a:t>3</a:t>
            </a:r>
          </a:p>
        </p:txBody>
      </p:sp>
      <p:sp>
        <p:nvSpPr>
          <p:cNvPr id="38" name="Flecha: a la derecha 37">
            <a:extLst>
              <a:ext uri="{FF2B5EF4-FFF2-40B4-BE49-F238E27FC236}">
                <a16:creationId xmlns:a16="http://schemas.microsoft.com/office/drawing/2014/main" id="{587CF4B3-FDAF-435A-BDAA-1ADCDB62EA93}"/>
              </a:ext>
            </a:extLst>
          </p:cNvPr>
          <p:cNvSpPr/>
          <p:nvPr/>
        </p:nvSpPr>
        <p:spPr>
          <a:xfrm>
            <a:off x="418948" y="1281984"/>
            <a:ext cx="1237496" cy="378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591E28BB-DC0B-472D-93CA-4F741A5CD91A}"/>
              </a:ext>
            </a:extLst>
          </p:cNvPr>
          <p:cNvSpPr txBox="1"/>
          <p:nvPr/>
        </p:nvSpPr>
        <p:spPr>
          <a:xfrm>
            <a:off x="4389120" y="1631852"/>
            <a:ext cx="667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dirty="0"/>
              <a:t>8Mx4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9031B44-6A49-4893-B163-7CADC460108A}"/>
              </a:ext>
            </a:extLst>
          </p:cNvPr>
          <p:cNvSpPr txBox="1"/>
          <p:nvPr/>
        </p:nvSpPr>
        <p:spPr>
          <a:xfrm>
            <a:off x="5934223" y="1588349"/>
            <a:ext cx="667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dirty="0"/>
              <a:t>8Mx4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6C4585B6-F927-4870-A4BD-BC133AEE5518}"/>
              </a:ext>
            </a:extLst>
          </p:cNvPr>
          <p:cNvSpPr txBox="1"/>
          <p:nvPr/>
        </p:nvSpPr>
        <p:spPr>
          <a:xfrm>
            <a:off x="7656748" y="1588348"/>
            <a:ext cx="667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dirty="0"/>
              <a:t>8Mx4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6AE1859C-F978-4516-A50E-C4715DD13C90}"/>
              </a:ext>
            </a:extLst>
          </p:cNvPr>
          <p:cNvSpPr txBox="1"/>
          <p:nvPr/>
        </p:nvSpPr>
        <p:spPr>
          <a:xfrm>
            <a:off x="9444212" y="1586895"/>
            <a:ext cx="667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dirty="0"/>
              <a:t>8Mx4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1C3A519-6B54-47A5-A250-B37D19799534}"/>
              </a:ext>
            </a:extLst>
          </p:cNvPr>
          <p:cNvSpPr txBox="1"/>
          <p:nvPr/>
        </p:nvSpPr>
        <p:spPr>
          <a:xfrm>
            <a:off x="3387052" y="2167484"/>
            <a:ext cx="53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23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22E98502-E337-42C9-8EDA-65A872C1EC00}"/>
              </a:ext>
            </a:extLst>
          </p:cNvPr>
          <p:cNvSpPr txBox="1"/>
          <p:nvPr/>
        </p:nvSpPr>
        <p:spPr>
          <a:xfrm>
            <a:off x="418948" y="1878073"/>
            <a:ext cx="500847" cy="378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25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565F66E2-D60D-45FB-B71F-8876DC453930}"/>
              </a:ext>
            </a:extLst>
          </p:cNvPr>
          <p:cNvSpPr/>
          <p:nvPr/>
        </p:nvSpPr>
        <p:spPr>
          <a:xfrm>
            <a:off x="4284783" y="4523782"/>
            <a:ext cx="861391" cy="14047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FDFABFEF-4406-48FE-AE2C-E3B0D8E65CFD}"/>
              </a:ext>
            </a:extLst>
          </p:cNvPr>
          <p:cNvSpPr txBox="1"/>
          <p:nvPr/>
        </p:nvSpPr>
        <p:spPr>
          <a:xfrm>
            <a:off x="4419955" y="5082208"/>
            <a:ext cx="667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dirty="0"/>
              <a:t>8Mx4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1000A44D-7610-4281-9253-32C380EA0AFB}"/>
              </a:ext>
            </a:extLst>
          </p:cNvPr>
          <p:cNvSpPr/>
          <p:nvPr/>
        </p:nvSpPr>
        <p:spPr>
          <a:xfrm>
            <a:off x="5857562" y="4537476"/>
            <a:ext cx="861391" cy="14047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57757BF8-09B0-43CD-AC3F-EF03E1C633BE}"/>
              </a:ext>
            </a:extLst>
          </p:cNvPr>
          <p:cNvSpPr txBox="1"/>
          <p:nvPr/>
        </p:nvSpPr>
        <p:spPr>
          <a:xfrm>
            <a:off x="5992734" y="5095902"/>
            <a:ext cx="667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dirty="0"/>
              <a:t>8Mx4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8ED4367-A43D-454B-8D18-408B909471E5}"/>
              </a:ext>
            </a:extLst>
          </p:cNvPr>
          <p:cNvSpPr/>
          <p:nvPr/>
        </p:nvSpPr>
        <p:spPr>
          <a:xfrm>
            <a:off x="7559753" y="4470287"/>
            <a:ext cx="861391" cy="14047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6AD6F47A-464C-45DF-9FD4-D0506FECF200}"/>
              </a:ext>
            </a:extLst>
          </p:cNvPr>
          <p:cNvSpPr txBox="1"/>
          <p:nvPr/>
        </p:nvSpPr>
        <p:spPr>
          <a:xfrm>
            <a:off x="7694925" y="5028713"/>
            <a:ext cx="667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dirty="0"/>
              <a:t>8Mx4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E099794D-D807-4676-B1FA-47D5BB34B2F2}"/>
              </a:ext>
            </a:extLst>
          </p:cNvPr>
          <p:cNvSpPr/>
          <p:nvPr/>
        </p:nvSpPr>
        <p:spPr>
          <a:xfrm>
            <a:off x="9374486" y="4470287"/>
            <a:ext cx="861391" cy="14047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A9FB7D0D-A518-4C88-BD54-5C99D686CD59}"/>
              </a:ext>
            </a:extLst>
          </p:cNvPr>
          <p:cNvSpPr txBox="1"/>
          <p:nvPr/>
        </p:nvSpPr>
        <p:spPr>
          <a:xfrm>
            <a:off x="9509658" y="5028713"/>
            <a:ext cx="667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dirty="0"/>
              <a:t>8Mx4</a:t>
            </a:r>
          </a:p>
        </p:txBody>
      </p:sp>
      <p:sp>
        <p:nvSpPr>
          <p:cNvPr id="57" name="Flecha: a la izquierda y derecha 56">
            <a:extLst>
              <a:ext uri="{FF2B5EF4-FFF2-40B4-BE49-F238E27FC236}">
                <a16:creationId xmlns:a16="http://schemas.microsoft.com/office/drawing/2014/main" id="{6BC31D33-486C-4624-8C79-5FD9EE64A356}"/>
              </a:ext>
            </a:extLst>
          </p:cNvPr>
          <p:cNvSpPr/>
          <p:nvPr/>
        </p:nvSpPr>
        <p:spPr>
          <a:xfrm>
            <a:off x="10268803" y="5019826"/>
            <a:ext cx="1137750" cy="2308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BEA9F708-3242-435F-945B-80045C60D2CE}"/>
              </a:ext>
            </a:extLst>
          </p:cNvPr>
          <p:cNvCxnSpPr/>
          <p:nvPr/>
        </p:nvCxnSpPr>
        <p:spPr>
          <a:xfrm flipH="1">
            <a:off x="10511216" y="4752540"/>
            <a:ext cx="376565" cy="73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21BDC15F-3388-4E87-BDD9-1B1B819E5498}"/>
              </a:ext>
            </a:extLst>
          </p:cNvPr>
          <p:cNvSpPr txBox="1"/>
          <p:nvPr/>
        </p:nvSpPr>
        <p:spPr>
          <a:xfrm>
            <a:off x="10703168" y="5484060"/>
            <a:ext cx="376565" cy="382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4</a:t>
            </a:r>
          </a:p>
        </p:txBody>
      </p:sp>
      <p:sp>
        <p:nvSpPr>
          <p:cNvPr id="61" name="Flecha: a la izquierda y derecha 60">
            <a:extLst>
              <a:ext uri="{FF2B5EF4-FFF2-40B4-BE49-F238E27FC236}">
                <a16:creationId xmlns:a16="http://schemas.microsoft.com/office/drawing/2014/main" id="{DA6E8392-7F31-48A2-8E97-EF2D9950FCB1}"/>
              </a:ext>
            </a:extLst>
          </p:cNvPr>
          <p:cNvSpPr/>
          <p:nvPr/>
        </p:nvSpPr>
        <p:spPr>
          <a:xfrm>
            <a:off x="11079733" y="3123028"/>
            <a:ext cx="1137750" cy="48544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06FCF2AA-96FB-4819-80F1-F5CC077BFB35}"/>
              </a:ext>
            </a:extLst>
          </p:cNvPr>
          <p:cNvCxnSpPr>
            <a:endCxn id="61" idx="2"/>
          </p:cNvCxnSpPr>
          <p:nvPr/>
        </p:nvCxnSpPr>
        <p:spPr>
          <a:xfrm>
            <a:off x="10983605" y="1833116"/>
            <a:ext cx="338852" cy="1289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99628C6C-2E4A-4450-8118-010B428C2605}"/>
              </a:ext>
            </a:extLst>
          </p:cNvPr>
          <p:cNvCxnSpPr>
            <a:endCxn id="61" idx="4"/>
          </p:cNvCxnSpPr>
          <p:nvPr/>
        </p:nvCxnSpPr>
        <p:spPr>
          <a:xfrm flipV="1">
            <a:off x="11079733" y="3608475"/>
            <a:ext cx="242724" cy="1473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FD19C0C8-334A-4A54-A896-FB76BF89E840}"/>
              </a:ext>
            </a:extLst>
          </p:cNvPr>
          <p:cNvCxnSpPr/>
          <p:nvPr/>
        </p:nvCxnSpPr>
        <p:spPr>
          <a:xfrm flipH="1">
            <a:off x="11565377" y="2889626"/>
            <a:ext cx="259436" cy="123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67">
            <a:extLst>
              <a:ext uri="{FF2B5EF4-FFF2-40B4-BE49-F238E27FC236}">
                <a16:creationId xmlns:a16="http://schemas.microsoft.com/office/drawing/2014/main" id="{47AD0522-0D73-4C4F-ACFB-55C4FCF5392D}"/>
              </a:ext>
            </a:extLst>
          </p:cNvPr>
          <p:cNvSpPr txBox="1"/>
          <p:nvPr/>
        </p:nvSpPr>
        <p:spPr>
          <a:xfrm>
            <a:off x="11418585" y="4363359"/>
            <a:ext cx="55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8</a:t>
            </a:r>
          </a:p>
        </p:txBody>
      </p: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2584DA60-71E7-4ECD-8CE2-63BF5867BC84}"/>
              </a:ext>
            </a:extLst>
          </p:cNvPr>
          <p:cNvCxnSpPr>
            <a:endCxn id="49" idx="0"/>
          </p:cNvCxnSpPr>
          <p:nvPr/>
        </p:nvCxnSpPr>
        <p:spPr>
          <a:xfrm>
            <a:off x="4684542" y="2900589"/>
            <a:ext cx="30937" cy="1623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ED1D0D46-CE58-4ED1-AE0D-875D234084E7}"/>
              </a:ext>
            </a:extLst>
          </p:cNvPr>
          <p:cNvCxnSpPr>
            <a:endCxn id="51" idx="0"/>
          </p:cNvCxnSpPr>
          <p:nvPr/>
        </p:nvCxnSpPr>
        <p:spPr>
          <a:xfrm>
            <a:off x="6255332" y="3216890"/>
            <a:ext cx="32926" cy="1320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C9216F05-E0E0-4363-B44F-E5D4F77D0A11}"/>
              </a:ext>
            </a:extLst>
          </p:cNvPr>
          <p:cNvCxnSpPr>
            <a:endCxn id="53" idx="0"/>
          </p:cNvCxnSpPr>
          <p:nvPr/>
        </p:nvCxnSpPr>
        <p:spPr>
          <a:xfrm>
            <a:off x="7990448" y="3641110"/>
            <a:ext cx="1" cy="829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AD306165-7184-451C-8B25-43455CCBC70B}"/>
              </a:ext>
            </a:extLst>
          </p:cNvPr>
          <p:cNvCxnSpPr>
            <a:endCxn id="55" idx="0"/>
          </p:cNvCxnSpPr>
          <p:nvPr/>
        </p:nvCxnSpPr>
        <p:spPr>
          <a:xfrm>
            <a:off x="9805182" y="4003996"/>
            <a:ext cx="0" cy="466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echa: a la derecha 76">
            <a:extLst>
              <a:ext uri="{FF2B5EF4-FFF2-40B4-BE49-F238E27FC236}">
                <a16:creationId xmlns:a16="http://schemas.microsoft.com/office/drawing/2014/main" id="{DC90A8F7-880C-48B3-82F4-2DFD94C1E95D}"/>
              </a:ext>
            </a:extLst>
          </p:cNvPr>
          <p:cNvSpPr/>
          <p:nvPr/>
        </p:nvSpPr>
        <p:spPr>
          <a:xfrm>
            <a:off x="3472374" y="5060965"/>
            <a:ext cx="861391" cy="288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CEE5E360-A096-46F8-A929-F7B83B8592B5}"/>
              </a:ext>
            </a:extLst>
          </p:cNvPr>
          <p:cNvCxnSpPr/>
          <p:nvPr/>
        </p:nvCxnSpPr>
        <p:spPr>
          <a:xfrm flipH="1">
            <a:off x="3725593" y="4851010"/>
            <a:ext cx="295421" cy="73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>
            <a:extLst>
              <a:ext uri="{FF2B5EF4-FFF2-40B4-BE49-F238E27FC236}">
                <a16:creationId xmlns:a16="http://schemas.microsoft.com/office/drawing/2014/main" id="{8ADC6FCE-7BA9-421D-B01D-432150E624A1}"/>
              </a:ext>
            </a:extLst>
          </p:cNvPr>
          <p:cNvSpPr txBox="1"/>
          <p:nvPr/>
        </p:nvSpPr>
        <p:spPr>
          <a:xfrm>
            <a:off x="3539452" y="5639860"/>
            <a:ext cx="53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23</a:t>
            </a:r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BB165D9B-F516-4205-904F-6BBC47C8BD40}"/>
              </a:ext>
            </a:extLst>
          </p:cNvPr>
          <p:cNvSpPr/>
          <p:nvPr/>
        </p:nvSpPr>
        <p:spPr>
          <a:xfrm>
            <a:off x="11565377" y="1281984"/>
            <a:ext cx="259436" cy="1086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40173E25-2A0C-496F-B26E-F8FE6C489CD8}"/>
              </a:ext>
            </a:extLst>
          </p:cNvPr>
          <p:cNvCxnSpPr>
            <a:stCxn id="81" idx="1"/>
            <a:endCxn id="81" idx="3"/>
          </p:cNvCxnSpPr>
          <p:nvPr/>
        </p:nvCxnSpPr>
        <p:spPr>
          <a:xfrm>
            <a:off x="11565377" y="1825064"/>
            <a:ext cx="2594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85FD2A76-D169-465A-9FAF-7E1C0A25E456}"/>
              </a:ext>
            </a:extLst>
          </p:cNvPr>
          <p:cNvCxnSpPr/>
          <p:nvPr/>
        </p:nvCxnSpPr>
        <p:spPr>
          <a:xfrm>
            <a:off x="11565377" y="1574521"/>
            <a:ext cx="2594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2A803F2C-6902-4492-9CDE-5788D58BAA32}"/>
              </a:ext>
            </a:extLst>
          </p:cNvPr>
          <p:cNvCxnSpPr/>
          <p:nvPr/>
        </p:nvCxnSpPr>
        <p:spPr>
          <a:xfrm>
            <a:off x="11565377" y="2096086"/>
            <a:ext cx="2594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ángulo 88">
            <a:extLst>
              <a:ext uri="{FF2B5EF4-FFF2-40B4-BE49-F238E27FC236}">
                <a16:creationId xmlns:a16="http://schemas.microsoft.com/office/drawing/2014/main" id="{8F0E0440-6D8C-4D29-B1BB-EAAB9EBE5438}"/>
              </a:ext>
            </a:extLst>
          </p:cNvPr>
          <p:cNvSpPr/>
          <p:nvPr/>
        </p:nvSpPr>
        <p:spPr>
          <a:xfrm>
            <a:off x="11717777" y="4754360"/>
            <a:ext cx="259436" cy="1086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C7604031-1C31-4D04-B188-C6F64BE41A01}"/>
              </a:ext>
            </a:extLst>
          </p:cNvPr>
          <p:cNvCxnSpPr>
            <a:stCxn id="89" idx="1"/>
            <a:endCxn id="89" idx="3"/>
          </p:cNvCxnSpPr>
          <p:nvPr/>
        </p:nvCxnSpPr>
        <p:spPr>
          <a:xfrm>
            <a:off x="11717777" y="5297440"/>
            <a:ext cx="2594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CA8E2F73-9D83-4319-A410-A2FAD23D65DF}"/>
              </a:ext>
            </a:extLst>
          </p:cNvPr>
          <p:cNvCxnSpPr/>
          <p:nvPr/>
        </p:nvCxnSpPr>
        <p:spPr>
          <a:xfrm>
            <a:off x="11717777" y="5046897"/>
            <a:ext cx="2594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D5C949F1-3CAB-4D63-ACAA-8A00484A3955}"/>
              </a:ext>
            </a:extLst>
          </p:cNvPr>
          <p:cNvCxnSpPr/>
          <p:nvPr/>
        </p:nvCxnSpPr>
        <p:spPr>
          <a:xfrm>
            <a:off x="11717777" y="5568462"/>
            <a:ext cx="2594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951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676E604-98C2-4427-B75E-D4A52B0DCE7F}"/>
              </a:ext>
            </a:extLst>
          </p:cNvPr>
          <p:cNvSpPr txBox="1"/>
          <p:nvPr/>
        </p:nvSpPr>
        <p:spPr>
          <a:xfrm>
            <a:off x="0" y="171893"/>
            <a:ext cx="3516923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21640" algn="just">
              <a:lnSpc>
                <a:spcPct val="150000"/>
              </a:lnSpc>
            </a:pPr>
            <a:r>
              <a:rPr lang="es-A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1Mb x 32 con CI de 512Kb x 8 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9C3858D-74C0-47B5-AE18-69E8F9DD83A7}"/>
              </a:ext>
            </a:extLst>
          </p:cNvPr>
          <p:cNvSpPr/>
          <p:nvPr/>
        </p:nvSpPr>
        <p:spPr>
          <a:xfrm>
            <a:off x="5092505" y="351692"/>
            <a:ext cx="590843" cy="1125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470A312-F45B-4F6E-82A3-E1EB01CE1977}"/>
              </a:ext>
            </a:extLst>
          </p:cNvPr>
          <p:cNvSpPr/>
          <p:nvPr/>
        </p:nvSpPr>
        <p:spPr>
          <a:xfrm>
            <a:off x="6963508" y="370450"/>
            <a:ext cx="590843" cy="1125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9CC00B0D-E6F2-46E8-A164-6702D8384874}"/>
              </a:ext>
            </a:extLst>
          </p:cNvPr>
          <p:cNvSpPr/>
          <p:nvPr/>
        </p:nvSpPr>
        <p:spPr>
          <a:xfrm>
            <a:off x="7554351" y="801858"/>
            <a:ext cx="815926" cy="253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B27D656-C2D9-4BA3-B273-916D5DE1E320}"/>
              </a:ext>
            </a:extLst>
          </p:cNvPr>
          <p:cNvCxnSpPr/>
          <p:nvPr/>
        </p:nvCxnSpPr>
        <p:spPr>
          <a:xfrm flipH="1">
            <a:off x="7920111" y="629967"/>
            <a:ext cx="225083" cy="65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BE9FB29E-484F-4D99-8DBD-4C2A7A69F41A}"/>
              </a:ext>
            </a:extLst>
          </p:cNvPr>
          <p:cNvSpPr txBox="1"/>
          <p:nvPr/>
        </p:nvSpPr>
        <p:spPr>
          <a:xfrm>
            <a:off x="7920111" y="351692"/>
            <a:ext cx="45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8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C1C9905-B20E-4549-ADDF-B9463F8AD3A2}"/>
              </a:ext>
            </a:extLst>
          </p:cNvPr>
          <p:cNvSpPr/>
          <p:nvPr/>
        </p:nvSpPr>
        <p:spPr>
          <a:xfrm>
            <a:off x="5146429" y="1924929"/>
            <a:ext cx="590843" cy="1125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6295D6D-8BED-4DA6-8886-F80EEFC912C2}"/>
              </a:ext>
            </a:extLst>
          </p:cNvPr>
          <p:cNvSpPr/>
          <p:nvPr/>
        </p:nvSpPr>
        <p:spPr>
          <a:xfrm>
            <a:off x="7017432" y="1943687"/>
            <a:ext cx="590843" cy="1125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65E12A22-9D9C-43C9-9B56-91161EC5E5B1}"/>
              </a:ext>
            </a:extLst>
          </p:cNvPr>
          <p:cNvSpPr/>
          <p:nvPr/>
        </p:nvSpPr>
        <p:spPr>
          <a:xfrm>
            <a:off x="7608275" y="2375095"/>
            <a:ext cx="815926" cy="253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E432400-AAD8-4854-96D0-D0B5BA5914D1}"/>
              </a:ext>
            </a:extLst>
          </p:cNvPr>
          <p:cNvCxnSpPr/>
          <p:nvPr/>
        </p:nvCxnSpPr>
        <p:spPr>
          <a:xfrm flipH="1">
            <a:off x="7974035" y="2203204"/>
            <a:ext cx="225083" cy="65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6515BA4-D97D-4141-92D7-2078411B37CC}"/>
              </a:ext>
            </a:extLst>
          </p:cNvPr>
          <p:cNvSpPr/>
          <p:nvPr/>
        </p:nvSpPr>
        <p:spPr>
          <a:xfrm>
            <a:off x="5188633" y="3458309"/>
            <a:ext cx="590843" cy="1125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49168B8-19A7-44E3-A368-891BE5419551}"/>
              </a:ext>
            </a:extLst>
          </p:cNvPr>
          <p:cNvSpPr/>
          <p:nvPr/>
        </p:nvSpPr>
        <p:spPr>
          <a:xfrm>
            <a:off x="7059636" y="3477067"/>
            <a:ext cx="590843" cy="1125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A4A57B7C-CA40-4CE7-B520-E2C77E081CD8}"/>
              </a:ext>
            </a:extLst>
          </p:cNvPr>
          <p:cNvSpPr/>
          <p:nvPr/>
        </p:nvSpPr>
        <p:spPr>
          <a:xfrm>
            <a:off x="7650479" y="3908475"/>
            <a:ext cx="815926" cy="253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D51462EA-5E07-4C44-B3B9-4FF19BE0C14D}"/>
              </a:ext>
            </a:extLst>
          </p:cNvPr>
          <p:cNvCxnSpPr/>
          <p:nvPr/>
        </p:nvCxnSpPr>
        <p:spPr>
          <a:xfrm flipH="1">
            <a:off x="8016239" y="3736584"/>
            <a:ext cx="225083" cy="65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58F6E79-6CAA-4E02-92C7-5ACDBA941A41}"/>
              </a:ext>
            </a:extLst>
          </p:cNvPr>
          <p:cNvSpPr/>
          <p:nvPr/>
        </p:nvSpPr>
        <p:spPr>
          <a:xfrm>
            <a:off x="5244905" y="5146431"/>
            <a:ext cx="590843" cy="1125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607E285-9E42-43F6-99B0-CBFBF60B7312}"/>
              </a:ext>
            </a:extLst>
          </p:cNvPr>
          <p:cNvSpPr/>
          <p:nvPr/>
        </p:nvSpPr>
        <p:spPr>
          <a:xfrm>
            <a:off x="7115908" y="5165189"/>
            <a:ext cx="590843" cy="1125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97E7E962-3151-49D1-9975-270048290A9C}"/>
              </a:ext>
            </a:extLst>
          </p:cNvPr>
          <p:cNvSpPr/>
          <p:nvPr/>
        </p:nvSpPr>
        <p:spPr>
          <a:xfrm>
            <a:off x="7706751" y="5596597"/>
            <a:ext cx="815926" cy="253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747C4702-00EB-4A04-BEC8-1E2BFEB32961}"/>
              </a:ext>
            </a:extLst>
          </p:cNvPr>
          <p:cNvCxnSpPr/>
          <p:nvPr/>
        </p:nvCxnSpPr>
        <p:spPr>
          <a:xfrm flipH="1">
            <a:off x="8072511" y="5424706"/>
            <a:ext cx="225083" cy="65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6AD8440-6C73-4E16-844E-2933C84AEF8C}"/>
              </a:ext>
            </a:extLst>
          </p:cNvPr>
          <p:cNvSpPr txBox="1"/>
          <p:nvPr/>
        </p:nvSpPr>
        <p:spPr>
          <a:xfrm>
            <a:off x="7861493" y="1924929"/>
            <a:ext cx="45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FB84437-9D23-45B3-8184-5E914427246F}"/>
              </a:ext>
            </a:extLst>
          </p:cNvPr>
          <p:cNvSpPr txBox="1"/>
          <p:nvPr/>
        </p:nvSpPr>
        <p:spPr>
          <a:xfrm>
            <a:off x="7957624" y="3299433"/>
            <a:ext cx="45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8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598E5F6-F59F-48E0-A579-4ED9BBC9C517}"/>
              </a:ext>
            </a:extLst>
          </p:cNvPr>
          <p:cNvSpPr txBox="1"/>
          <p:nvPr/>
        </p:nvSpPr>
        <p:spPr>
          <a:xfrm>
            <a:off x="7999828" y="4985144"/>
            <a:ext cx="45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8</a:t>
            </a:r>
          </a:p>
        </p:txBody>
      </p:sp>
      <p:sp>
        <p:nvSpPr>
          <p:cNvPr id="25" name="Flecha: a la izquierda y derecha 24">
            <a:extLst>
              <a:ext uri="{FF2B5EF4-FFF2-40B4-BE49-F238E27FC236}">
                <a16:creationId xmlns:a16="http://schemas.microsoft.com/office/drawing/2014/main" id="{ABD5EDE2-CB06-4FB3-8673-F33CCA3FD05F}"/>
              </a:ext>
            </a:extLst>
          </p:cNvPr>
          <p:cNvSpPr/>
          <p:nvPr/>
        </p:nvSpPr>
        <p:spPr>
          <a:xfrm>
            <a:off x="9336259" y="3169359"/>
            <a:ext cx="1856936" cy="42672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2305F6B0-07EC-44B8-B942-32D46D5D55BB}"/>
              </a:ext>
            </a:extLst>
          </p:cNvPr>
          <p:cNvCxnSpPr/>
          <p:nvPr/>
        </p:nvCxnSpPr>
        <p:spPr>
          <a:xfrm flipH="1">
            <a:off x="9936480" y="2844022"/>
            <a:ext cx="548640" cy="1040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4E64AE1-7941-4C63-B8BD-9799300BB707}"/>
              </a:ext>
            </a:extLst>
          </p:cNvPr>
          <p:cNvSpPr txBox="1"/>
          <p:nvPr/>
        </p:nvSpPr>
        <p:spPr>
          <a:xfrm>
            <a:off x="10117014" y="2294261"/>
            <a:ext cx="68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32</a:t>
            </a:r>
          </a:p>
        </p:txBody>
      </p:sp>
      <p:sp>
        <p:nvSpPr>
          <p:cNvPr id="29" name="Flecha: a la derecha 28">
            <a:extLst>
              <a:ext uri="{FF2B5EF4-FFF2-40B4-BE49-F238E27FC236}">
                <a16:creationId xmlns:a16="http://schemas.microsoft.com/office/drawing/2014/main" id="{6AF28531-DF10-451F-968E-E5FBBE55C72B}"/>
              </a:ext>
            </a:extLst>
          </p:cNvPr>
          <p:cNvSpPr/>
          <p:nvPr/>
        </p:nvSpPr>
        <p:spPr>
          <a:xfrm>
            <a:off x="4332849" y="801858"/>
            <a:ext cx="813580" cy="253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21CBCE56-3B94-4EB1-A103-2E9FC9F07315}"/>
              </a:ext>
            </a:extLst>
          </p:cNvPr>
          <p:cNvCxnSpPr/>
          <p:nvPr/>
        </p:nvCxnSpPr>
        <p:spPr>
          <a:xfrm flipH="1">
            <a:off x="4445391" y="629967"/>
            <a:ext cx="295421" cy="65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7ABE5BC-FB33-4553-B51F-2CB8551091AB}"/>
              </a:ext>
            </a:extLst>
          </p:cNvPr>
          <p:cNvSpPr txBox="1"/>
          <p:nvPr/>
        </p:nvSpPr>
        <p:spPr>
          <a:xfrm>
            <a:off x="4555586" y="1280160"/>
            <a:ext cx="536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19</a:t>
            </a:r>
          </a:p>
        </p:txBody>
      </p:sp>
      <p:sp>
        <p:nvSpPr>
          <p:cNvPr id="35" name="Flecha: a la derecha 34">
            <a:extLst>
              <a:ext uri="{FF2B5EF4-FFF2-40B4-BE49-F238E27FC236}">
                <a16:creationId xmlns:a16="http://schemas.microsoft.com/office/drawing/2014/main" id="{F17BE61B-1A9D-446C-9637-D106DAAAF9DB}"/>
              </a:ext>
            </a:extLst>
          </p:cNvPr>
          <p:cNvSpPr/>
          <p:nvPr/>
        </p:nvSpPr>
        <p:spPr>
          <a:xfrm>
            <a:off x="4316438" y="2431360"/>
            <a:ext cx="813580" cy="253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0CB7D385-AE75-4240-BCC4-011586AC15DA}"/>
              </a:ext>
            </a:extLst>
          </p:cNvPr>
          <p:cNvCxnSpPr/>
          <p:nvPr/>
        </p:nvCxnSpPr>
        <p:spPr>
          <a:xfrm flipH="1">
            <a:off x="4428980" y="2259469"/>
            <a:ext cx="295421" cy="65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3461BE2-63B4-440E-9599-7AFBD857D027}"/>
              </a:ext>
            </a:extLst>
          </p:cNvPr>
          <p:cNvSpPr txBox="1"/>
          <p:nvPr/>
        </p:nvSpPr>
        <p:spPr>
          <a:xfrm>
            <a:off x="4539175" y="2909662"/>
            <a:ext cx="536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19</a:t>
            </a:r>
          </a:p>
        </p:txBody>
      </p:sp>
      <p:sp>
        <p:nvSpPr>
          <p:cNvPr id="38" name="Flecha: a la derecha 37">
            <a:extLst>
              <a:ext uri="{FF2B5EF4-FFF2-40B4-BE49-F238E27FC236}">
                <a16:creationId xmlns:a16="http://schemas.microsoft.com/office/drawing/2014/main" id="{F470272A-550E-4A99-9122-9A1D84B0DEC9}"/>
              </a:ext>
            </a:extLst>
          </p:cNvPr>
          <p:cNvSpPr/>
          <p:nvPr/>
        </p:nvSpPr>
        <p:spPr>
          <a:xfrm>
            <a:off x="4358639" y="3964745"/>
            <a:ext cx="813580" cy="253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06E35837-5515-4363-AB17-598EAC9744BA}"/>
              </a:ext>
            </a:extLst>
          </p:cNvPr>
          <p:cNvCxnSpPr/>
          <p:nvPr/>
        </p:nvCxnSpPr>
        <p:spPr>
          <a:xfrm flipH="1">
            <a:off x="4471181" y="3792854"/>
            <a:ext cx="295421" cy="65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5EA728AF-4913-413B-8038-41B2890892FA}"/>
              </a:ext>
            </a:extLst>
          </p:cNvPr>
          <p:cNvSpPr txBox="1"/>
          <p:nvPr/>
        </p:nvSpPr>
        <p:spPr>
          <a:xfrm>
            <a:off x="4581376" y="4443047"/>
            <a:ext cx="536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19</a:t>
            </a:r>
          </a:p>
        </p:txBody>
      </p:sp>
      <p:sp>
        <p:nvSpPr>
          <p:cNvPr id="41" name="Flecha: a la derecha 40">
            <a:extLst>
              <a:ext uri="{FF2B5EF4-FFF2-40B4-BE49-F238E27FC236}">
                <a16:creationId xmlns:a16="http://schemas.microsoft.com/office/drawing/2014/main" id="{FAAA89A5-5A46-402E-AF06-A9D2829A4A80}"/>
              </a:ext>
            </a:extLst>
          </p:cNvPr>
          <p:cNvSpPr/>
          <p:nvPr/>
        </p:nvSpPr>
        <p:spPr>
          <a:xfrm>
            <a:off x="4443045" y="5568463"/>
            <a:ext cx="813580" cy="253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C6BC0F9A-7E77-44C9-9846-C59AFBE5EAE6}"/>
              </a:ext>
            </a:extLst>
          </p:cNvPr>
          <p:cNvCxnSpPr/>
          <p:nvPr/>
        </p:nvCxnSpPr>
        <p:spPr>
          <a:xfrm flipH="1">
            <a:off x="4555587" y="5396572"/>
            <a:ext cx="295421" cy="65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9CD2689F-BA87-4588-B30F-90ED989BF21F}"/>
              </a:ext>
            </a:extLst>
          </p:cNvPr>
          <p:cNvSpPr txBox="1"/>
          <p:nvPr/>
        </p:nvSpPr>
        <p:spPr>
          <a:xfrm>
            <a:off x="4665782" y="6046765"/>
            <a:ext cx="536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19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A7986BDB-9F69-4291-91EB-887C11CC4249}"/>
              </a:ext>
            </a:extLst>
          </p:cNvPr>
          <p:cNvSpPr/>
          <p:nvPr/>
        </p:nvSpPr>
        <p:spPr>
          <a:xfrm>
            <a:off x="1842868" y="2628314"/>
            <a:ext cx="668216" cy="1336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5" name="Flecha: a la derecha 44">
            <a:extLst>
              <a:ext uri="{FF2B5EF4-FFF2-40B4-BE49-F238E27FC236}">
                <a16:creationId xmlns:a16="http://schemas.microsoft.com/office/drawing/2014/main" id="{12D82E00-DB06-4119-A418-C3F3F8B8D4F9}"/>
              </a:ext>
            </a:extLst>
          </p:cNvPr>
          <p:cNvSpPr/>
          <p:nvPr/>
        </p:nvSpPr>
        <p:spPr>
          <a:xfrm>
            <a:off x="365760" y="1477108"/>
            <a:ext cx="147710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937D2663-72A2-40CC-A9D3-E5AE4AD6EE7B}"/>
              </a:ext>
            </a:extLst>
          </p:cNvPr>
          <p:cNvCxnSpPr/>
          <p:nvPr/>
        </p:nvCxnSpPr>
        <p:spPr>
          <a:xfrm flipH="1">
            <a:off x="604911" y="1167618"/>
            <a:ext cx="297768" cy="88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>
            <a:extLst>
              <a:ext uri="{FF2B5EF4-FFF2-40B4-BE49-F238E27FC236}">
                <a16:creationId xmlns:a16="http://schemas.microsoft.com/office/drawing/2014/main" id="{F6D30BCB-D627-400C-9B92-0E21AD63D491}"/>
              </a:ext>
            </a:extLst>
          </p:cNvPr>
          <p:cNvSpPr txBox="1"/>
          <p:nvPr/>
        </p:nvSpPr>
        <p:spPr>
          <a:xfrm>
            <a:off x="1055077" y="1055077"/>
            <a:ext cx="536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20</a:t>
            </a:r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F2193145-2955-4F0B-9B0A-04E51EF731BE}"/>
              </a:ext>
            </a:extLst>
          </p:cNvPr>
          <p:cNvCxnSpPr>
            <a:cxnSpLocks/>
          </p:cNvCxnSpPr>
          <p:nvPr/>
        </p:nvCxnSpPr>
        <p:spPr>
          <a:xfrm>
            <a:off x="1055077" y="1649488"/>
            <a:ext cx="0" cy="1629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E8B381E6-C57E-4367-A9A0-E7DB51C15D89}"/>
              </a:ext>
            </a:extLst>
          </p:cNvPr>
          <p:cNvCxnSpPr>
            <a:endCxn id="44" idx="1"/>
          </p:cNvCxnSpPr>
          <p:nvPr/>
        </p:nvCxnSpPr>
        <p:spPr>
          <a:xfrm>
            <a:off x="1055077" y="3278994"/>
            <a:ext cx="787791" cy="17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5E1E37CE-3013-484F-8390-5AAEF3B7C3D1}"/>
              </a:ext>
            </a:extLst>
          </p:cNvPr>
          <p:cNvCxnSpPr/>
          <p:nvPr/>
        </p:nvCxnSpPr>
        <p:spPr>
          <a:xfrm>
            <a:off x="2511084" y="2927198"/>
            <a:ext cx="7221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869C44DA-4746-45B4-8CB6-B0406469B2F0}"/>
              </a:ext>
            </a:extLst>
          </p:cNvPr>
          <p:cNvCxnSpPr/>
          <p:nvPr/>
        </p:nvCxnSpPr>
        <p:spPr>
          <a:xfrm flipV="1">
            <a:off x="3233226" y="1649488"/>
            <a:ext cx="0" cy="1260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114A64DC-76E1-4906-9AFA-00121679AF69}"/>
              </a:ext>
            </a:extLst>
          </p:cNvPr>
          <p:cNvCxnSpPr/>
          <p:nvPr/>
        </p:nvCxnSpPr>
        <p:spPr>
          <a:xfrm>
            <a:off x="3233226" y="1649488"/>
            <a:ext cx="215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C38E3BE3-FA21-4B01-A290-8EC7258C3BEE}"/>
              </a:ext>
            </a:extLst>
          </p:cNvPr>
          <p:cNvCxnSpPr>
            <a:stCxn id="4" idx="2"/>
          </p:cNvCxnSpPr>
          <p:nvPr/>
        </p:nvCxnSpPr>
        <p:spPr>
          <a:xfrm flipH="1">
            <a:off x="5387926" y="1477108"/>
            <a:ext cx="1" cy="172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282162EE-0F6A-4E80-AA63-01B67A00E3C5}"/>
              </a:ext>
            </a:extLst>
          </p:cNvPr>
          <p:cNvCxnSpPr/>
          <p:nvPr/>
        </p:nvCxnSpPr>
        <p:spPr>
          <a:xfrm>
            <a:off x="3233225" y="2895603"/>
            <a:ext cx="0" cy="3610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E4374A9E-8A4E-455A-8901-900784113062}"/>
              </a:ext>
            </a:extLst>
          </p:cNvPr>
          <p:cNvCxnSpPr/>
          <p:nvPr/>
        </p:nvCxnSpPr>
        <p:spPr>
          <a:xfrm>
            <a:off x="3233225" y="6506308"/>
            <a:ext cx="2267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9AF2C57D-DFEC-45AD-AB3A-1A4A81690FB8}"/>
              </a:ext>
            </a:extLst>
          </p:cNvPr>
          <p:cNvCxnSpPr>
            <a:endCxn id="18" idx="2"/>
          </p:cNvCxnSpPr>
          <p:nvPr/>
        </p:nvCxnSpPr>
        <p:spPr>
          <a:xfrm flipV="1">
            <a:off x="5500468" y="6271847"/>
            <a:ext cx="39859" cy="234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527D3386-532D-49D2-9528-091848A73578}"/>
              </a:ext>
            </a:extLst>
          </p:cNvPr>
          <p:cNvCxnSpPr/>
          <p:nvPr/>
        </p:nvCxnSpPr>
        <p:spPr>
          <a:xfrm>
            <a:off x="3233224" y="3296530"/>
            <a:ext cx="2225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717A73B7-FA0E-449C-967C-9044229698DF}"/>
              </a:ext>
            </a:extLst>
          </p:cNvPr>
          <p:cNvCxnSpPr/>
          <p:nvPr/>
        </p:nvCxnSpPr>
        <p:spPr>
          <a:xfrm>
            <a:off x="3233224" y="4985144"/>
            <a:ext cx="22672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FB161B59-75F0-4F3B-B710-7A6864889C38}"/>
              </a:ext>
            </a:extLst>
          </p:cNvPr>
          <p:cNvCxnSpPr>
            <a:endCxn id="10" idx="2"/>
          </p:cNvCxnSpPr>
          <p:nvPr/>
        </p:nvCxnSpPr>
        <p:spPr>
          <a:xfrm flipV="1">
            <a:off x="5387926" y="3050345"/>
            <a:ext cx="53925" cy="246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63F0596A-4076-4FFE-9421-347C8CA4F5C9}"/>
              </a:ext>
            </a:extLst>
          </p:cNvPr>
          <p:cNvCxnSpPr>
            <a:endCxn id="14" idx="2"/>
          </p:cNvCxnSpPr>
          <p:nvPr/>
        </p:nvCxnSpPr>
        <p:spPr>
          <a:xfrm flipH="1" flipV="1">
            <a:off x="5484055" y="4583725"/>
            <a:ext cx="14067" cy="401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6F98A227-8F0E-4A79-AEA3-B78D6886AD3E}"/>
              </a:ext>
            </a:extLst>
          </p:cNvPr>
          <p:cNvCxnSpPr/>
          <p:nvPr/>
        </p:nvCxnSpPr>
        <p:spPr>
          <a:xfrm>
            <a:off x="2511084" y="3668765"/>
            <a:ext cx="227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934E8103-9430-4E97-8149-22D574D47DBC}"/>
              </a:ext>
            </a:extLst>
          </p:cNvPr>
          <p:cNvCxnSpPr/>
          <p:nvPr/>
        </p:nvCxnSpPr>
        <p:spPr>
          <a:xfrm>
            <a:off x="2738509" y="3668765"/>
            <a:ext cx="0" cy="3017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9CBB1854-AF2C-4CEF-9572-40FBD78D6591}"/>
              </a:ext>
            </a:extLst>
          </p:cNvPr>
          <p:cNvCxnSpPr/>
          <p:nvPr/>
        </p:nvCxnSpPr>
        <p:spPr>
          <a:xfrm>
            <a:off x="2738509" y="6686107"/>
            <a:ext cx="46610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033CD30A-67B1-4FB7-85E0-F4738D16C539}"/>
              </a:ext>
            </a:extLst>
          </p:cNvPr>
          <p:cNvCxnSpPr/>
          <p:nvPr/>
        </p:nvCxnSpPr>
        <p:spPr>
          <a:xfrm flipV="1">
            <a:off x="6569612" y="1649488"/>
            <a:ext cx="0" cy="5036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D8ADAD79-BEF5-4428-8B16-E71DA85217EB}"/>
              </a:ext>
            </a:extLst>
          </p:cNvPr>
          <p:cNvCxnSpPr/>
          <p:nvPr/>
        </p:nvCxnSpPr>
        <p:spPr>
          <a:xfrm>
            <a:off x="6569612" y="1649488"/>
            <a:ext cx="6611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A8755B3C-1D53-426D-997F-E4C1340C8FCB}"/>
              </a:ext>
            </a:extLst>
          </p:cNvPr>
          <p:cNvCxnSpPr/>
          <p:nvPr/>
        </p:nvCxnSpPr>
        <p:spPr>
          <a:xfrm>
            <a:off x="6569612" y="3278994"/>
            <a:ext cx="6611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7B650AB0-B543-4294-9869-302078541DE0}"/>
              </a:ext>
            </a:extLst>
          </p:cNvPr>
          <p:cNvCxnSpPr/>
          <p:nvPr/>
        </p:nvCxnSpPr>
        <p:spPr>
          <a:xfrm>
            <a:off x="6569612" y="4812379"/>
            <a:ext cx="8299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35F08693-506E-4923-9588-B771D58A4B6C}"/>
              </a:ext>
            </a:extLst>
          </p:cNvPr>
          <p:cNvCxnSpPr>
            <a:endCxn id="5" idx="2"/>
          </p:cNvCxnSpPr>
          <p:nvPr/>
        </p:nvCxnSpPr>
        <p:spPr>
          <a:xfrm flipV="1">
            <a:off x="7230794" y="1495866"/>
            <a:ext cx="28136" cy="153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>
            <a:extLst>
              <a:ext uri="{FF2B5EF4-FFF2-40B4-BE49-F238E27FC236}">
                <a16:creationId xmlns:a16="http://schemas.microsoft.com/office/drawing/2014/main" id="{8BF88B91-F2FC-4478-943F-36E0A8CA61C9}"/>
              </a:ext>
            </a:extLst>
          </p:cNvPr>
          <p:cNvCxnSpPr>
            <a:endCxn id="11" idx="2"/>
          </p:cNvCxnSpPr>
          <p:nvPr/>
        </p:nvCxnSpPr>
        <p:spPr>
          <a:xfrm flipV="1">
            <a:off x="7258929" y="3069103"/>
            <a:ext cx="53925" cy="209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4083CE8F-32F4-436D-B035-5A783457D7E5}"/>
              </a:ext>
            </a:extLst>
          </p:cNvPr>
          <p:cNvCxnSpPr>
            <a:endCxn id="15" idx="2"/>
          </p:cNvCxnSpPr>
          <p:nvPr/>
        </p:nvCxnSpPr>
        <p:spPr>
          <a:xfrm flipH="1" flipV="1">
            <a:off x="7355058" y="4602483"/>
            <a:ext cx="44548" cy="179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CD8F154E-CEEB-4D51-A382-DD7284B5D3E9}"/>
              </a:ext>
            </a:extLst>
          </p:cNvPr>
          <p:cNvCxnSpPr/>
          <p:nvPr/>
        </p:nvCxnSpPr>
        <p:spPr>
          <a:xfrm flipV="1">
            <a:off x="7399605" y="6135867"/>
            <a:ext cx="0" cy="537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>
            <a:extLst>
              <a:ext uri="{FF2B5EF4-FFF2-40B4-BE49-F238E27FC236}">
                <a16:creationId xmlns:a16="http://schemas.microsoft.com/office/drawing/2014/main" id="{3DB9570F-FF85-49E2-A22F-02BE6E717BC6}"/>
              </a:ext>
            </a:extLst>
          </p:cNvPr>
          <p:cNvSpPr txBox="1"/>
          <p:nvPr/>
        </p:nvSpPr>
        <p:spPr>
          <a:xfrm>
            <a:off x="2293034" y="2853397"/>
            <a:ext cx="168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0</a:t>
            </a:r>
          </a:p>
          <a:p>
            <a:endParaRPr lang="es-AR" dirty="0"/>
          </a:p>
          <a:p>
            <a:r>
              <a:rPr lang="es-AR" dirty="0"/>
              <a:t>1</a:t>
            </a:r>
          </a:p>
        </p:txBody>
      </p:sp>
      <p:sp>
        <p:nvSpPr>
          <p:cNvPr id="99" name="Cerrar llave 98">
            <a:extLst>
              <a:ext uri="{FF2B5EF4-FFF2-40B4-BE49-F238E27FC236}">
                <a16:creationId xmlns:a16="http://schemas.microsoft.com/office/drawing/2014/main" id="{77CE3C27-6125-4400-8045-2C7DF0424B32}"/>
              </a:ext>
            </a:extLst>
          </p:cNvPr>
          <p:cNvSpPr/>
          <p:nvPr/>
        </p:nvSpPr>
        <p:spPr>
          <a:xfrm>
            <a:off x="8637563" y="721024"/>
            <a:ext cx="508784" cy="53257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9560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CF6B79-F609-4825-8B56-7A6D073E2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95" t="5132" r="-5875" b="-2602"/>
          <a:stretch>
            <a:fillRect/>
          </a:stretch>
        </p:blipFill>
        <p:spPr bwMode="auto">
          <a:xfrm>
            <a:off x="2511120" y="1096694"/>
            <a:ext cx="7169760" cy="4476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7362589A-ABCD-42EB-BFEB-DC101772BB54}"/>
              </a:ext>
            </a:extLst>
          </p:cNvPr>
          <p:cNvCxnSpPr/>
          <p:nvPr/>
        </p:nvCxnSpPr>
        <p:spPr>
          <a:xfrm>
            <a:off x="7527235" y="3048000"/>
            <a:ext cx="2358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40B57CD4-0FEB-41A1-97CE-E384C3205A29}"/>
              </a:ext>
            </a:extLst>
          </p:cNvPr>
          <p:cNvSpPr txBox="1"/>
          <p:nvPr/>
        </p:nvSpPr>
        <p:spPr>
          <a:xfrm>
            <a:off x="10045148" y="2875722"/>
            <a:ext cx="116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DRAM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B242EB8B-7FAD-468F-9523-447122834678}"/>
              </a:ext>
            </a:extLst>
          </p:cNvPr>
          <p:cNvCxnSpPr/>
          <p:nvPr/>
        </p:nvCxnSpPr>
        <p:spPr>
          <a:xfrm>
            <a:off x="7321993" y="2120348"/>
            <a:ext cx="2928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EB7E301C-0D27-4921-8900-208C64141337}"/>
              </a:ext>
            </a:extLst>
          </p:cNvPr>
          <p:cNvSpPr txBox="1"/>
          <p:nvPr/>
        </p:nvSpPr>
        <p:spPr>
          <a:xfrm>
            <a:off x="10495722" y="1908313"/>
            <a:ext cx="95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SRAM</a:t>
            </a:r>
          </a:p>
        </p:txBody>
      </p:sp>
    </p:spTree>
    <p:extLst>
      <p:ext uri="{BB962C8B-B14F-4D97-AF65-F5344CB8AC3E}">
        <p14:creationId xmlns:p14="http://schemas.microsoft.com/office/powerpoint/2010/main" val="1891130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0774DB2-039A-4FA7-A5C9-E069E22F1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10" y="1126849"/>
            <a:ext cx="10229850" cy="526732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E15272F-22A9-4B75-9B4A-7C88E21BA1FE}"/>
              </a:ext>
            </a:extLst>
          </p:cNvPr>
          <p:cNvSpPr txBox="1"/>
          <p:nvPr/>
        </p:nvSpPr>
        <p:spPr>
          <a:xfrm>
            <a:off x="3631096" y="463826"/>
            <a:ext cx="5102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>
                <a:latin typeface="Arial Black" panose="020B0A04020102020204" pitchFamily="34" charset="0"/>
              </a:rPr>
              <a:t>BANCOS DE MEMORIA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B0D7E7B-C35F-4211-B17E-B961153AAEB1}"/>
              </a:ext>
            </a:extLst>
          </p:cNvPr>
          <p:cNvSpPr txBox="1"/>
          <p:nvPr/>
        </p:nvSpPr>
        <p:spPr>
          <a:xfrm>
            <a:off x="3074505" y="3760511"/>
            <a:ext cx="71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CPU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BB16271-7CE2-4911-ABBE-F0A16918F34B}"/>
              </a:ext>
            </a:extLst>
          </p:cNvPr>
          <p:cNvSpPr txBox="1"/>
          <p:nvPr/>
        </p:nvSpPr>
        <p:spPr>
          <a:xfrm>
            <a:off x="5592417" y="4253948"/>
            <a:ext cx="100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RAM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5759C0B-10F5-4559-88C1-3D36712A4524}"/>
              </a:ext>
            </a:extLst>
          </p:cNvPr>
          <p:cNvSpPr txBox="1"/>
          <p:nvPr/>
        </p:nvSpPr>
        <p:spPr>
          <a:xfrm>
            <a:off x="8905875" y="4227876"/>
            <a:ext cx="74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ROM</a:t>
            </a:r>
          </a:p>
        </p:txBody>
      </p:sp>
    </p:spTree>
    <p:extLst>
      <p:ext uri="{BB962C8B-B14F-4D97-AF65-F5344CB8AC3E}">
        <p14:creationId xmlns:p14="http://schemas.microsoft.com/office/powerpoint/2010/main" val="3986127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A347990-DFC8-40FD-BD1C-6755810EF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61" y="856006"/>
            <a:ext cx="10871580" cy="525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59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7151402-4FF0-438E-8D98-1D9B34D2D72A}"/>
              </a:ext>
            </a:extLst>
          </p:cNvPr>
          <p:cNvSpPr txBox="1"/>
          <p:nvPr/>
        </p:nvSpPr>
        <p:spPr>
          <a:xfrm>
            <a:off x="636104" y="437322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4K x 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DE1E34B-7E9C-43D0-8A67-DB81EB43E9B6}"/>
              </a:ext>
            </a:extLst>
          </p:cNvPr>
          <p:cNvSpPr txBox="1"/>
          <p:nvPr/>
        </p:nvSpPr>
        <p:spPr>
          <a:xfrm>
            <a:off x="815009" y="3272422"/>
            <a:ext cx="95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8Kx8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34D9D97B-F6DC-4368-A2EF-287BB3E49727}"/>
              </a:ext>
            </a:extLst>
          </p:cNvPr>
          <p:cNvGrpSpPr/>
          <p:nvPr/>
        </p:nvGrpSpPr>
        <p:grpSpPr>
          <a:xfrm>
            <a:off x="815009" y="621988"/>
            <a:ext cx="3452191" cy="2306742"/>
            <a:chOff x="815009" y="621988"/>
            <a:chExt cx="3452191" cy="2306742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B1779767-8A9E-48FE-ADE9-9FD07A460E12}"/>
                </a:ext>
              </a:extLst>
            </p:cNvPr>
            <p:cNvSpPr/>
            <p:nvPr/>
          </p:nvSpPr>
          <p:spPr>
            <a:xfrm>
              <a:off x="1948070" y="621988"/>
              <a:ext cx="1126434" cy="23067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Flecha: a la derecha 4">
              <a:extLst>
                <a:ext uri="{FF2B5EF4-FFF2-40B4-BE49-F238E27FC236}">
                  <a16:creationId xmlns:a16="http://schemas.microsoft.com/office/drawing/2014/main" id="{FEB21383-195A-4BDF-B350-C276FB9CBD64}"/>
                </a:ext>
              </a:extLst>
            </p:cNvPr>
            <p:cNvSpPr/>
            <p:nvPr/>
          </p:nvSpPr>
          <p:spPr>
            <a:xfrm>
              <a:off x="927652" y="1364974"/>
              <a:ext cx="1020418" cy="3693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Flecha: a la izquierda y derecha 5">
              <a:extLst>
                <a:ext uri="{FF2B5EF4-FFF2-40B4-BE49-F238E27FC236}">
                  <a16:creationId xmlns:a16="http://schemas.microsoft.com/office/drawing/2014/main" id="{49A0B653-829C-4061-B4AD-4F836D91A40C}"/>
                </a:ext>
              </a:extLst>
            </p:cNvPr>
            <p:cNvSpPr/>
            <p:nvPr/>
          </p:nvSpPr>
          <p:spPr>
            <a:xfrm>
              <a:off x="3074504" y="1616765"/>
              <a:ext cx="1020418" cy="36933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F3D7B6C7-E175-49A7-8D4A-DC52921C0DE8}"/>
                </a:ext>
              </a:extLst>
            </p:cNvPr>
            <p:cNvCxnSpPr/>
            <p:nvPr/>
          </p:nvCxnSpPr>
          <p:spPr>
            <a:xfrm flipH="1">
              <a:off x="3405809" y="1272209"/>
              <a:ext cx="318052" cy="10204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BBAFFA05-2E44-4ACE-BBD1-4464BC7A8058}"/>
                </a:ext>
              </a:extLst>
            </p:cNvPr>
            <p:cNvCxnSpPr/>
            <p:nvPr/>
          </p:nvCxnSpPr>
          <p:spPr>
            <a:xfrm flipH="1">
              <a:off x="1159565" y="1019120"/>
              <a:ext cx="318052" cy="10204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62544D7E-7C18-4373-A26B-0AAACCC59B7B}"/>
                </a:ext>
              </a:extLst>
            </p:cNvPr>
            <p:cNvSpPr txBox="1"/>
            <p:nvPr/>
          </p:nvSpPr>
          <p:spPr>
            <a:xfrm>
              <a:off x="815009" y="1019120"/>
              <a:ext cx="523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AB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4C7A30EB-9926-436B-A459-51DCD006A222}"/>
                </a:ext>
              </a:extLst>
            </p:cNvPr>
            <p:cNvSpPr txBox="1"/>
            <p:nvPr/>
          </p:nvSpPr>
          <p:spPr>
            <a:xfrm>
              <a:off x="3525078" y="1019120"/>
              <a:ext cx="742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DB</a:t>
              </a:r>
            </a:p>
          </p:txBody>
        </p:sp>
      </p:grp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C844919B-B663-4C83-9FA5-197352771931}"/>
              </a:ext>
            </a:extLst>
          </p:cNvPr>
          <p:cNvCxnSpPr/>
          <p:nvPr/>
        </p:nvCxnSpPr>
        <p:spPr>
          <a:xfrm flipH="1">
            <a:off x="1338470" y="278296"/>
            <a:ext cx="609600" cy="343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B3BA44E3-22E3-4ED0-9389-E7823FAB9006}"/>
              </a:ext>
            </a:extLst>
          </p:cNvPr>
          <p:cNvSpPr txBox="1"/>
          <p:nvPr/>
        </p:nvSpPr>
        <p:spPr>
          <a:xfrm>
            <a:off x="2054087" y="108178"/>
            <a:ext cx="199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ANCHO DE PALAB.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ECDCAB2-C49C-412A-B34D-8C213BFAA1B7}"/>
              </a:ext>
            </a:extLst>
          </p:cNvPr>
          <p:cNvSpPr txBox="1"/>
          <p:nvPr/>
        </p:nvSpPr>
        <p:spPr>
          <a:xfrm>
            <a:off x="3226904" y="2411896"/>
            <a:ext cx="649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4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21B65ABF-8108-4B7C-AC2C-BB1B64640EC6}"/>
              </a:ext>
            </a:extLst>
          </p:cNvPr>
          <p:cNvSpPr txBox="1"/>
          <p:nvPr/>
        </p:nvSpPr>
        <p:spPr>
          <a:xfrm>
            <a:off x="3525078" y="5671930"/>
            <a:ext cx="569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8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9AF9D96-141D-4992-BF3B-ED5A62728183}"/>
              </a:ext>
            </a:extLst>
          </p:cNvPr>
          <p:cNvSpPr txBox="1"/>
          <p:nvPr/>
        </p:nvSpPr>
        <p:spPr>
          <a:xfrm>
            <a:off x="5128591" y="621988"/>
            <a:ext cx="3988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1K = 1024      2 </a:t>
            </a:r>
            <a:r>
              <a:rPr lang="es-AR" baseline="30000" dirty="0"/>
              <a:t>10</a:t>
            </a:r>
          </a:p>
          <a:p>
            <a:r>
              <a:rPr lang="es-AR" dirty="0"/>
              <a:t>4k = 1k x 4      2 </a:t>
            </a:r>
            <a:r>
              <a:rPr lang="es-AR" baseline="30000" dirty="0"/>
              <a:t>10</a:t>
            </a:r>
            <a:r>
              <a:rPr lang="es-AR" dirty="0"/>
              <a:t>   x 2 </a:t>
            </a:r>
            <a:r>
              <a:rPr lang="es-AR" baseline="30000" dirty="0"/>
              <a:t>2</a:t>
            </a:r>
          </a:p>
          <a:p>
            <a:r>
              <a:rPr lang="es-AR" dirty="0"/>
              <a:t>4k= 2 </a:t>
            </a:r>
            <a:r>
              <a:rPr lang="es-AR" baseline="30000" dirty="0"/>
              <a:t>12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F529F65-4F0C-458C-8B76-CCEC9AAC7C37}"/>
              </a:ext>
            </a:extLst>
          </p:cNvPr>
          <p:cNvSpPr txBox="1"/>
          <p:nvPr/>
        </p:nvSpPr>
        <p:spPr>
          <a:xfrm>
            <a:off x="815009" y="2039537"/>
            <a:ext cx="58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12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A0872460-447F-4F67-A15B-9EE516F228B8}"/>
              </a:ext>
            </a:extLst>
          </p:cNvPr>
          <p:cNvSpPr txBox="1"/>
          <p:nvPr/>
        </p:nvSpPr>
        <p:spPr>
          <a:xfrm>
            <a:off x="4976192" y="4161760"/>
            <a:ext cx="2431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1K = 1024      2 </a:t>
            </a:r>
            <a:r>
              <a:rPr lang="es-AR" baseline="30000" dirty="0"/>
              <a:t>10</a:t>
            </a:r>
          </a:p>
          <a:p>
            <a:r>
              <a:rPr lang="es-AR" dirty="0"/>
              <a:t>8k = 1k x 8      2 </a:t>
            </a:r>
            <a:r>
              <a:rPr lang="es-AR" baseline="30000" dirty="0"/>
              <a:t>10</a:t>
            </a:r>
            <a:r>
              <a:rPr lang="es-AR" dirty="0"/>
              <a:t>   x 2 </a:t>
            </a:r>
            <a:r>
              <a:rPr lang="es-AR" baseline="30000" dirty="0"/>
              <a:t>3</a:t>
            </a:r>
          </a:p>
          <a:p>
            <a:r>
              <a:rPr lang="es-AR" dirty="0"/>
              <a:t>8k= 2 </a:t>
            </a:r>
            <a:r>
              <a:rPr lang="es-AR" baseline="30000" dirty="0"/>
              <a:t>13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8A930468-60BF-4C57-AFFC-22EDB266C114}"/>
              </a:ext>
            </a:extLst>
          </p:cNvPr>
          <p:cNvSpPr txBox="1"/>
          <p:nvPr/>
        </p:nvSpPr>
        <p:spPr>
          <a:xfrm>
            <a:off x="957469" y="5271773"/>
            <a:ext cx="70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13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124EA2AC-E297-4856-8A09-63DE6FA488D0}"/>
              </a:ext>
            </a:extLst>
          </p:cNvPr>
          <p:cNvSpPr txBox="1"/>
          <p:nvPr/>
        </p:nvSpPr>
        <p:spPr>
          <a:xfrm>
            <a:off x="8209723" y="437322"/>
            <a:ext cx="1020418" cy="379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32Kx4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8A1CDE7B-2A34-4744-9895-9B388F38907E}"/>
              </a:ext>
            </a:extLst>
          </p:cNvPr>
          <p:cNvSpPr txBox="1"/>
          <p:nvPr/>
        </p:nvSpPr>
        <p:spPr>
          <a:xfrm>
            <a:off x="10687880" y="2928730"/>
            <a:ext cx="49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4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444F8F1F-4343-4417-8E70-1C1EC697B3F5}"/>
              </a:ext>
            </a:extLst>
          </p:cNvPr>
          <p:cNvSpPr txBox="1"/>
          <p:nvPr/>
        </p:nvSpPr>
        <p:spPr>
          <a:xfrm>
            <a:off x="8733183" y="4314160"/>
            <a:ext cx="2643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1K = 1024      2 </a:t>
            </a:r>
            <a:r>
              <a:rPr lang="es-AR" baseline="30000" dirty="0"/>
              <a:t>10</a:t>
            </a:r>
          </a:p>
          <a:p>
            <a:r>
              <a:rPr lang="es-AR" dirty="0"/>
              <a:t>32k = 1k x 32      2 </a:t>
            </a:r>
            <a:r>
              <a:rPr lang="es-AR" baseline="30000" dirty="0"/>
              <a:t>10</a:t>
            </a:r>
            <a:r>
              <a:rPr lang="es-AR" dirty="0"/>
              <a:t>  x 2 </a:t>
            </a:r>
            <a:r>
              <a:rPr lang="es-AR" baseline="30000" dirty="0"/>
              <a:t>5</a:t>
            </a:r>
          </a:p>
          <a:p>
            <a:r>
              <a:rPr lang="es-AR" dirty="0"/>
              <a:t>32k= 2 </a:t>
            </a:r>
            <a:r>
              <a:rPr lang="es-AR" baseline="30000" dirty="0"/>
              <a:t>15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3474D95E-FDD9-40B6-BB13-67023853D15F}"/>
              </a:ext>
            </a:extLst>
          </p:cNvPr>
          <p:cNvSpPr txBox="1"/>
          <p:nvPr/>
        </p:nvSpPr>
        <p:spPr>
          <a:xfrm>
            <a:off x="8209723" y="2637183"/>
            <a:ext cx="52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15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E5A1DA3-AD21-4913-A1AC-E851CD78D5EB}"/>
              </a:ext>
            </a:extLst>
          </p:cNvPr>
          <p:cNvGrpSpPr/>
          <p:nvPr/>
        </p:nvGrpSpPr>
        <p:grpSpPr>
          <a:xfrm>
            <a:off x="642731" y="4036007"/>
            <a:ext cx="3452191" cy="2306742"/>
            <a:chOff x="815009" y="621988"/>
            <a:chExt cx="3452191" cy="2306742"/>
          </a:xfrm>
        </p:grpSpPr>
        <p:sp>
          <p:nvSpPr>
            <p:cNvPr id="52" name="Rectángulo 51">
              <a:extLst>
                <a:ext uri="{FF2B5EF4-FFF2-40B4-BE49-F238E27FC236}">
                  <a16:creationId xmlns:a16="http://schemas.microsoft.com/office/drawing/2014/main" id="{36B8D7C7-D368-4555-937A-0F0DDE40099C}"/>
                </a:ext>
              </a:extLst>
            </p:cNvPr>
            <p:cNvSpPr/>
            <p:nvPr/>
          </p:nvSpPr>
          <p:spPr>
            <a:xfrm>
              <a:off x="1948070" y="621988"/>
              <a:ext cx="1126434" cy="23067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3" name="Flecha: a la derecha 52">
              <a:extLst>
                <a:ext uri="{FF2B5EF4-FFF2-40B4-BE49-F238E27FC236}">
                  <a16:creationId xmlns:a16="http://schemas.microsoft.com/office/drawing/2014/main" id="{04F364B0-64FA-42E7-A6E6-6DD839B9AB61}"/>
                </a:ext>
              </a:extLst>
            </p:cNvPr>
            <p:cNvSpPr/>
            <p:nvPr/>
          </p:nvSpPr>
          <p:spPr>
            <a:xfrm>
              <a:off x="927652" y="1364974"/>
              <a:ext cx="1020418" cy="3693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4" name="Flecha: a la izquierda y derecha 53">
              <a:extLst>
                <a:ext uri="{FF2B5EF4-FFF2-40B4-BE49-F238E27FC236}">
                  <a16:creationId xmlns:a16="http://schemas.microsoft.com/office/drawing/2014/main" id="{4AA141ED-157C-4C7C-B3EF-E5CD6097B958}"/>
                </a:ext>
              </a:extLst>
            </p:cNvPr>
            <p:cNvSpPr/>
            <p:nvPr/>
          </p:nvSpPr>
          <p:spPr>
            <a:xfrm>
              <a:off x="3074504" y="1616765"/>
              <a:ext cx="1020418" cy="36933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A8DDA8EB-256F-451E-9EB3-98ECA23A750D}"/>
                </a:ext>
              </a:extLst>
            </p:cNvPr>
            <p:cNvCxnSpPr/>
            <p:nvPr/>
          </p:nvCxnSpPr>
          <p:spPr>
            <a:xfrm flipH="1">
              <a:off x="3405809" y="1272209"/>
              <a:ext cx="318052" cy="10204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F0D52752-529A-4362-8A5A-37C03D9F7BAC}"/>
                </a:ext>
              </a:extLst>
            </p:cNvPr>
            <p:cNvCxnSpPr/>
            <p:nvPr/>
          </p:nvCxnSpPr>
          <p:spPr>
            <a:xfrm flipH="1">
              <a:off x="1159565" y="1019120"/>
              <a:ext cx="318052" cy="10204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675EEE98-CA42-40F9-B1ED-437D239683FB}"/>
                </a:ext>
              </a:extLst>
            </p:cNvPr>
            <p:cNvSpPr txBox="1"/>
            <p:nvPr/>
          </p:nvSpPr>
          <p:spPr>
            <a:xfrm>
              <a:off x="815009" y="1019120"/>
              <a:ext cx="523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AB</a:t>
              </a:r>
            </a:p>
          </p:txBody>
        </p:sp>
        <p:sp>
          <p:nvSpPr>
            <p:cNvPr id="58" name="CuadroTexto 57">
              <a:extLst>
                <a:ext uri="{FF2B5EF4-FFF2-40B4-BE49-F238E27FC236}">
                  <a16:creationId xmlns:a16="http://schemas.microsoft.com/office/drawing/2014/main" id="{61587D56-68EC-40BD-9CB3-755E05ADC202}"/>
                </a:ext>
              </a:extLst>
            </p:cNvPr>
            <p:cNvSpPr txBox="1"/>
            <p:nvPr/>
          </p:nvSpPr>
          <p:spPr>
            <a:xfrm>
              <a:off x="3525078" y="1019120"/>
              <a:ext cx="742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DB</a:t>
              </a:r>
            </a:p>
          </p:txBody>
        </p:sp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DED1C6EE-7B96-4767-B533-A7BBAA728A6D}"/>
              </a:ext>
            </a:extLst>
          </p:cNvPr>
          <p:cNvGrpSpPr/>
          <p:nvPr/>
        </p:nvGrpSpPr>
        <p:grpSpPr>
          <a:xfrm>
            <a:off x="8097080" y="1150346"/>
            <a:ext cx="3452191" cy="2306742"/>
            <a:chOff x="815009" y="621988"/>
            <a:chExt cx="3452191" cy="2306742"/>
          </a:xfrm>
        </p:grpSpPr>
        <p:sp>
          <p:nvSpPr>
            <p:cNvPr id="60" name="Rectángulo 59">
              <a:extLst>
                <a:ext uri="{FF2B5EF4-FFF2-40B4-BE49-F238E27FC236}">
                  <a16:creationId xmlns:a16="http://schemas.microsoft.com/office/drawing/2014/main" id="{7B2E339C-984D-43DB-B225-C99807740F78}"/>
                </a:ext>
              </a:extLst>
            </p:cNvPr>
            <p:cNvSpPr/>
            <p:nvPr/>
          </p:nvSpPr>
          <p:spPr>
            <a:xfrm>
              <a:off x="1948070" y="621988"/>
              <a:ext cx="1126434" cy="23067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1" name="Flecha: a la derecha 60">
              <a:extLst>
                <a:ext uri="{FF2B5EF4-FFF2-40B4-BE49-F238E27FC236}">
                  <a16:creationId xmlns:a16="http://schemas.microsoft.com/office/drawing/2014/main" id="{FCFB2F68-F6F7-4240-B640-64C99992B2B8}"/>
                </a:ext>
              </a:extLst>
            </p:cNvPr>
            <p:cNvSpPr/>
            <p:nvPr/>
          </p:nvSpPr>
          <p:spPr>
            <a:xfrm>
              <a:off x="927652" y="1364974"/>
              <a:ext cx="1020418" cy="3693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2" name="Flecha: a la izquierda y derecha 61">
              <a:extLst>
                <a:ext uri="{FF2B5EF4-FFF2-40B4-BE49-F238E27FC236}">
                  <a16:creationId xmlns:a16="http://schemas.microsoft.com/office/drawing/2014/main" id="{96E55694-C342-4802-B864-6AD75B859671}"/>
                </a:ext>
              </a:extLst>
            </p:cNvPr>
            <p:cNvSpPr/>
            <p:nvPr/>
          </p:nvSpPr>
          <p:spPr>
            <a:xfrm>
              <a:off x="3074504" y="1616765"/>
              <a:ext cx="1020418" cy="36933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6F140D72-0D34-49FA-934C-3D2201A4E491}"/>
                </a:ext>
              </a:extLst>
            </p:cNvPr>
            <p:cNvCxnSpPr/>
            <p:nvPr/>
          </p:nvCxnSpPr>
          <p:spPr>
            <a:xfrm flipH="1">
              <a:off x="3405809" y="1272209"/>
              <a:ext cx="318052" cy="10204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160ACA24-ED54-417E-AC5A-DEE27E9346E9}"/>
                </a:ext>
              </a:extLst>
            </p:cNvPr>
            <p:cNvCxnSpPr/>
            <p:nvPr/>
          </p:nvCxnSpPr>
          <p:spPr>
            <a:xfrm flipH="1">
              <a:off x="1159565" y="1019120"/>
              <a:ext cx="318052" cy="10204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061F7EFB-8D5C-47B5-A7E0-23AD8AABF575}"/>
                </a:ext>
              </a:extLst>
            </p:cNvPr>
            <p:cNvSpPr txBox="1"/>
            <p:nvPr/>
          </p:nvSpPr>
          <p:spPr>
            <a:xfrm>
              <a:off x="815009" y="1019120"/>
              <a:ext cx="523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AB</a:t>
              </a:r>
            </a:p>
          </p:txBody>
        </p:sp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6771F49F-9F48-4E3B-977D-C1E25EA34E5D}"/>
                </a:ext>
              </a:extLst>
            </p:cNvPr>
            <p:cNvSpPr txBox="1"/>
            <p:nvPr/>
          </p:nvSpPr>
          <p:spPr>
            <a:xfrm>
              <a:off x="3525078" y="1019120"/>
              <a:ext cx="742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DB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6793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58985E25-28CC-4E6F-B3D9-1518D2A5B378}"/>
              </a:ext>
            </a:extLst>
          </p:cNvPr>
          <p:cNvSpPr txBox="1"/>
          <p:nvPr/>
        </p:nvSpPr>
        <p:spPr>
          <a:xfrm>
            <a:off x="424070" y="410817"/>
            <a:ext cx="1398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1Mx1</a:t>
            </a:r>
          </a:p>
          <a:p>
            <a:r>
              <a:rPr lang="es-AR" dirty="0"/>
              <a:t>1M= 2 </a:t>
            </a:r>
            <a:r>
              <a:rPr lang="es-AR" baseline="30000" dirty="0"/>
              <a:t>20</a:t>
            </a:r>
          </a:p>
          <a:p>
            <a:r>
              <a:rPr lang="es-AR" dirty="0"/>
              <a:t>1K= 2 </a:t>
            </a:r>
            <a:r>
              <a:rPr lang="es-AR" baseline="30000" dirty="0"/>
              <a:t>10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6760967-2AB6-4C54-9E58-F425202410AF}"/>
              </a:ext>
            </a:extLst>
          </p:cNvPr>
          <p:cNvSpPr txBox="1"/>
          <p:nvPr/>
        </p:nvSpPr>
        <p:spPr>
          <a:xfrm>
            <a:off x="3670852" y="2849217"/>
            <a:ext cx="417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F520A9B-66B5-498B-B882-0CCFE5CD39A2}"/>
              </a:ext>
            </a:extLst>
          </p:cNvPr>
          <p:cNvSpPr txBox="1"/>
          <p:nvPr/>
        </p:nvSpPr>
        <p:spPr>
          <a:xfrm>
            <a:off x="202090" y="4087723"/>
            <a:ext cx="2643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1M = 2 </a:t>
            </a:r>
            <a:r>
              <a:rPr lang="es-AR" baseline="30000" dirty="0"/>
              <a:t>20</a:t>
            </a:r>
          </a:p>
          <a:p>
            <a:r>
              <a:rPr lang="es-AR" dirty="0"/>
              <a:t>4M= 4x 1M= 2 </a:t>
            </a:r>
            <a:r>
              <a:rPr lang="es-AR" baseline="30000" dirty="0"/>
              <a:t>2</a:t>
            </a:r>
            <a:r>
              <a:rPr lang="es-AR" dirty="0"/>
              <a:t> 2 </a:t>
            </a:r>
            <a:r>
              <a:rPr lang="es-AR" baseline="30000" dirty="0"/>
              <a:t>20</a:t>
            </a:r>
            <a:r>
              <a:rPr lang="es-AR" dirty="0"/>
              <a:t>      </a:t>
            </a:r>
            <a:endParaRPr lang="es-AR" baseline="300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0BA044E-8DB8-4BEC-883E-78865B8E5724}"/>
              </a:ext>
            </a:extLst>
          </p:cNvPr>
          <p:cNvSpPr txBox="1"/>
          <p:nvPr/>
        </p:nvSpPr>
        <p:spPr>
          <a:xfrm>
            <a:off x="1123122" y="2570922"/>
            <a:ext cx="64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20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74371AA5-1E60-409B-8D05-9E2375EBCA00}"/>
              </a:ext>
            </a:extLst>
          </p:cNvPr>
          <p:cNvGrpSpPr/>
          <p:nvPr/>
        </p:nvGrpSpPr>
        <p:grpSpPr>
          <a:xfrm>
            <a:off x="7152862" y="1146601"/>
            <a:ext cx="3452191" cy="2306742"/>
            <a:chOff x="815009" y="621988"/>
            <a:chExt cx="3452191" cy="2306742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DDB79C1F-538B-4230-8548-CA2B0FE06701}"/>
                </a:ext>
              </a:extLst>
            </p:cNvPr>
            <p:cNvSpPr/>
            <p:nvPr/>
          </p:nvSpPr>
          <p:spPr>
            <a:xfrm>
              <a:off x="1948070" y="621988"/>
              <a:ext cx="1126434" cy="23067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Flecha: a la derecha 15">
              <a:extLst>
                <a:ext uri="{FF2B5EF4-FFF2-40B4-BE49-F238E27FC236}">
                  <a16:creationId xmlns:a16="http://schemas.microsoft.com/office/drawing/2014/main" id="{00EB1D35-7F5D-45BF-9DAD-05901236B5D0}"/>
                </a:ext>
              </a:extLst>
            </p:cNvPr>
            <p:cNvSpPr/>
            <p:nvPr/>
          </p:nvSpPr>
          <p:spPr>
            <a:xfrm>
              <a:off x="927652" y="1364974"/>
              <a:ext cx="1020418" cy="3693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Flecha: a la izquierda y derecha 16">
              <a:extLst>
                <a:ext uri="{FF2B5EF4-FFF2-40B4-BE49-F238E27FC236}">
                  <a16:creationId xmlns:a16="http://schemas.microsoft.com/office/drawing/2014/main" id="{55B7085F-EE77-4BBC-A29F-4D3D7CC38FF8}"/>
                </a:ext>
              </a:extLst>
            </p:cNvPr>
            <p:cNvSpPr/>
            <p:nvPr/>
          </p:nvSpPr>
          <p:spPr>
            <a:xfrm>
              <a:off x="3074504" y="1616765"/>
              <a:ext cx="1020418" cy="36933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A2F3AD85-597F-4937-B0EB-2EEA0FA5A18E}"/>
                </a:ext>
              </a:extLst>
            </p:cNvPr>
            <p:cNvCxnSpPr/>
            <p:nvPr/>
          </p:nvCxnSpPr>
          <p:spPr>
            <a:xfrm flipH="1">
              <a:off x="3405809" y="1272209"/>
              <a:ext cx="318052" cy="10204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50DFEC51-54BC-4CF4-8C70-F4EDDF9AF8FE}"/>
                </a:ext>
              </a:extLst>
            </p:cNvPr>
            <p:cNvCxnSpPr/>
            <p:nvPr/>
          </p:nvCxnSpPr>
          <p:spPr>
            <a:xfrm flipH="1">
              <a:off x="1159565" y="1019120"/>
              <a:ext cx="318052" cy="10204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DACD4158-B049-467F-8738-7703D38076D4}"/>
                </a:ext>
              </a:extLst>
            </p:cNvPr>
            <p:cNvSpPr txBox="1"/>
            <p:nvPr/>
          </p:nvSpPr>
          <p:spPr>
            <a:xfrm>
              <a:off x="815009" y="1019120"/>
              <a:ext cx="523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AB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876AC34F-0B1A-452F-8206-AB86A0BEC151}"/>
                </a:ext>
              </a:extLst>
            </p:cNvPr>
            <p:cNvSpPr txBox="1"/>
            <p:nvPr/>
          </p:nvSpPr>
          <p:spPr>
            <a:xfrm>
              <a:off x="3525078" y="1019120"/>
              <a:ext cx="742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DB</a:t>
              </a:r>
            </a:p>
          </p:txBody>
        </p:sp>
      </p:grp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5B8C5FF-A9FC-47D2-AF84-123E6548FA02}"/>
              </a:ext>
            </a:extLst>
          </p:cNvPr>
          <p:cNvSpPr txBox="1"/>
          <p:nvPr/>
        </p:nvSpPr>
        <p:spPr>
          <a:xfrm>
            <a:off x="6798366" y="410817"/>
            <a:ext cx="1398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32Mx32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3EEAB68-CD5B-4752-890E-FFF9BAD75F64}"/>
              </a:ext>
            </a:extLst>
          </p:cNvPr>
          <p:cNvSpPr txBox="1"/>
          <p:nvPr/>
        </p:nvSpPr>
        <p:spPr>
          <a:xfrm>
            <a:off x="9647583" y="2940254"/>
            <a:ext cx="53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32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84CA848-3DE3-4C3B-AC8C-69FA13BD42D3}"/>
              </a:ext>
            </a:extLst>
          </p:cNvPr>
          <p:cNvSpPr txBox="1"/>
          <p:nvPr/>
        </p:nvSpPr>
        <p:spPr>
          <a:xfrm>
            <a:off x="7961244" y="4448120"/>
            <a:ext cx="2643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1M = 2 </a:t>
            </a:r>
            <a:r>
              <a:rPr lang="es-AR" baseline="30000" dirty="0"/>
              <a:t>20   </a:t>
            </a:r>
          </a:p>
          <a:p>
            <a:r>
              <a:rPr lang="es-AR" dirty="0"/>
              <a:t>32M= 1M x 32 = 2 </a:t>
            </a:r>
            <a:r>
              <a:rPr lang="es-AR" baseline="30000" dirty="0"/>
              <a:t>20</a:t>
            </a:r>
            <a:r>
              <a:rPr lang="es-AR" dirty="0"/>
              <a:t> x  2 </a:t>
            </a:r>
            <a:r>
              <a:rPr lang="es-AR" baseline="30000" dirty="0"/>
              <a:t>5</a:t>
            </a:r>
          </a:p>
          <a:p>
            <a:r>
              <a:rPr lang="es-AR" dirty="0"/>
              <a:t>32M= 2  </a:t>
            </a:r>
            <a:r>
              <a:rPr lang="es-AR" baseline="30000" dirty="0"/>
              <a:t>25</a:t>
            </a:r>
            <a:r>
              <a:rPr lang="es-AR" dirty="0"/>
              <a:t>      </a:t>
            </a:r>
            <a:endParaRPr lang="es-AR" baseline="300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7704722-2599-4061-AC39-DFCA25D68CA6}"/>
              </a:ext>
            </a:extLst>
          </p:cNvPr>
          <p:cNvSpPr txBox="1"/>
          <p:nvPr/>
        </p:nvSpPr>
        <p:spPr>
          <a:xfrm>
            <a:off x="7152862" y="2722458"/>
            <a:ext cx="66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25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F0FEB43A-F99F-4F85-9C1D-A4BAFC469265}"/>
              </a:ext>
            </a:extLst>
          </p:cNvPr>
          <p:cNvGrpSpPr/>
          <p:nvPr/>
        </p:nvGrpSpPr>
        <p:grpSpPr>
          <a:xfrm>
            <a:off x="2362199" y="4296299"/>
            <a:ext cx="3452191" cy="2306742"/>
            <a:chOff x="815009" y="621988"/>
            <a:chExt cx="3452191" cy="2306742"/>
          </a:xfrm>
        </p:grpSpPr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7EB046F4-4314-4F5C-9798-3E5380482B00}"/>
                </a:ext>
              </a:extLst>
            </p:cNvPr>
            <p:cNvSpPr/>
            <p:nvPr/>
          </p:nvSpPr>
          <p:spPr>
            <a:xfrm>
              <a:off x="1948070" y="621988"/>
              <a:ext cx="1126434" cy="23067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8" name="Flecha: a la derecha 27">
              <a:extLst>
                <a:ext uri="{FF2B5EF4-FFF2-40B4-BE49-F238E27FC236}">
                  <a16:creationId xmlns:a16="http://schemas.microsoft.com/office/drawing/2014/main" id="{B03C8671-DE79-46C5-BF1B-3BFC6409D85D}"/>
                </a:ext>
              </a:extLst>
            </p:cNvPr>
            <p:cNvSpPr/>
            <p:nvPr/>
          </p:nvSpPr>
          <p:spPr>
            <a:xfrm>
              <a:off x="927652" y="1364974"/>
              <a:ext cx="1020418" cy="3693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9" name="Flecha: a la izquierda y derecha 28">
              <a:extLst>
                <a:ext uri="{FF2B5EF4-FFF2-40B4-BE49-F238E27FC236}">
                  <a16:creationId xmlns:a16="http://schemas.microsoft.com/office/drawing/2014/main" id="{EF2CE8C8-C948-4365-BF4E-12C6292B1DAA}"/>
                </a:ext>
              </a:extLst>
            </p:cNvPr>
            <p:cNvSpPr/>
            <p:nvPr/>
          </p:nvSpPr>
          <p:spPr>
            <a:xfrm>
              <a:off x="3074504" y="1616765"/>
              <a:ext cx="1020418" cy="36933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33DF21F5-648C-449F-8567-B47269F5D17D}"/>
                </a:ext>
              </a:extLst>
            </p:cNvPr>
            <p:cNvCxnSpPr/>
            <p:nvPr/>
          </p:nvCxnSpPr>
          <p:spPr>
            <a:xfrm flipH="1">
              <a:off x="3405809" y="1272209"/>
              <a:ext cx="318052" cy="10204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42114D71-0F4F-445D-879A-422E42A59D0F}"/>
                </a:ext>
              </a:extLst>
            </p:cNvPr>
            <p:cNvCxnSpPr/>
            <p:nvPr/>
          </p:nvCxnSpPr>
          <p:spPr>
            <a:xfrm flipH="1">
              <a:off x="1159565" y="1019120"/>
              <a:ext cx="318052" cy="10204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5D8B0E12-27E2-42CC-AD9E-7BD092472E37}"/>
                </a:ext>
              </a:extLst>
            </p:cNvPr>
            <p:cNvSpPr txBox="1"/>
            <p:nvPr/>
          </p:nvSpPr>
          <p:spPr>
            <a:xfrm>
              <a:off x="815009" y="1019120"/>
              <a:ext cx="523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AB</a:t>
              </a:r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510713DC-5BBB-481B-A9C6-BE940F2A210E}"/>
                </a:ext>
              </a:extLst>
            </p:cNvPr>
            <p:cNvSpPr txBox="1"/>
            <p:nvPr/>
          </p:nvSpPr>
          <p:spPr>
            <a:xfrm>
              <a:off x="3525078" y="1019120"/>
              <a:ext cx="742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DB</a:t>
              </a:r>
            </a:p>
          </p:txBody>
        </p:sp>
      </p:grpSp>
      <p:sp>
        <p:nvSpPr>
          <p:cNvPr id="34" name="CuadroTexto 33">
            <a:extLst>
              <a:ext uri="{FF2B5EF4-FFF2-40B4-BE49-F238E27FC236}">
                <a16:creationId xmlns:a16="http://schemas.microsoft.com/office/drawing/2014/main" id="{22722389-0DBB-4B1B-9EC5-3E6439E4C78A}"/>
              </a:ext>
            </a:extLst>
          </p:cNvPr>
          <p:cNvSpPr txBox="1"/>
          <p:nvPr/>
        </p:nvSpPr>
        <p:spPr>
          <a:xfrm>
            <a:off x="5131903" y="5966937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9B319EAE-BD1A-406A-B030-4221A2C23178}"/>
              </a:ext>
            </a:extLst>
          </p:cNvPr>
          <p:cNvSpPr txBox="1"/>
          <p:nvPr/>
        </p:nvSpPr>
        <p:spPr>
          <a:xfrm>
            <a:off x="2312504" y="5713848"/>
            <a:ext cx="57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22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DC99E96E-ED72-4929-A60D-AD79D3A6B172}"/>
              </a:ext>
            </a:extLst>
          </p:cNvPr>
          <p:cNvSpPr txBox="1"/>
          <p:nvPr/>
        </p:nvSpPr>
        <p:spPr>
          <a:xfrm>
            <a:off x="2845899" y="3834202"/>
            <a:ext cx="1398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4Mx2</a:t>
            </a:r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7CC676FC-CC7E-4DDD-ABB3-F6165A93F226}"/>
              </a:ext>
            </a:extLst>
          </p:cNvPr>
          <p:cNvGrpSpPr/>
          <p:nvPr/>
        </p:nvGrpSpPr>
        <p:grpSpPr>
          <a:xfrm>
            <a:off x="980659" y="1068169"/>
            <a:ext cx="3452191" cy="2306742"/>
            <a:chOff x="815009" y="621988"/>
            <a:chExt cx="3452191" cy="2306742"/>
          </a:xfrm>
        </p:grpSpPr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7F75C30B-5958-4D21-B020-D4EF5AA7E300}"/>
                </a:ext>
              </a:extLst>
            </p:cNvPr>
            <p:cNvSpPr/>
            <p:nvPr/>
          </p:nvSpPr>
          <p:spPr>
            <a:xfrm>
              <a:off x="1948070" y="621988"/>
              <a:ext cx="1126434" cy="23067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9" name="Flecha: a la derecha 38">
              <a:extLst>
                <a:ext uri="{FF2B5EF4-FFF2-40B4-BE49-F238E27FC236}">
                  <a16:creationId xmlns:a16="http://schemas.microsoft.com/office/drawing/2014/main" id="{7D6B8700-0D67-4621-A278-809EBDF1A5CE}"/>
                </a:ext>
              </a:extLst>
            </p:cNvPr>
            <p:cNvSpPr/>
            <p:nvPr/>
          </p:nvSpPr>
          <p:spPr>
            <a:xfrm>
              <a:off x="927652" y="1364974"/>
              <a:ext cx="1020418" cy="3693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0" name="Flecha: a la izquierda y derecha 39">
              <a:extLst>
                <a:ext uri="{FF2B5EF4-FFF2-40B4-BE49-F238E27FC236}">
                  <a16:creationId xmlns:a16="http://schemas.microsoft.com/office/drawing/2014/main" id="{2CDF0D38-AAA5-437B-94F3-8218AFC5162F}"/>
                </a:ext>
              </a:extLst>
            </p:cNvPr>
            <p:cNvSpPr/>
            <p:nvPr/>
          </p:nvSpPr>
          <p:spPr>
            <a:xfrm>
              <a:off x="3074504" y="1616765"/>
              <a:ext cx="1020418" cy="36933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023C5DE2-422E-4D8C-9BE7-76B4B057FEFC}"/>
                </a:ext>
              </a:extLst>
            </p:cNvPr>
            <p:cNvCxnSpPr/>
            <p:nvPr/>
          </p:nvCxnSpPr>
          <p:spPr>
            <a:xfrm flipH="1">
              <a:off x="3405809" y="1272209"/>
              <a:ext cx="318052" cy="10204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5AD35776-534C-4D5A-8AF4-1D462B55BB91}"/>
                </a:ext>
              </a:extLst>
            </p:cNvPr>
            <p:cNvCxnSpPr/>
            <p:nvPr/>
          </p:nvCxnSpPr>
          <p:spPr>
            <a:xfrm flipH="1">
              <a:off x="1159565" y="1019120"/>
              <a:ext cx="318052" cy="10204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6235DC37-B918-494E-863B-C2401DC54340}"/>
                </a:ext>
              </a:extLst>
            </p:cNvPr>
            <p:cNvSpPr txBox="1"/>
            <p:nvPr/>
          </p:nvSpPr>
          <p:spPr>
            <a:xfrm>
              <a:off x="815009" y="1019120"/>
              <a:ext cx="523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AB</a:t>
              </a: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D132F616-1298-4428-B6FA-6FC1DF4A73A4}"/>
                </a:ext>
              </a:extLst>
            </p:cNvPr>
            <p:cNvSpPr txBox="1"/>
            <p:nvPr/>
          </p:nvSpPr>
          <p:spPr>
            <a:xfrm>
              <a:off x="3525078" y="1019120"/>
              <a:ext cx="742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DB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1371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352EE245-41B7-456E-981E-48BB762A9C94}"/>
              </a:ext>
            </a:extLst>
          </p:cNvPr>
          <p:cNvGrpSpPr/>
          <p:nvPr/>
        </p:nvGrpSpPr>
        <p:grpSpPr>
          <a:xfrm>
            <a:off x="2504659" y="1875686"/>
            <a:ext cx="3452191" cy="2306742"/>
            <a:chOff x="815009" y="621988"/>
            <a:chExt cx="3452191" cy="2306742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F94EE168-9BAA-480A-8CD1-1F384A572031}"/>
                </a:ext>
              </a:extLst>
            </p:cNvPr>
            <p:cNvSpPr/>
            <p:nvPr/>
          </p:nvSpPr>
          <p:spPr>
            <a:xfrm>
              <a:off x="1948070" y="621988"/>
              <a:ext cx="1126434" cy="23067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" name="Flecha: a la derecha 3">
              <a:extLst>
                <a:ext uri="{FF2B5EF4-FFF2-40B4-BE49-F238E27FC236}">
                  <a16:creationId xmlns:a16="http://schemas.microsoft.com/office/drawing/2014/main" id="{3EE030DE-5D04-4251-B68B-F0A16971E667}"/>
                </a:ext>
              </a:extLst>
            </p:cNvPr>
            <p:cNvSpPr/>
            <p:nvPr/>
          </p:nvSpPr>
          <p:spPr>
            <a:xfrm>
              <a:off x="927652" y="1364974"/>
              <a:ext cx="1020418" cy="3693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Flecha: a la izquierda y derecha 4">
              <a:extLst>
                <a:ext uri="{FF2B5EF4-FFF2-40B4-BE49-F238E27FC236}">
                  <a16:creationId xmlns:a16="http://schemas.microsoft.com/office/drawing/2014/main" id="{DDD970B6-9969-4879-AB76-4C72BCD674F6}"/>
                </a:ext>
              </a:extLst>
            </p:cNvPr>
            <p:cNvSpPr/>
            <p:nvPr/>
          </p:nvSpPr>
          <p:spPr>
            <a:xfrm>
              <a:off x="3074504" y="1616765"/>
              <a:ext cx="1020418" cy="36933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3FBCB238-79E9-4D40-9A26-5B8B7E7DA993}"/>
                </a:ext>
              </a:extLst>
            </p:cNvPr>
            <p:cNvCxnSpPr/>
            <p:nvPr/>
          </p:nvCxnSpPr>
          <p:spPr>
            <a:xfrm flipH="1">
              <a:off x="3405809" y="1272209"/>
              <a:ext cx="318052" cy="10204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26592F42-67C9-428D-BE0C-7247CBE4518A}"/>
                </a:ext>
              </a:extLst>
            </p:cNvPr>
            <p:cNvCxnSpPr/>
            <p:nvPr/>
          </p:nvCxnSpPr>
          <p:spPr>
            <a:xfrm flipH="1">
              <a:off x="1159565" y="1019120"/>
              <a:ext cx="318052" cy="10204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7E6985C7-28DC-4957-81C4-A4B166A665DB}"/>
                </a:ext>
              </a:extLst>
            </p:cNvPr>
            <p:cNvSpPr txBox="1"/>
            <p:nvPr/>
          </p:nvSpPr>
          <p:spPr>
            <a:xfrm>
              <a:off x="815009" y="1019120"/>
              <a:ext cx="523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AB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E540B2DA-B94C-44CA-A29F-750AEA3B977C}"/>
                </a:ext>
              </a:extLst>
            </p:cNvPr>
            <p:cNvSpPr txBox="1"/>
            <p:nvPr/>
          </p:nvSpPr>
          <p:spPr>
            <a:xfrm>
              <a:off x="3525078" y="1019120"/>
              <a:ext cx="742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DB</a:t>
              </a:r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5F75D6AD-9A45-42CC-953A-49DBAF402FA8}"/>
              </a:ext>
            </a:extLst>
          </p:cNvPr>
          <p:cNvSpPr txBox="1"/>
          <p:nvPr/>
        </p:nvSpPr>
        <p:spPr>
          <a:xfrm>
            <a:off x="1378225" y="357809"/>
            <a:ext cx="30877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8G x 16</a:t>
            </a:r>
          </a:p>
          <a:p>
            <a:endParaRPr lang="es-AR" dirty="0"/>
          </a:p>
          <a:p>
            <a:r>
              <a:rPr lang="es-AR" dirty="0"/>
              <a:t>1G = 2  </a:t>
            </a:r>
            <a:r>
              <a:rPr lang="es-AR" baseline="30000" dirty="0"/>
              <a:t>30  </a:t>
            </a:r>
          </a:p>
          <a:p>
            <a:endParaRPr lang="es-AR" baseline="30000" dirty="0"/>
          </a:p>
          <a:p>
            <a:r>
              <a:rPr lang="es-AR" dirty="0"/>
              <a:t>8G= 8 x 1G = 2 </a:t>
            </a:r>
            <a:r>
              <a:rPr lang="es-AR" baseline="30000" dirty="0"/>
              <a:t>3</a:t>
            </a:r>
            <a:r>
              <a:rPr lang="es-AR" dirty="0"/>
              <a:t> X 2  </a:t>
            </a:r>
            <a:r>
              <a:rPr lang="es-AR" baseline="30000" dirty="0"/>
              <a:t>30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03C211D-A52B-4125-BA1D-893241D4C932}"/>
              </a:ext>
            </a:extLst>
          </p:cNvPr>
          <p:cNvSpPr txBox="1"/>
          <p:nvPr/>
        </p:nvSpPr>
        <p:spPr>
          <a:xfrm>
            <a:off x="4989441" y="3282146"/>
            <a:ext cx="68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16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BD102E8-32EF-4215-877F-E37D6444FEA5}"/>
              </a:ext>
            </a:extLst>
          </p:cNvPr>
          <p:cNvSpPr txBox="1"/>
          <p:nvPr/>
        </p:nvSpPr>
        <p:spPr>
          <a:xfrm>
            <a:off x="2504659" y="3029057"/>
            <a:ext cx="417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33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760CD575-4108-4413-B329-324D9407B6CF}"/>
              </a:ext>
            </a:extLst>
          </p:cNvPr>
          <p:cNvGrpSpPr/>
          <p:nvPr/>
        </p:nvGrpSpPr>
        <p:grpSpPr>
          <a:xfrm>
            <a:off x="7732641" y="2060352"/>
            <a:ext cx="3452191" cy="2306742"/>
            <a:chOff x="815009" y="621988"/>
            <a:chExt cx="3452191" cy="2306742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98950EC2-2C1F-4E41-8320-2D22E0857B38}"/>
                </a:ext>
              </a:extLst>
            </p:cNvPr>
            <p:cNvSpPr/>
            <p:nvPr/>
          </p:nvSpPr>
          <p:spPr>
            <a:xfrm>
              <a:off x="1948070" y="621988"/>
              <a:ext cx="1126434" cy="23067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Flecha: a la derecha 14">
              <a:extLst>
                <a:ext uri="{FF2B5EF4-FFF2-40B4-BE49-F238E27FC236}">
                  <a16:creationId xmlns:a16="http://schemas.microsoft.com/office/drawing/2014/main" id="{DA0AB102-9E44-41BB-897A-7FBDF9497D1A}"/>
                </a:ext>
              </a:extLst>
            </p:cNvPr>
            <p:cNvSpPr/>
            <p:nvPr/>
          </p:nvSpPr>
          <p:spPr>
            <a:xfrm>
              <a:off x="927652" y="1364974"/>
              <a:ext cx="1020418" cy="3693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Flecha: a la izquierda y derecha 15">
              <a:extLst>
                <a:ext uri="{FF2B5EF4-FFF2-40B4-BE49-F238E27FC236}">
                  <a16:creationId xmlns:a16="http://schemas.microsoft.com/office/drawing/2014/main" id="{A2F92FEA-F1D7-4258-9CC6-A2487FCD77DE}"/>
                </a:ext>
              </a:extLst>
            </p:cNvPr>
            <p:cNvSpPr/>
            <p:nvPr/>
          </p:nvSpPr>
          <p:spPr>
            <a:xfrm>
              <a:off x="3074504" y="1616765"/>
              <a:ext cx="1020418" cy="36933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EA7C7095-B1BB-4BC5-A203-841EEF3D85C6}"/>
                </a:ext>
              </a:extLst>
            </p:cNvPr>
            <p:cNvCxnSpPr/>
            <p:nvPr/>
          </p:nvCxnSpPr>
          <p:spPr>
            <a:xfrm flipH="1">
              <a:off x="3405809" y="1272209"/>
              <a:ext cx="318052" cy="10204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0FC73A37-FB7C-4EB0-BF39-D9EFB7A9303D}"/>
                </a:ext>
              </a:extLst>
            </p:cNvPr>
            <p:cNvCxnSpPr/>
            <p:nvPr/>
          </p:nvCxnSpPr>
          <p:spPr>
            <a:xfrm flipH="1">
              <a:off x="1159565" y="1019120"/>
              <a:ext cx="318052" cy="10204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BAFF7F71-15DE-4A9E-BA6F-EF669BE7D99A}"/>
                </a:ext>
              </a:extLst>
            </p:cNvPr>
            <p:cNvSpPr txBox="1"/>
            <p:nvPr/>
          </p:nvSpPr>
          <p:spPr>
            <a:xfrm>
              <a:off x="815009" y="1019120"/>
              <a:ext cx="523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AB</a:t>
              </a: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A38F5550-1847-4F90-97AD-C727C70779DB}"/>
                </a:ext>
              </a:extLst>
            </p:cNvPr>
            <p:cNvSpPr txBox="1"/>
            <p:nvPr/>
          </p:nvSpPr>
          <p:spPr>
            <a:xfrm>
              <a:off x="3525078" y="1019120"/>
              <a:ext cx="742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DB</a:t>
              </a:r>
            </a:p>
          </p:txBody>
        </p:sp>
      </p:grp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965F829-DBBC-4EFF-9B39-1308075E2D53}"/>
              </a:ext>
            </a:extLst>
          </p:cNvPr>
          <p:cNvSpPr txBox="1"/>
          <p:nvPr/>
        </p:nvSpPr>
        <p:spPr>
          <a:xfrm>
            <a:off x="7434470" y="357809"/>
            <a:ext cx="176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32G x 8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A916079-9999-4A84-9AD8-968570AA9987}"/>
              </a:ext>
            </a:extLst>
          </p:cNvPr>
          <p:cNvSpPr txBox="1"/>
          <p:nvPr/>
        </p:nvSpPr>
        <p:spPr>
          <a:xfrm>
            <a:off x="10442710" y="3730990"/>
            <a:ext cx="569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8BB4FDA-80DB-447E-A633-CF8171783729}"/>
              </a:ext>
            </a:extLst>
          </p:cNvPr>
          <p:cNvSpPr txBox="1"/>
          <p:nvPr/>
        </p:nvSpPr>
        <p:spPr>
          <a:xfrm>
            <a:off x="7441089" y="598221"/>
            <a:ext cx="30877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  <a:p>
            <a:r>
              <a:rPr lang="es-AR" dirty="0"/>
              <a:t>1G = 2  </a:t>
            </a:r>
            <a:r>
              <a:rPr lang="es-AR" baseline="30000" dirty="0"/>
              <a:t>30  </a:t>
            </a:r>
          </a:p>
          <a:p>
            <a:endParaRPr lang="es-AR" baseline="30000" dirty="0"/>
          </a:p>
          <a:p>
            <a:r>
              <a:rPr lang="es-AR" dirty="0"/>
              <a:t>32G= 32 x 1G = 2 </a:t>
            </a:r>
            <a:r>
              <a:rPr lang="es-AR" baseline="30000" dirty="0"/>
              <a:t>5</a:t>
            </a:r>
            <a:r>
              <a:rPr lang="es-AR" dirty="0"/>
              <a:t> X 2  </a:t>
            </a:r>
            <a:r>
              <a:rPr lang="es-AR" baseline="30000" dirty="0"/>
              <a:t>30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0B5926B-DF6A-4E1E-BC54-DC861E14DE99}"/>
              </a:ext>
            </a:extLst>
          </p:cNvPr>
          <p:cNvSpPr txBox="1"/>
          <p:nvPr/>
        </p:nvSpPr>
        <p:spPr>
          <a:xfrm>
            <a:off x="7732641" y="3424461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2123797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E9EAC443-4A89-44C6-81D4-971DE5535A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86050" y="831287"/>
          <a:ext cx="3298948" cy="4574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009900" imgH="4191000" progId="WordPro.Document">
                  <p:embed/>
                </p:oleObj>
              </mc:Choice>
              <mc:Fallback>
                <p:oleObj r:id="rId2" imgW="3009900" imgH="4191000" progId="WordPro.Document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E9EAC443-4A89-44C6-81D4-971DE5535A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6050" y="831287"/>
                        <a:ext cx="3298948" cy="45747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>
            <a:extLst>
              <a:ext uri="{FF2B5EF4-FFF2-40B4-BE49-F238E27FC236}">
                <a16:creationId xmlns:a16="http://schemas.microsoft.com/office/drawing/2014/main" id="{EE8D863C-B9B3-4A0C-A4BD-7B5009F0782C}"/>
              </a:ext>
            </a:extLst>
          </p:cNvPr>
          <p:cNvSpPr/>
          <p:nvPr/>
        </p:nvSpPr>
        <p:spPr>
          <a:xfrm>
            <a:off x="9356035" y="2146852"/>
            <a:ext cx="1033669" cy="2358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Flecha: a la izquierda y derecha 4">
            <a:extLst>
              <a:ext uri="{FF2B5EF4-FFF2-40B4-BE49-F238E27FC236}">
                <a16:creationId xmlns:a16="http://schemas.microsoft.com/office/drawing/2014/main" id="{2BE99367-8196-4D7D-8156-73332F6CA65B}"/>
              </a:ext>
            </a:extLst>
          </p:cNvPr>
          <p:cNvSpPr/>
          <p:nvPr/>
        </p:nvSpPr>
        <p:spPr>
          <a:xfrm>
            <a:off x="10389704" y="3193774"/>
            <a:ext cx="1192696" cy="23522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1F68FF6-CAB2-47FD-A57F-7D82E4EF3AA0}"/>
              </a:ext>
            </a:extLst>
          </p:cNvPr>
          <p:cNvCxnSpPr/>
          <p:nvPr/>
        </p:nvCxnSpPr>
        <p:spPr>
          <a:xfrm flipH="1">
            <a:off x="10774017" y="2743200"/>
            <a:ext cx="371061" cy="1020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9A5D4468-ABF1-4D9B-B019-5EFA4E2B0745}"/>
              </a:ext>
            </a:extLst>
          </p:cNvPr>
          <p:cNvSpPr txBox="1"/>
          <p:nvPr/>
        </p:nvSpPr>
        <p:spPr>
          <a:xfrm>
            <a:off x="10959548" y="2146852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DB</a:t>
            </a:r>
          </a:p>
          <a:p>
            <a:r>
              <a:rPr lang="es-AR" dirty="0"/>
              <a:t>4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9F1DD442-A556-4D20-B348-75C69162EFFA}"/>
              </a:ext>
            </a:extLst>
          </p:cNvPr>
          <p:cNvSpPr/>
          <p:nvPr/>
        </p:nvSpPr>
        <p:spPr>
          <a:xfrm>
            <a:off x="8680174" y="3193774"/>
            <a:ext cx="675861" cy="235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4CD0B57-70A0-4819-BBBC-E8CC5119866F}"/>
              </a:ext>
            </a:extLst>
          </p:cNvPr>
          <p:cNvCxnSpPr/>
          <p:nvPr/>
        </p:nvCxnSpPr>
        <p:spPr>
          <a:xfrm flipH="1">
            <a:off x="8799443" y="2955235"/>
            <a:ext cx="371061" cy="808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826FA09-DCC1-472D-9A99-95D7BE116BDE}"/>
              </a:ext>
            </a:extLst>
          </p:cNvPr>
          <p:cNvSpPr txBox="1"/>
          <p:nvPr/>
        </p:nvSpPr>
        <p:spPr>
          <a:xfrm>
            <a:off x="8362121" y="3909391"/>
            <a:ext cx="675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AB</a:t>
            </a:r>
          </a:p>
          <a:p>
            <a:r>
              <a:rPr lang="es-AR" dirty="0"/>
              <a:t>11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D746852-4D45-4FDF-B977-7D7D54342922}"/>
              </a:ext>
            </a:extLst>
          </p:cNvPr>
          <p:cNvSpPr txBox="1"/>
          <p:nvPr/>
        </p:nvSpPr>
        <p:spPr>
          <a:xfrm>
            <a:off x="9170504" y="1378226"/>
            <a:ext cx="160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DRAM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99D0CBE-CFA0-45AF-81CC-3F74A0B00E23}"/>
              </a:ext>
            </a:extLst>
          </p:cNvPr>
          <p:cNvCxnSpPr/>
          <p:nvPr/>
        </p:nvCxnSpPr>
        <p:spPr>
          <a:xfrm flipV="1">
            <a:off x="4823791" y="1613452"/>
            <a:ext cx="3975652" cy="573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D4A26DA-49ED-44A2-A390-D6C3A78206E5}"/>
              </a:ext>
            </a:extLst>
          </p:cNvPr>
          <p:cNvCxnSpPr/>
          <p:nvPr/>
        </p:nvCxnSpPr>
        <p:spPr>
          <a:xfrm flipV="1">
            <a:off x="7284998" y="1666461"/>
            <a:ext cx="1752984" cy="596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D40EF45-73CB-4ED9-B6A0-148989E2760C}"/>
              </a:ext>
            </a:extLst>
          </p:cNvPr>
          <p:cNvCxnSpPr/>
          <p:nvPr/>
        </p:nvCxnSpPr>
        <p:spPr>
          <a:xfrm flipV="1">
            <a:off x="4823791" y="1689653"/>
            <a:ext cx="3975652" cy="930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215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E6CE4E7-3606-4F91-A7C3-A4DF2646228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939" y="682487"/>
            <a:ext cx="8367174" cy="57833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EA043718-F5FA-4919-8B2C-C8B058F490C7}"/>
              </a:ext>
            </a:extLst>
          </p:cNvPr>
          <p:cNvCxnSpPr/>
          <p:nvPr/>
        </p:nvCxnSpPr>
        <p:spPr>
          <a:xfrm>
            <a:off x="1008739" y="210047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41D36B45-F32F-47F0-8400-D76C7AC350A4}"/>
              </a:ext>
            </a:extLst>
          </p:cNvPr>
          <p:cNvSpPr txBox="1"/>
          <p:nvPr/>
        </p:nvSpPr>
        <p:spPr>
          <a:xfrm>
            <a:off x="477078" y="1669774"/>
            <a:ext cx="1086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CHIP</a:t>
            </a:r>
          </a:p>
          <a:p>
            <a:r>
              <a:rPr lang="es-AR" dirty="0"/>
              <a:t>SELECT</a:t>
            </a:r>
          </a:p>
        </p:txBody>
      </p:sp>
      <p:sp>
        <p:nvSpPr>
          <p:cNvPr id="7" name="Flecha: a la izquierda y derecha 6">
            <a:extLst>
              <a:ext uri="{FF2B5EF4-FFF2-40B4-BE49-F238E27FC236}">
                <a16:creationId xmlns:a16="http://schemas.microsoft.com/office/drawing/2014/main" id="{93256DBB-48D7-4972-BE37-F5A951FC6A7C}"/>
              </a:ext>
            </a:extLst>
          </p:cNvPr>
          <p:cNvSpPr/>
          <p:nvPr/>
        </p:nvSpPr>
        <p:spPr>
          <a:xfrm>
            <a:off x="795130" y="1364974"/>
            <a:ext cx="1128009" cy="1855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36D3E87-28D3-49C5-BD23-53FDA1AF6681}"/>
              </a:ext>
            </a:extLst>
          </p:cNvPr>
          <p:cNvCxnSpPr>
            <a:endCxn id="6" idx="0"/>
          </p:cNvCxnSpPr>
          <p:nvPr/>
        </p:nvCxnSpPr>
        <p:spPr>
          <a:xfrm flipH="1">
            <a:off x="1020418" y="1113183"/>
            <a:ext cx="445521" cy="556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8ADE5EF0-DA93-44C4-B32A-48DBCFA1EF9E}"/>
              </a:ext>
            </a:extLst>
          </p:cNvPr>
          <p:cNvSpPr txBox="1"/>
          <p:nvPr/>
        </p:nvSpPr>
        <p:spPr>
          <a:xfrm>
            <a:off x="1126435" y="682487"/>
            <a:ext cx="445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8</a:t>
            </a:r>
          </a:p>
        </p:txBody>
      </p:sp>
      <p:sp>
        <p:nvSpPr>
          <p:cNvPr id="11" name="Flecha: a la izquierda y derecha 10">
            <a:extLst>
              <a:ext uri="{FF2B5EF4-FFF2-40B4-BE49-F238E27FC236}">
                <a16:creationId xmlns:a16="http://schemas.microsoft.com/office/drawing/2014/main" id="{0C59D40A-F3D6-4328-90CE-32F6012E4622}"/>
              </a:ext>
            </a:extLst>
          </p:cNvPr>
          <p:cNvSpPr/>
          <p:nvPr/>
        </p:nvSpPr>
        <p:spPr>
          <a:xfrm>
            <a:off x="3750365" y="2100470"/>
            <a:ext cx="410818" cy="2156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76507F6-956F-41AB-BCAA-44EA0C9385CA}"/>
              </a:ext>
            </a:extLst>
          </p:cNvPr>
          <p:cNvCxnSpPr/>
          <p:nvPr/>
        </p:nvCxnSpPr>
        <p:spPr>
          <a:xfrm flipH="1">
            <a:off x="3922643" y="1961322"/>
            <a:ext cx="119270" cy="450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86E86E7-D7CC-4C26-8875-AF6D6FBC9552}"/>
              </a:ext>
            </a:extLst>
          </p:cNvPr>
          <p:cNvSpPr txBox="1"/>
          <p:nvPr/>
        </p:nvSpPr>
        <p:spPr>
          <a:xfrm>
            <a:off x="3922643" y="1669774"/>
            <a:ext cx="56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10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0038B04-AA0D-4F65-8FC7-E98519A70DD8}"/>
              </a:ext>
            </a:extLst>
          </p:cNvPr>
          <p:cNvCxnSpPr/>
          <p:nvPr/>
        </p:nvCxnSpPr>
        <p:spPr>
          <a:xfrm flipH="1">
            <a:off x="1126435" y="3014870"/>
            <a:ext cx="1391478" cy="775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52239A0-6506-4159-B003-AECBC236A538}"/>
              </a:ext>
            </a:extLst>
          </p:cNvPr>
          <p:cNvSpPr txBox="1"/>
          <p:nvPr/>
        </p:nvSpPr>
        <p:spPr>
          <a:xfrm>
            <a:off x="357807" y="3564836"/>
            <a:ext cx="1298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ROM</a:t>
            </a:r>
          </a:p>
        </p:txBody>
      </p:sp>
      <p:sp>
        <p:nvSpPr>
          <p:cNvPr id="18" name="Flecha: a la izquierda y derecha 17">
            <a:extLst>
              <a:ext uri="{FF2B5EF4-FFF2-40B4-BE49-F238E27FC236}">
                <a16:creationId xmlns:a16="http://schemas.microsoft.com/office/drawing/2014/main" id="{474D4274-FC85-43C8-81F2-4EB85BAAA753}"/>
              </a:ext>
            </a:extLst>
          </p:cNvPr>
          <p:cNvSpPr/>
          <p:nvPr/>
        </p:nvSpPr>
        <p:spPr>
          <a:xfrm>
            <a:off x="6612835" y="3429000"/>
            <a:ext cx="742122" cy="25510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528069A6-9C20-45D4-A690-D346BD315B6F}"/>
              </a:ext>
            </a:extLst>
          </p:cNvPr>
          <p:cNvCxnSpPr/>
          <p:nvPr/>
        </p:nvCxnSpPr>
        <p:spPr>
          <a:xfrm flipH="1">
            <a:off x="6798365" y="3233530"/>
            <a:ext cx="304800" cy="700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39E550B-251F-495F-B4E9-849D3B7F227F}"/>
              </a:ext>
            </a:extLst>
          </p:cNvPr>
          <p:cNvSpPr txBox="1"/>
          <p:nvPr/>
        </p:nvSpPr>
        <p:spPr>
          <a:xfrm>
            <a:off x="6970643" y="3934168"/>
            <a:ext cx="38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8</a:t>
            </a:r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FB6400C5-5B93-4B00-8800-1FB35F5BEA81}"/>
              </a:ext>
            </a:extLst>
          </p:cNvPr>
          <p:cNvSpPr/>
          <p:nvPr/>
        </p:nvSpPr>
        <p:spPr>
          <a:xfrm>
            <a:off x="4280452" y="1457739"/>
            <a:ext cx="664183" cy="212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C1D254F5-E0DA-4384-A053-E163A0445AD2}"/>
              </a:ext>
            </a:extLst>
          </p:cNvPr>
          <p:cNvCxnSpPr/>
          <p:nvPr/>
        </p:nvCxnSpPr>
        <p:spPr>
          <a:xfrm flipH="1">
            <a:off x="4378270" y="1300442"/>
            <a:ext cx="120844" cy="526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8A86115-C4F5-4BBF-8F6D-3B14DB9A3BC6}"/>
              </a:ext>
            </a:extLst>
          </p:cNvPr>
          <p:cNvSpPr txBox="1"/>
          <p:nvPr/>
        </p:nvSpPr>
        <p:spPr>
          <a:xfrm>
            <a:off x="4161183" y="1113183"/>
            <a:ext cx="445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13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C9AF30C3-FBDC-483B-A037-633AFAB6A751}"/>
              </a:ext>
            </a:extLst>
          </p:cNvPr>
          <p:cNvCxnSpPr/>
          <p:nvPr/>
        </p:nvCxnSpPr>
        <p:spPr>
          <a:xfrm flipH="1">
            <a:off x="3604591" y="3429000"/>
            <a:ext cx="1948070" cy="505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49772BD-7359-4A20-A92F-30C40DB2E4FA}"/>
              </a:ext>
            </a:extLst>
          </p:cNvPr>
          <p:cNvSpPr txBox="1"/>
          <p:nvPr/>
        </p:nvSpPr>
        <p:spPr>
          <a:xfrm>
            <a:off x="2650435" y="3934168"/>
            <a:ext cx="151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EEPROM</a:t>
            </a:r>
          </a:p>
        </p:txBody>
      </p:sp>
      <p:sp>
        <p:nvSpPr>
          <p:cNvPr id="29" name="Flecha: a la izquierda y derecha 28">
            <a:extLst>
              <a:ext uri="{FF2B5EF4-FFF2-40B4-BE49-F238E27FC236}">
                <a16:creationId xmlns:a16="http://schemas.microsoft.com/office/drawing/2014/main" id="{7E206037-482D-49C2-86E2-7A9717AC8FC4}"/>
              </a:ext>
            </a:extLst>
          </p:cNvPr>
          <p:cNvSpPr/>
          <p:nvPr/>
        </p:nvSpPr>
        <p:spPr>
          <a:xfrm>
            <a:off x="9478618" y="3193773"/>
            <a:ext cx="742122" cy="25510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32465CA1-4FCF-4989-8269-482577AC064C}"/>
              </a:ext>
            </a:extLst>
          </p:cNvPr>
          <p:cNvCxnSpPr/>
          <p:nvPr/>
        </p:nvCxnSpPr>
        <p:spPr>
          <a:xfrm flipH="1">
            <a:off x="9687339" y="3014870"/>
            <a:ext cx="331304" cy="734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804F520F-58A4-4C7D-8BD3-87C6D761D23E}"/>
              </a:ext>
            </a:extLst>
          </p:cNvPr>
          <p:cNvSpPr txBox="1"/>
          <p:nvPr/>
        </p:nvSpPr>
        <p:spPr>
          <a:xfrm>
            <a:off x="10197548" y="2756452"/>
            <a:ext cx="52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8</a:t>
            </a:r>
          </a:p>
        </p:txBody>
      </p:sp>
      <p:sp>
        <p:nvSpPr>
          <p:cNvPr id="33" name="Flecha: a la derecha 32">
            <a:extLst>
              <a:ext uri="{FF2B5EF4-FFF2-40B4-BE49-F238E27FC236}">
                <a16:creationId xmlns:a16="http://schemas.microsoft.com/office/drawing/2014/main" id="{3CF9E710-4236-4413-A15E-3BC889E5AD55}"/>
              </a:ext>
            </a:extLst>
          </p:cNvPr>
          <p:cNvSpPr/>
          <p:nvPr/>
        </p:nvSpPr>
        <p:spPr>
          <a:xfrm>
            <a:off x="7354957" y="1669774"/>
            <a:ext cx="443948" cy="212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7E2AC4E6-436E-4473-ADFB-2BE24B6EBE07}"/>
              </a:ext>
            </a:extLst>
          </p:cNvPr>
          <p:cNvCxnSpPr/>
          <p:nvPr/>
        </p:nvCxnSpPr>
        <p:spPr>
          <a:xfrm flipH="1">
            <a:off x="7354957" y="1482515"/>
            <a:ext cx="265043" cy="730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78A2DD4-E6EB-458F-BFC9-EA7A87FAC54E}"/>
              </a:ext>
            </a:extLst>
          </p:cNvPr>
          <p:cNvSpPr txBox="1"/>
          <p:nvPr/>
        </p:nvSpPr>
        <p:spPr>
          <a:xfrm>
            <a:off x="7248939" y="1300442"/>
            <a:ext cx="4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15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2661E555-6174-4F99-81DD-868E8E4362DB}"/>
              </a:ext>
            </a:extLst>
          </p:cNvPr>
          <p:cNvCxnSpPr/>
          <p:nvPr/>
        </p:nvCxnSpPr>
        <p:spPr>
          <a:xfrm>
            <a:off x="9478618" y="1457739"/>
            <a:ext cx="1003852" cy="424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55870F40-FC22-470D-A9B7-4444AEEAC6C6}"/>
              </a:ext>
            </a:extLst>
          </p:cNvPr>
          <p:cNvSpPr txBox="1"/>
          <p:nvPr/>
        </p:nvSpPr>
        <p:spPr>
          <a:xfrm>
            <a:off x="10614991" y="1881809"/>
            <a:ext cx="109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SRAM</a:t>
            </a:r>
          </a:p>
        </p:txBody>
      </p:sp>
      <p:sp>
        <p:nvSpPr>
          <p:cNvPr id="42" name="Flecha: a la izquierda y derecha 41">
            <a:extLst>
              <a:ext uri="{FF2B5EF4-FFF2-40B4-BE49-F238E27FC236}">
                <a16:creationId xmlns:a16="http://schemas.microsoft.com/office/drawing/2014/main" id="{6D80705E-9FE9-4B58-8759-22F27D4F40C4}"/>
              </a:ext>
            </a:extLst>
          </p:cNvPr>
          <p:cNvSpPr/>
          <p:nvPr/>
        </p:nvSpPr>
        <p:spPr>
          <a:xfrm>
            <a:off x="1656521" y="5605670"/>
            <a:ext cx="1696279" cy="21203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673BCDDD-7ACC-4835-AF14-96191CBACB3C}"/>
              </a:ext>
            </a:extLst>
          </p:cNvPr>
          <p:cNvCxnSpPr/>
          <p:nvPr/>
        </p:nvCxnSpPr>
        <p:spPr>
          <a:xfrm flipH="1">
            <a:off x="2054087" y="5300870"/>
            <a:ext cx="596348" cy="808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FF013E5C-1F9D-420D-A9BC-6F9B2849F7D7}"/>
              </a:ext>
            </a:extLst>
          </p:cNvPr>
          <p:cNvSpPr txBox="1"/>
          <p:nvPr/>
        </p:nvSpPr>
        <p:spPr>
          <a:xfrm>
            <a:off x="2358887" y="6076122"/>
            <a:ext cx="47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8</a:t>
            </a:r>
          </a:p>
        </p:txBody>
      </p:sp>
      <p:sp>
        <p:nvSpPr>
          <p:cNvPr id="46" name="Flecha: a la derecha 45">
            <a:extLst>
              <a:ext uri="{FF2B5EF4-FFF2-40B4-BE49-F238E27FC236}">
                <a16:creationId xmlns:a16="http://schemas.microsoft.com/office/drawing/2014/main" id="{18EFFAF0-955F-418F-86D3-F7901A7361D3}"/>
              </a:ext>
            </a:extLst>
          </p:cNvPr>
          <p:cNvSpPr/>
          <p:nvPr/>
        </p:nvSpPr>
        <p:spPr>
          <a:xfrm>
            <a:off x="8150087" y="5605670"/>
            <a:ext cx="1060174" cy="331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B969DF6E-B5C4-40ED-9A06-E8DE92216D88}"/>
              </a:ext>
            </a:extLst>
          </p:cNvPr>
          <p:cNvCxnSpPr/>
          <p:nvPr/>
        </p:nvCxnSpPr>
        <p:spPr>
          <a:xfrm flipH="1">
            <a:off x="8428383" y="5300870"/>
            <a:ext cx="357808" cy="901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FD3FB2E2-EE81-4E8B-865F-42F89039C193}"/>
              </a:ext>
            </a:extLst>
          </p:cNvPr>
          <p:cNvSpPr txBox="1"/>
          <p:nvPr/>
        </p:nvSpPr>
        <p:spPr>
          <a:xfrm>
            <a:off x="8613913" y="6059899"/>
            <a:ext cx="45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11</a:t>
            </a: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B9273DB4-7B35-46E7-9EAC-829053517A53}"/>
              </a:ext>
            </a:extLst>
          </p:cNvPr>
          <p:cNvCxnSpPr/>
          <p:nvPr/>
        </p:nvCxnSpPr>
        <p:spPr>
          <a:xfrm>
            <a:off x="7620000" y="4717774"/>
            <a:ext cx="1590261" cy="13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6AE6147D-4B7D-415F-BE4E-7CC7AC81503F}"/>
              </a:ext>
            </a:extLst>
          </p:cNvPr>
          <p:cNvCxnSpPr/>
          <p:nvPr/>
        </p:nvCxnSpPr>
        <p:spPr>
          <a:xfrm>
            <a:off x="4041913" y="4717774"/>
            <a:ext cx="5168348" cy="31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9603FA2E-E848-47C5-ADA8-ABD8906434C5}"/>
              </a:ext>
            </a:extLst>
          </p:cNvPr>
          <p:cNvSpPr txBox="1"/>
          <p:nvPr/>
        </p:nvSpPr>
        <p:spPr>
          <a:xfrm>
            <a:off x="9210261" y="4717774"/>
            <a:ext cx="15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DRAM</a:t>
            </a:r>
          </a:p>
        </p:txBody>
      </p:sp>
    </p:spTree>
    <p:extLst>
      <p:ext uri="{BB962C8B-B14F-4D97-AF65-F5344CB8AC3E}">
        <p14:creationId xmlns:p14="http://schemas.microsoft.com/office/powerpoint/2010/main" val="31171599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428</Words>
  <Application>Microsoft Office PowerPoint</Application>
  <PresentationFormat>Panorámica</PresentationFormat>
  <Paragraphs>193</Paragraphs>
  <Slides>15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Times New Roman</vt:lpstr>
      <vt:lpstr>Tema de Office</vt:lpstr>
      <vt:lpstr>WordPro.Document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Bagui</dc:creator>
  <cp:lastModifiedBy>Osvaldo</cp:lastModifiedBy>
  <cp:revision>16</cp:revision>
  <dcterms:created xsi:type="dcterms:W3CDTF">2020-05-08T10:57:41Z</dcterms:created>
  <dcterms:modified xsi:type="dcterms:W3CDTF">2023-04-04T17:38:09Z</dcterms:modified>
</cp:coreProperties>
</file>