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60" r:id="rId4"/>
    <p:sldId id="739" r:id="rId5"/>
    <p:sldId id="740" r:id="rId6"/>
    <p:sldId id="363" r:id="rId7"/>
    <p:sldId id="741" r:id="rId8"/>
    <p:sldId id="751" r:id="rId9"/>
    <p:sldId id="364" r:id="rId10"/>
    <p:sldId id="361" r:id="rId11"/>
    <p:sldId id="753" r:id="rId12"/>
    <p:sldId id="754" r:id="rId13"/>
    <p:sldId id="755" r:id="rId14"/>
    <p:sldId id="757" r:id="rId15"/>
    <p:sldId id="758" r:id="rId16"/>
    <p:sldId id="759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4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0E9A390-C7C4-4641-992D-549A6CCDA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6C24D5F-AB95-47A7-AE81-364C1E813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D80CE3F-2C6F-4B1B-9F2C-D4A2375B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A73C-7FC1-4D98-ABEC-A47C4A5F4177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4A9BF7F-207A-4C3C-82DD-A640318D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52FFC8F-9D88-4530-B650-06E3A231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F825-A06D-4B73-B160-DF6D03251C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351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DC97B6-6082-4EC0-9DB9-1B3C8E0B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9EA30AD-6879-4306-ACBA-307429A40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C59330F-846B-4CF1-8DC3-E707BA32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A73C-7FC1-4D98-ABEC-A47C4A5F4177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3ACD330-7C5E-44E5-8730-8A337C26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E4D7F45-65A9-4AAF-91FD-8ED463CB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F825-A06D-4B73-B160-DF6D03251C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323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FD7C61F9-53C9-4B29-90AB-3E30B9BB8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1D2BADE-F98D-4FE0-BA9D-81624ABBE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F08DF43-652A-4373-AFCA-1957DC9D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A73C-7FC1-4D98-ABEC-A47C4A5F4177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671E51F-66AC-49DA-81F6-8B105ECD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9D3F0F5-0537-4C2A-8318-180D585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F825-A06D-4B73-B160-DF6D03251C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8195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BACC-2CE9-4D10-AE9F-99F873241779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280F-B8F6-4948-9B37-6BBC9CD4D7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0504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BACC-2CE9-4D10-AE9F-99F873241779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280F-B8F6-4948-9B37-6BBC9CD4D7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2293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BACC-2CE9-4D10-AE9F-99F873241779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280F-B8F6-4948-9B37-6BBC9CD4D7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0959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BACC-2CE9-4D10-AE9F-99F873241779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280F-B8F6-4948-9B37-6BBC9CD4D7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1939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BACC-2CE9-4D10-AE9F-99F873241779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280F-B8F6-4948-9B37-6BBC9CD4D7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0453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BACC-2CE9-4D10-AE9F-99F873241779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280F-B8F6-4948-9B37-6BBC9CD4D7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41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BACC-2CE9-4D10-AE9F-99F873241779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280F-B8F6-4948-9B37-6BBC9CD4D7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7406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BACC-2CE9-4D10-AE9F-99F873241779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280F-B8F6-4948-9B37-6BBC9CD4D7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132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7D1E14-9F2D-4348-9558-5C2F68B3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86D83AA-1191-43CC-805C-2BC1DE7A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A857B1F-3467-4DB7-84B9-CFA1ACE5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A73C-7FC1-4D98-ABEC-A47C4A5F4177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7990CD7-B9C8-48B1-B4EF-134345F6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3BA1994-B779-42EC-8E23-FC0644EF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F825-A06D-4B73-B160-DF6D03251C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4950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BACC-2CE9-4D10-AE9F-99F873241779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280F-B8F6-4948-9B37-6BBC9CD4D7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3588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BACC-2CE9-4D10-AE9F-99F873241779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280F-B8F6-4948-9B37-6BBC9CD4D7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3911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BACC-2CE9-4D10-AE9F-99F873241779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280F-B8F6-4948-9B37-6BBC9CD4D7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265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0C0E055-8D08-49B2-905C-B831E627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F82A104-7228-4AD4-BC8E-FB2DC002D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75679A4-2B43-4863-A6FC-559812AC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A73C-7FC1-4D98-ABEC-A47C4A5F4177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FE873C3-8E2A-4397-AEF8-CAE41507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9BC18E-EFAA-40D9-A4F8-7568DB8D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F825-A06D-4B73-B160-DF6D03251C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59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3D0CFE-D304-41F9-9872-CD8221F3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D47101A-8C87-4C50-814E-137FD2F94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D6696C1A-0D35-4C42-A9FE-762DAFDE1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686855E-37B2-478D-9462-3E8CB653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A73C-7FC1-4D98-ABEC-A47C4A5F4177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464B0325-11D8-4647-A8BC-29E266E4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4402FE8-EAEB-4A97-BDC5-B9C84C58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F825-A06D-4B73-B160-DF6D03251C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531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905859-3C6D-49BC-9BAD-1C7B1AE9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EFAE60C-5526-44D5-8705-5A2C95E66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30AB1D5E-E3C2-42E1-B914-969CDD298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694AF42B-5075-4A6C-A7CE-48FA8D74B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0FCEAFF1-E0ED-409A-B9BF-A71BD189D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E836851D-34AD-4A43-AAA9-37E3B371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A73C-7FC1-4D98-ABEC-A47C4A5F4177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10ABE7D8-ED9C-4C3F-907D-5A16F4DB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859F3FB8-7089-4CBA-9FEA-249B7893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F825-A06D-4B73-B160-DF6D03251C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501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E9ABAE-93E4-4106-86BC-627C9562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7AF36010-EE55-4B99-A237-284B1AC4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A73C-7FC1-4D98-ABEC-A47C4A5F4177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4A2DFEFB-4193-4942-8CF7-C6621F42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35745CE8-62F2-4318-9CA0-1A16C939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F825-A06D-4B73-B160-DF6D03251C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277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E6B581CD-F597-4B45-912D-A2CA9FD8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A73C-7FC1-4D98-ABEC-A47C4A5F4177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ED1C1BD9-37DC-4EA6-99AB-ABBF52E8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1F71C9E5-E54A-4F8C-9824-60F64388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F825-A06D-4B73-B160-DF6D03251C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046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4FAF66-B540-4B83-A1B8-2F35B563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371F97B-04DB-4D02-B9C3-2F65B564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52B12F5-D729-41C4-AAA3-40BB44151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A5093A16-D982-443F-8A17-0F3464CC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A73C-7FC1-4D98-ABEC-A47C4A5F4177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E87E1CE-B531-416D-AF5B-70546A40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EEF111B3-CC21-48E3-BBE6-234EC557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F825-A06D-4B73-B160-DF6D03251C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842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516BF1F-7CE3-4515-BF48-E7333890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80CA44D8-A711-4A0D-B4BF-9ABBD5B50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A95DE15B-6C0A-46D3-B0DD-80A4DF26B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0988CB6-1D4A-4DB2-87DB-ED70A1A1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A73C-7FC1-4D98-ABEC-A47C4A5F4177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51377E2-DF19-4081-870B-2D640715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A23DB708-CD17-4524-8405-8F3FC49E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F825-A06D-4B73-B160-DF6D03251C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860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EC263535-BAD7-41A7-A159-CC9D76AE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14EC173-DB51-4E4D-B545-D2B78BE74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D1C91D6-4E23-44C3-8FE2-7E6F2A8DD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4A73C-7FC1-4D98-ABEC-A47C4A5F4177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F00030E-62BD-4D21-87DF-4A6B8D4DB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6DD0CE9-CB95-4862-A243-666484CAB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1F825-A06D-4B73-B160-DF6D03251CA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513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4BACC-2CE9-4D10-AE9F-99F873241779}" type="datetimeFigureOut">
              <a:rPr lang="es-AR" smtClean="0"/>
              <a:t>20/5/2024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280F-B8F6-4948-9B37-6BBC9CD4D7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219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2A4C79C2-389F-479C-9E67-E15F01E7BF2B}"/>
              </a:ext>
            </a:extLst>
          </p:cNvPr>
          <p:cNvSpPr txBox="1"/>
          <p:nvPr/>
        </p:nvSpPr>
        <p:spPr>
          <a:xfrm>
            <a:off x="3686432" y="2413337"/>
            <a:ext cx="48191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    </a:t>
            </a:r>
            <a:r>
              <a:rPr lang="es-MX" sz="6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s-MX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DO ?</a:t>
            </a:r>
          </a:p>
          <a:p>
            <a:r>
              <a:rPr lang="es-MX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es-MX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6C </a:t>
            </a:r>
            <a:endParaRPr lang="es-AR" sz="7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3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22F872-ED4A-41A8-AE9B-3CC383C7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Now</a:t>
            </a:r>
            <a:r>
              <a:rPr lang="es-MX" b="1" dirty="0"/>
              <a:t> and </a:t>
            </a:r>
            <a:r>
              <a:rPr lang="es-MX" b="1" dirty="0" err="1"/>
              <a:t>around</a:t>
            </a:r>
            <a:r>
              <a:rPr lang="es-MX" b="1" dirty="0"/>
              <a:t> </a:t>
            </a:r>
            <a:r>
              <a:rPr lang="es-MX" b="1" dirty="0" err="1"/>
              <a:t>now</a:t>
            </a:r>
            <a:r>
              <a:rPr lang="es-MX" b="1" dirty="0"/>
              <a:t> – </a:t>
            </a:r>
            <a:r>
              <a:rPr lang="es-MX" b="1" dirty="0" err="1"/>
              <a:t>Present</a:t>
            </a:r>
            <a:r>
              <a:rPr lang="es-MX" b="1" dirty="0"/>
              <a:t> </a:t>
            </a:r>
            <a:r>
              <a:rPr lang="es-MX" b="1" dirty="0" err="1"/>
              <a:t>Continuous</a:t>
            </a:r>
            <a:endParaRPr lang="es-AR" b="1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xmlns="" id="{39302A85-43C7-4072-8F84-DBD711FCD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684546"/>
              </p:ext>
            </p:extLst>
          </p:nvPr>
        </p:nvGraphicFramePr>
        <p:xfrm>
          <a:off x="1230180" y="1133432"/>
          <a:ext cx="9731635" cy="435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2769">
                  <a:extLst>
                    <a:ext uri="{9D8B030D-6E8A-4147-A177-3AD203B41FA5}">
                      <a16:colId xmlns:a16="http://schemas.microsoft.com/office/drawing/2014/main" xmlns="" val="559266662"/>
                    </a:ext>
                  </a:extLst>
                </a:gridCol>
                <a:gridCol w="926757">
                  <a:extLst>
                    <a:ext uri="{9D8B030D-6E8A-4147-A177-3AD203B41FA5}">
                      <a16:colId xmlns:a16="http://schemas.microsoft.com/office/drawing/2014/main" xmlns="" val="166849023"/>
                    </a:ext>
                  </a:extLst>
                </a:gridCol>
                <a:gridCol w="1260389">
                  <a:extLst>
                    <a:ext uri="{9D8B030D-6E8A-4147-A177-3AD203B41FA5}">
                      <a16:colId xmlns:a16="http://schemas.microsoft.com/office/drawing/2014/main" xmlns="" val="1422635769"/>
                    </a:ext>
                  </a:extLst>
                </a:gridCol>
                <a:gridCol w="2236573">
                  <a:extLst>
                    <a:ext uri="{9D8B030D-6E8A-4147-A177-3AD203B41FA5}">
                      <a16:colId xmlns:a16="http://schemas.microsoft.com/office/drawing/2014/main" xmlns="" val="1968322926"/>
                    </a:ext>
                  </a:extLst>
                </a:gridCol>
                <a:gridCol w="2695147">
                  <a:extLst>
                    <a:ext uri="{9D8B030D-6E8A-4147-A177-3AD203B41FA5}">
                      <a16:colId xmlns:a16="http://schemas.microsoft.com/office/drawing/2014/main" xmlns="" val="1583971151"/>
                    </a:ext>
                  </a:extLst>
                </a:gridCol>
              </a:tblGrid>
              <a:tr h="1055874">
                <a:tc>
                  <a:txBody>
                    <a:bodyPr/>
                    <a:lstStyle/>
                    <a:p>
                      <a:r>
                        <a:rPr lang="es-AR" sz="3600" dirty="0" err="1"/>
                        <a:t>What</a:t>
                      </a:r>
                      <a:endParaRPr lang="es-AR" sz="3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/>
                        <a:t>are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 err="1"/>
                        <a:t>you</a:t>
                      </a:r>
                      <a:endParaRPr lang="es-AR" sz="36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 err="1"/>
                        <a:t>doing</a:t>
                      </a:r>
                      <a:endParaRPr lang="es-AR" sz="3600" dirty="0"/>
                    </a:p>
                  </a:txBody>
                  <a:tcPr>
                    <a:solidFill>
                      <a:srgbClr val="E66C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 err="1"/>
                        <a:t>right</a:t>
                      </a:r>
                      <a:r>
                        <a:rPr lang="es-AR" sz="3600" dirty="0"/>
                        <a:t> </a:t>
                      </a:r>
                      <a:r>
                        <a:rPr lang="es-AR" sz="3600" dirty="0" err="1"/>
                        <a:t>now</a:t>
                      </a:r>
                      <a:r>
                        <a:rPr lang="es-AR" sz="3600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7362899"/>
                  </a:ext>
                </a:extLst>
              </a:tr>
              <a:tr h="1055874">
                <a:tc>
                  <a:txBody>
                    <a:bodyPr/>
                    <a:lstStyle/>
                    <a:p>
                      <a:r>
                        <a:rPr lang="es-AR" sz="3600" dirty="0" err="1"/>
                        <a:t>What</a:t>
                      </a:r>
                      <a:r>
                        <a:rPr lang="es-AR" sz="3600" dirty="0"/>
                        <a:t> </a:t>
                      </a:r>
                      <a:r>
                        <a:rPr lang="es-AR" sz="3600" dirty="0" err="1"/>
                        <a:t>exams</a:t>
                      </a:r>
                      <a:endParaRPr lang="es-AR" sz="3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600" dirty="0"/>
                        <a:t>a</a:t>
                      </a:r>
                      <a:r>
                        <a:rPr lang="es-AR" sz="3600" dirty="0"/>
                        <a:t>re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600" dirty="0"/>
                        <a:t>y</a:t>
                      </a:r>
                      <a:r>
                        <a:rPr lang="es-AR" sz="3600" dirty="0" err="1"/>
                        <a:t>ou</a:t>
                      </a:r>
                      <a:endParaRPr lang="es-AR" sz="36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600" dirty="0"/>
                        <a:t>t</a:t>
                      </a:r>
                      <a:r>
                        <a:rPr lang="es-AR" sz="3600" dirty="0" err="1"/>
                        <a:t>aking</a:t>
                      </a:r>
                      <a:endParaRPr lang="es-AR" sz="3600" dirty="0"/>
                    </a:p>
                  </a:txBody>
                  <a:tcPr>
                    <a:solidFill>
                      <a:srgbClr val="E66C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 err="1"/>
                        <a:t>these</a:t>
                      </a:r>
                      <a:r>
                        <a:rPr lang="es-AR" sz="3600" dirty="0"/>
                        <a:t> </a:t>
                      </a:r>
                      <a:r>
                        <a:rPr lang="es-AR" sz="3600" dirty="0" err="1"/>
                        <a:t>days</a:t>
                      </a:r>
                      <a:r>
                        <a:rPr lang="es-AR" sz="3600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0348960"/>
                  </a:ext>
                </a:extLst>
              </a:tr>
              <a:tr h="1055874">
                <a:tc>
                  <a:txBody>
                    <a:bodyPr/>
                    <a:lstStyle/>
                    <a:p>
                      <a:r>
                        <a:rPr lang="es-AR" sz="3600" dirty="0" err="1"/>
                        <a:t>What</a:t>
                      </a:r>
                      <a:endParaRPr lang="es-AR" sz="3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 err="1"/>
                        <a:t>is</a:t>
                      </a:r>
                      <a:r>
                        <a:rPr lang="es-AR" sz="3600" dirty="0"/>
                        <a:t> 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600" dirty="0"/>
                        <a:t>Peter</a:t>
                      </a:r>
                      <a:endParaRPr lang="es-AR" sz="36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600" dirty="0"/>
                        <a:t>w</a:t>
                      </a:r>
                      <a:r>
                        <a:rPr lang="es-AR" sz="3600" dirty="0" err="1"/>
                        <a:t>earing</a:t>
                      </a:r>
                      <a:endParaRPr lang="es-AR" sz="3600" dirty="0"/>
                    </a:p>
                  </a:txBody>
                  <a:tcPr>
                    <a:solidFill>
                      <a:srgbClr val="E66C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 err="1"/>
                        <a:t>today</a:t>
                      </a:r>
                      <a:r>
                        <a:rPr lang="es-AR" sz="3600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6440482"/>
                  </a:ext>
                </a:extLst>
              </a:tr>
              <a:tr h="1055874">
                <a:tc>
                  <a:txBody>
                    <a:bodyPr/>
                    <a:lstStyle/>
                    <a:p>
                      <a:r>
                        <a:rPr lang="es-MX" sz="3600" dirty="0"/>
                        <a:t>W</a:t>
                      </a:r>
                      <a:r>
                        <a:rPr lang="es-AR" sz="3600" dirty="0" err="1"/>
                        <a:t>hat</a:t>
                      </a:r>
                      <a:r>
                        <a:rPr lang="es-AR" sz="3600" dirty="0"/>
                        <a:t> </a:t>
                      </a:r>
                      <a:r>
                        <a:rPr lang="es-AR" sz="3600" dirty="0" err="1"/>
                        <a:t>kind</a:t>
                      </a:r>
                      <a:r>
                        <a:rPr lang="es-AR" sz="3600" dirty="0"/>
                        <a:t> </a:t>
                      </a:r>
                      <a:r>
                        <a:rPr lang="es-AR" sz="3600" dirty="0" err="1"/>
                        <a:t>of</a:t>
                      </a:r>
                      <a:r>
                        <a:rPr lang="es-AR" sz="3600" dirty="0"/>
                        <a:t> music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600" dirty="0"/>
                        <a:t>are</a:t>
                      </a:r>
                      <a:endParaRPr lang="es-AR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600" dirty="0" err="1"/>
                        <a:t>they</a:t>
                      </a:r>
                      <a:endParaRPr lang="es-AR" sz="36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600" dirty="0"/>
                        <a:t>l</a:t>
                      </a:r>
                      <a:r>
                        <a:rPr lang="es-AR" sz="3600" dirty="0" err="1"/>
                        <a:t>istening</a:t>
                      </a:r>
                      <a:r>
                        <a:rPr lang="es-AR" sz="3600" dirty="0"/>
                        <a:t> to</a:t>
                      </a:r>
                    </a:p>
                  </a:txBody>
                  <a:tcPr>
                    <a:solidFill>
                      <a:srgbClr val="E66C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/>
                        <a:t>at </a:t>
                      </a:r>
                      <a:r>
                        <a:rPr lang="es-AR" sz="3600" dirty="0" err="1"/>
                        <a:t>the</a:t>
                      </a:r>
                      <a:r>
                        <a:rPr lang="es-AR" sz="3600" dirty="0"/>
                        <a:t> </a:t>
                      </a:r>
                      <a:r>
                        <a:rPr lang="es-AR" sz="3600" dirty="0" err="1"/>
                        <a:t>moment</a:t>
                      </a:r>
                      <a:r>
                        <a:rPr lang="es-AR" sz="3600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4740180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xmlns="" id="{1310E11E-1CC3-4440-9919-92F3160A2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6622"/>
              </p:ext>
            </p:extLst>
          </p:nvPr>
        </p:nvGraphicFramePr>
        <p:xfrm>
          <a:off x="1230180" y="5489774"/>
          <a:ext cx="9731635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2769">
                  <a:extLst>
                    <a:ext uri="{9D8B030D-6E8A-4147-A177-3AD203B41FA5}">
                      <a16:colId xmlns:a16="http://schemas.microsoft.com/office/drawing/2014/main" xmlns="" val="3941798449"/>
                    </a:ext>
                  </a:extLst>
                </a:gridCol>
                <a:gridCol w="926757">
                  <a:extLst>
                    <a:ext uri="{9D8B030D-6E8A-4147-A177-3AD203B41FA5}">
                      <a16:colId xmlns:a16="http://schemas.microsoft.com/office/drawing/2014/main" xmlns="" val="1580189616"/>
                    </a:ext>
                  </a:extLst>
                </a:gridCol>
                <a:gridCol w="1260389">
                  <a:extLst>
                    <a:ext uri="{9D8B030D-6E8A-4147-A177-3AD203B41FA5}">
                      <a16:colId xmlns:a16="http://schemas.microsoft.com/office/drawing/2014/main" xmlns="" val="1456581158"/>
                    </a:ext>
                  </a:extLst>
                </a:gridCol>
                <a:gridCol w="2236573">
                  <a:extLst>
                    <a:ext uri="{9D8B030D-6E8A-4147-A177-3AD203B41FA5}">
                      <a16:colId xmlns:a16="http://schemas.microsoft.com/office/drawing/2014/main" xmlns="" val="520486916"/>
                    </a:ext>
                  </a:extLst>
                </a:gridCol>
                <a:gridCol w="2695147">
                  <a:extLst>
                    <a:ext uri="{9D8B030D-6E8A-4147-A177-3AD203B41FA5}">
                      <a16:colId xmlns:a16="http://schemas.microsoft.com/office/drawing/2014/main" xmlns="" val="3650687599"/>
                    </a:ext>
                  </a:extLst>
                </a:gridCol>
              </a:tblGrid>
              <a:tr h="1055874">
                <a:tc>
                  <a:txBody>
                    <a:bodyPr/>
                    <a:lstStyle/>
                    <a:p>
                      <a:r>
                        <a:rPr lang="es-MX" sz="3600" dirty="0"/>
                        <a:t>W</a:t>
                      </a:r>
                      <a:r>
                        <a:rPr lang="es-AR" sz="3600" dirty="0" err="1"/>
                        <a:t>hat</a:t>
                      </a:r>
                      <a:r>
                        <a:rPr lang="es-AR" sz="3600" dirty="0"/>
                        <a:t> </a:t>
                      </a:r>
                      <a:r>
                        <a:rPr lang="es-AR" sz="3600" dirty="0" err="1"/>
                        <a:t>subjects</a:t>
                      </a:r>
                      <a:endParaRPr lang="es-AR" sz="3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600" dirty="0"/>
                        <a:t>are</a:t>
                      </a:r>
                      <a:endParaRPr lang="es-AR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800" dirty="0" err="1"/>
                        <a:t>they</a:t>
                      </a:r>
                      <a:endParaRPr lang="es-AR" sz="2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600" dirty="0" err="1"/>
                        <a:t>attending</a:t>
                      </a:r>
                      <a:endParaRPr lang="es-AR" sz="3600" dirty="0"/>
                    </a:p>
                  </a:txBody>
                  <a:tcPr>
                    <a:solidFill>
                      <a:srgbClr val="E66C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 err="1"/>
                        <a:t>this</a:t>
                      </a:r>
                      <a:r>
                        <a:rPr lang="es-AR" sz="3600" dirty="0"/>
                        <a:t> </a:t>
                      </a:r>
                      <a:r>
                        <a:rPr lang="es-AR" sz="3600" dirty="0" err="1"/>
                        <a:t>semester</a:t>
                      </a:r>
                      <a:r>
                        <a:rPr lang="es-AR" sz="3600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7119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2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22F872-ED4A-41A8-AE9B-3CC383C7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N</a:t>
            </a:r>
            <a:r>
              <a:rPr lang="es-AR" b="1" dirty="0" err="1"/>
              <a:t>ow</a:t>
            </a:r>
            <a:r>
              <a:rPr lang="es-AR" b="1" dirty="0"/>
              <a:t> and </a:t>
            </a:r>
            <a:r>
              <a:rPr lang="es-AR" b="1" dirty="0" err="1"/>
              <a:t>around</a:t>
            </a:r>
            <a:r>
              <a:rPr lang="es-AR" b="1" dirty="0"/>
              <a:t> </a:t>
            </a:r>
            <a:r>
              <a:rPr lang="es-AR" b="1" dirty="0" err="1"/>
              <a:t>now</a:t>
            </a:r>
            <a:r>
              <a:rPr lang="es-AR" b="1" dirty="0"/>
              <a:t>. </a:t>
            </a:r>
            <a:r>
              <a:rPr lang="es-AR" b="1" dirty="0" err="1"/>
              <a:t>Present</a:t>
            </a:r>
            <a:r>
              <a:rPr lang="es-AR" b="1" dirty="0"/>
              <a:t> </a:t>
            </a:r>
            <a:r>
              <a:rPr lang="es-AR" b="1" dirty="0" err="1"/>
              <a:t>Continuous</a:t>
            </a:r>
            <a:endParaRPr lang="es-AR" b="1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xmlns="" id="{39302A85-43C7-4072-8F84-DBD711FCD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606861"/>
              </p:ext>
            </p:extLst>
          </p:nvPr>
        </p:nvGraphicFramePr>
        <p:xfrm>
          <a:off x="1181442" y="1235676"/>
          <a:ext cx="10248558" cy="5174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0606">
                  <a:extLst>
                    <a:ext uri="{9D8B030D-6E8A-4147-A177-3AD203B41FA5}">
                      <a16:colId xmlns:a16="http://schemas.microsoft.com/office/drawing/2014/main" xmlns="" val="166849023"/>
                    </a:ext>
                  </a:extLst>
                </a:gridCol>
                <a:gridCol w="2525726">
                  <a:extLst>
                    <a:ext uri="{9D8B030D-6E8A-4147-A177-3AD203B41FA5}">
                      <a16:colId xmlns:a16="http://schemas.microsoft.com/office/drawing/2014/main" xmlns="" val="1422635769"/>
                    </a:ext>
                  </a:extLst>
                </a:gridCol>
                <a:gridCol w="2269959">
                  <a:extLst>
                    <a:ext uri="{9D8B030D-6E8A-4147-A177-3AD203B41FA5}">
                      <a16:colId xmlns:a16="http://schemas.microsoft.com/office/drawing/2014/main" xmlns="" val="1968322926"/>
                    </a:ext>
                  </a:extLst>
                </a:gridCol>
                <a:gridCol w="3902267">
                  <a:extLst>
                    <a:ext uri="{9D8B030D-6E8A-4147-A177-3AD203B41FA5}">
                      <a16:colId xmlns:a16="http://schemas.microsoft.com/office/drawing/2014/main" xmlns="" val="1583971151"/>
                    </a:ext>
                  </a:extLst>
                </a:gridCol>
              </a:tblGrid>
              <a:tr h="1370159">
                <a:tc>
                  <a:txBody>
                    <a:bodyPr/>
                    <a:lstStyle/>
                    <a:p>
                      <a:r>
                        <a:rPr lang="es-AR" sz="3600" dirty="0"/>
                        <a:t>Are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 err="1"/>
                        <a:t>you</a:t>
                      </a:r>
                      <a:endParaRPr lang="es-AR" sz="3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600" dirty="0"/>
                        <a:t>r</a:t>
                      </a:r>
                      <a:r>
                        <a:rPr lang="es-AR" sz="3600" dirty="0" err="1"/>
                        <a:t>eading</a:t>
                      </a:r>
                      <a:endParaRPr lang="es-AR" sz="3600" dirty="0"/>
                    </a:p>
                  </a:txBody>
                  <a:tcPr>
                    <a:solidFill>
                      <a:srgbClr val="E66C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/>
                        <a:t>a </a:t>
                      </a:r>
                      <a:r>
                        <a:rPr lang="es-AR" sz="3600" dirty="0" err="1"/>
                        <a:t>book</a:t>
                      </a:r>
                      <a:r>
                        <a:rPr lang="es-AR" sz="3600" dirty="0"/>
                        <a:t> </a:t>
                      </a:r>
                      <a:r>
                        <a:rPr lang="es-AR" sz="3600" dirty="0" err="1"/>
                        <a:t>right</a:t>
                      </a:r>
                      <a:r>
                        <a:rPr lang="es-AR" sz="3600" dirty="0"/>
                        <a:t> </a:t>
                      </a:r>
                      <a:r>
                        <a:rPr lang="es-AR" sz="3600" dirty="0" err="1"/>
                        <a:t>now</a:t>
                      </a:r>
                      <a:r>
                        <a:rPr lang="es-AR" sz="3600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7362899"/>
                  </a:ext>
                </a:extLst>
              </a:tr>
              <a:tr h="1370159">
                <a:tc>
                  <a:txBody>
                    <a:bodyPr/>
                    <a:lstStyle/>
                    <a:p>
                      <a:r>
                        <a:rPr lang="es-AR" sz="3600" dirty="0" err="1"/>
                        <a:t>Is</a:t>
                      </a:r>
                      <a:endParaRPr lang="es-AR" sz="3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600" dirty="0"/>
                        <a:t>M</a:t>
                      </a:r>
                      <a:r>
                        <a:rPr lang="es-AR" sz="3600" dirty="0"/>
                        <a:t>aria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600" dirty="0" err="1"/>
                        <a:t>doing</a:t>
                      </a:r>
                      <a:endParaRPr lang="es-AR" sz="3600" dirty="0"/>
                    </a:p>
                  </a:txBody>
                  <a:tcPr>
                    <a:solidFill>
                      <a:srgbClr val="E66C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 err="1"/>
                        <a:t>h</a:t>
                      </a:r>
                      <a:r>
                        <a:rPr lang="es-AR" sz="3600" dirty="0" err="1" smtClean="0"/>
                        <a:t>ousework</a:t>
                      </a:r>
                      <a:r>
                        <a:rPr lang="es-AR" sz="3600" dirty="0" smtClean="0"/>
                        <a:t> </a:t>
                      </a:r>
                      <a:r>
                        <a:rPr lang="es-AR" sz="3600" dirty="0" err="1"/>
                        <a:t>today</a:t>
                      </a:r>
                      <a:r>
                        <a:rPr lang="es-AR" sz="3600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0348960"/>
                  </a:ext>
                </a:extLst>
              </a:tr>
              <a:tr h="1217035">
                <a:tc>
                  <a:txBody>
                    <a:bodyPr/>
                    <a:lstStyle/>
                    <a:p>
                      <a:r>
                        <a:rPr lang="es-AR" sz="3600" dirty="0"/>
                        <a:t>Are 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600" dirty="0"/>
                        <a:t>t</a:t>
                      </a:r>
                      <a:r>
                        <a:rPr lang="es-AR" sz="3600" dirty="0"/>
                        <a:t>he </a:t>
                      </a:r>
                      <a:r>
                        <a:rPr lang="es-AR" sz="3600" dirty="0" err="1"/>
                        <a:t>students</a:t>
                      </a:r>
                      <a:endParaRPr lang="es-AR" sz="3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600" dirty="0"/>
                        <a:t>s</a:t>
                      </a:r>
                      <a:r>
                        <a:rPr lang="es-AR" sz="3600" dirty="0" err="1"/>
                        <a:t>itting</a:t>
                      </a:r>
                      <a:endParaRPr lang="es-AR" sz="3600" dirty="0"/>
                    </a:p>
                  </a:txBody>
                  <a:tcPr>
                    <a:solidFill>
                      <a:srgbClr val="E66C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 err="1"/>
                        <a:t>for</a:t>
                      </a:r>
                      <a:r>
                        <a:rPr lang="es-AR" sz="3600" dirty="0"/>
                        <a:t> </a:t>
                      </a:r>
                      <a:r>
                        <a:rPr lang="es-AR" sz="3600" dirty="0" err="1"/>
                        <a:t>an</a:t>
                      </a:r>
                      <a:r>
                        <a:rPr lang="es-AR" sz="3600" dirty="0"/>
                        <a:t> </a:t>
                      </a:r>
                      <a:r>
                        <a:rPr lang="es-AR" sz="3600" dirty="0" err="1"/>
                        <a:t>exam</a:t>
                      </a:r>
                      <a:r>
                        <a:rPr lang="es-AR" sz="3600" dirty="0"/>
                        <a:t> </a:t>
                      </a:r>
                      <a:r>
                        <a:rPr lang="es-AR" sz="3600" dirty="0" err="1"/>
                        <a:t>right</a:t>
                      </a:r>
                      <a:r>
                        <a:rPr lang="es-AR" sz="3600" dirty="0"/>
                        <a:t> </a:t>
                      </a:r>
                      <a:r>
                        <a:rPr lang="es-AR" sz="3600" dirty="0" err="1"/>
                        <a:t>now</a:t>
                      </a:r>
                      <a:r>
                        <a:rPr lang="es-AR" sz="3600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6440482"/>
                  </a:ext>
                </a:extLst>
              </a:tr>
              <a:tr h="1217035">
                <a:tc>
                  <a:txBody>
                    <a:bodyPr/>
                    <a:lstStyle/>
                    <a:p>
                      <a:r>
                        <a:rPr lang="es-AR" sz="3600" dirty="0"/>
                        <a:t>Are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 err="1"/>
                        <a:t>they</a:t>
                      </a:r>
                      <a:endParaRPr lang="es-AR" sz="3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 err="1"/>
                        <a:t>going</a:t>
                      </a:r>
                      <a:endParaRPr lang="es-AR" sz="3600" dirty="0"/>
                    </a:p>
                  </a:txBody>
                  <a:tcPr>
                    <a:solidFill>
                      <a:srgbClr val="E66C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/>
                        <a:t>home </a:t>
                      </a:r>
                      <a:r>
                        <a:rPr lang="es-AR" sz="3600" dirty="0" err="1"/>
                        <a:t>now</a:t>
                      </a:r>
                      <a:r>
                        <a:rPr lang="es-AR" sz="3600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474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50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72D17AA-2649-4BCD-83A7-3FEB648B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543697"/>
            <a:ext cx="11228173" cy="5582467"/>
          </a:xfrm>
        </p:spPr>
        <p:txBody>
          <a:bodyPr>
            <a:normAutofit lnSpcReduction="10000"/>
          </a:bodyPr>
          <a:lstStyle/>
          <a:p>
            <a:r>
              <a:rPr lang="es-MX" dirty="0"/>
              <a:t>Are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here</a:t>
            </a:r>
            <a:r>
              <a:rPr lang="es-MX" dirty="0"/>
              <a:t>?  Yes, I am.  No, </a:t>
            </a:r>
            <a:r>
              <a:rPr lang="es-MX" dirty="0" err="1"/>
              <a:t>I’m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. </a:t>
            </a:r>
          </a:p>
          <a:p>
            <a:r>
              <a:rPr lang="es-MX" dirty="0"/>
              <a:t>Am I </a:t>
            </a:r>
            <a:r>
              <a:rPr lang="es-MX" dirty="0" err="1"/>
              <a:t>here</a:t>
            </a:r>
            <a:r>
              <a:rPr lang="es-MX" dirty="0"/>
              <a:t>?</a:t>
            </a:r>
          </a:p>
          <a:p>
            <a:r>
              <a:rPr lang="es-MX" dirty="0"/>
              <a:t>Are </a:t>
            </a:r>
            <a:r>
              <a:rPr lang="es-MX" dirty="0" err="1"/>
              <a:t>they</a:t>
            </a:r>
            <a:r>
              <a:rPr lang="es-MX" dirty="0"/>
              <a:t> </a:t>
            </a:r>
            <a:r>
              <a:rPr lang="es-MX" dirty="0" err="1"/>
              <a:t>here</a:t>
            </a:r>
            <a:r>
              <a:rPr lang="es-MX" dirty="0"/>
              <a:t>?</a:t>
            </a:r>
          </a:p>
          <a:p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she</a:t>
            </a:r>
            <a:r>
              <a:rPr lang="es-MX" dirty="0"/>
              <a:t> </a:t>
            </a:r>
            <a:r>
              <a:rPr lang="es-MX" dirty="0" err="1"/>
              <a:t>here</a:t>
            </a:r>
            <a:r>
              <a:rPr lang="es-MX" dirty="0"/>
              <a:t>?</a:t>
            </a:r>
          </a:p>
          <a:p>
            <a:r>
              <a:rPr lang="es-MX" dirty="0" err="1"/>
              <a:t>Is</a:t>
            </a:r>
            <a:r>
              <a:rPr lang="es-MX" dirty="0"/>
              <a:t> he </a:t>
            </a:r>
            <a:r>
              <a:rPr lang="es-MX" dirty="0" err="1"/>
              <a:t>here</a:t>
            </a:r>
            <a:r>
              <a:rPr lang="es-MX" dirty="0"/>
              <a:t>?</a:t>
            </a:r>
          </a:p>
          <a:p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here</a:t>
            </a:r>
            <a:r>
              <a:rPr lang="es-MX" dirty="0"/>
              <a:t>?</a:t>
            </a:r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students</a:t>
            </a:r>
            <a:r>
              <a:rPr lang="es-MX" dirty="0"/>
              <a:t>,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mother</a:t>
            </a:r>
            <a:r>
              <a:rPr lang="es-MX" dirty="0"/>
              <a:t>, </a:t>
            </a:r>
            <a:r>
              <a:rPr lang="es-MX" dirty="0" err="1"/>
              <a:t>my</a:t>
            </a:r>
            <a:r>
              <a:rPr lang="es-MX" dirty="0"/>
              <a:t> </a:t>
            </a:r>
            <a:r>
              <a:rPr lang="es-MX" dirty="0" err="1"/>
              <a:t>husband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people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office</a:t>
            </a:r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interesting</a:t>
            </a:r>
            <a:r>
              <a:rPr lang="es-MX" dirty="0"/>
              <a:t> </a:t>
            </a:r>
            <a:r>
              <a:rPr lang="es-MX" dirty="0" err="1"/>
              <a:t>books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musicians</a:t>
            </a:r>
            <a:r>
              <a:rPr lang="es-MX" dirty="0"/>
              <a:t>, </a:t>
            </a:r>
            <a:r>
              <a:rPr lang="es-MX" dirty="0" err="1"/>
              <a:t>Autumn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museum</a:t>
            </a:r>
            <a:r>
              <a:rPr lang="es-MX" dirty="0"/>
              <a:t>, </a:t>
            </a:r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computers</a:t>
            </a:r>
            <a:r>
              <a:rPr lang="es-MX" dirty="0"/>
              <a:t>, </a:t>
            </a:r>
            <a:r>
              <a:rPr lang="es-MX" dirty="0" err="1"/>
              <a:t>my</a:t>
            </a:r>
            <a:r>
              <a:rPr lang="es-MX" dirty="0"/>
              <a:t> </a:t>
            </a:r>
            <a:r>
              <a:rPr lang="es-MX" dirty="0" err="1"/>
              <a:t>neighbour</a:t>
            </a:r>
            <a:r>
              <a:rPr lang="es-MX" dirty="0"/>
              <a:t>,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neighbours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houses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photos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cell</a:t>
            </a:r>
            <a:r>
              <a:rPr lang="es-MX" dirty="0"/>
              <a:t> </a:t>
            </a:r>
            <a:r>
              <a:rPr lang="es-MX" dirty="0" err="1"/>
              <a:t>phone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members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family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3BEDDC3-A7C2-4ABD-AFE1-6A9B22A616FE}"/>
              </a:ext>
            </a:extLst>
          </p:cNvPr>
          <p:cNvSpPr txBox="1"/>
          <p:nvPr/>
        </p:nvSpPr>
        <p:spPr>
          <a:xfrm>
            <a:off x="7512908" y="876725"/>
            <a:ext cx="3886200" cy="1938992"/>
          </a:xfrm>
          <a:prstGeom prst="rect">
            <a:avLst/>
          </a:prstGeom>
          <a:noFill/>
          <a:ln w="57150">
            <a:solidFill>
              <a:srgbClr val="FF0000"/>
            </a:solidFill>
          </a:ln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BE: Yes/No </a:t>
            </a:r>
            <a:r>
              <a:rPr lang="es-MX" sz="6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s-AR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47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72D17AA-2649-4BCD-83A7-3FEB648B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543697"/>
            <a:ext cx="11228173" cy="5582467"/>
          </a:xfrm>
        </p:spPr>
        <p:txBody>
          <a:bodyPr>
            <a:normAutofit/>
          </a:bodyPr>
          <a:lstStyle/>
          <a:p>
            <a:r>
              <a:rPr lang="es-MX" dirty="0"/>
              <a:t>Do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read</a:t>
            </a:r>
            <a:r>
              <a:rPr lang="es-MX" dirty="0"/>
              <a:t> a </a:t>
            </a:r>
            <a:r>
              <a:rPr lang="es-MX" dirty="0" err="1"/>
              <a:t>lot</a:t>
            </a:r>
            <a:r>
              <a:rPr lang="es-MX" dirty="0"/>
              <a:t>?  Yes, I do.  No, I </a:t>
            </a:r>
            <a:r>
              <a:rPr lang="es-MX" dirty="0" err="1"/>
              <a:t>don’t</a:t>
            </a:r>
            <a:r>
              <a:rPr lang="es-MX" dirty="0"/>
              <a:t>. </a:t>
            </a:r>
          </a:p>
          <a:p>
            <a:r>
              <a:rPr lang="es-MX" dirty="0"/>
              <a:t>Do I </a:t>
            </a:r>
            <a:r>
              <a:rPr lang="es-MX" dirty="0" err="1"/>
              <a:t>read</a:t>
            </a:r>
            <a:r>
              <a:rPr lang="es-MX" dirty="0"/>
              <a:t> a </a:t>
            </a:r>
            <a:r>
              <a:rPr lang="es-MX" dirty="0" err="1"/>
              <a:t>lot</a:t>
            </a:r>
            <a:r>
              <a:rPr lang="es-MX" dirty="0"/>
              <a:t>?</a:t>
            </a:r>
          </a:p>
          <a:p>
            <a:r>
              <a:rPr lang="es-MX" dirty="0"/>
              <a:t>Do </a:t>
            </a:r>
            <a:r>
              <a:rPr lang="es-MX" dirty="0" err="1"/>
              <a:t>they</a:t>
            </a:r>
            <a:r>
              <a:rPr lang="es-MX" dirty="0"/>
              <a:t> </a:t>
            </a:r>
            <a:r>
              <a:rPr lang="es-MX" dirty="0" err="1"/>
              <a:t>read</a:t>
            </a:r>
            <a:r>
              <a:rPr lang="es-MX" dirty="0"/>
              <a:t> a </a:t>
            </a:r>
            <a:r>
              <a:rPr lang="es-MX" dirty="0" err="1"/>
              <a:t>lot</a:t>
            </a:r>
            <a:r>
              <a:rPr lang="es-MX" dirty="0"/>
              <a:t>?</a:t>
            </a:r>
          </a:p>
          <a:p>
            <a:r>
              <a:rPr lang="es-MX" dirty="0" err="1"/>
              <a:t>Does</a:t>
            </a:r>
            <a:r>
              <a:rPr lang="es-MX" dirty="0"/>
              <a:t> </a:t>
            </a:r>
            <a:r>
              <a:rPr lang="es-MX" dirty="0" err="1"/>
              <a:t>she</a:t>
            </a:r>
            <a:r>
              <a:rPr lang="es-MX" dirty="0"/>
              <a:t> </a:t>
            </a:r>
            <a:r>
              <a:rPr lang="es-MX" dirty="0" err="1"/>
              <a:t>read</a:t>
            </a:r>
            <a:r>
              <a:rPr lang="es-MX" dirty="0"/>
              <a:t>?</a:t>
            </a:r>
          </a:p>
          <a:p>
            <a:r>
              <a:rPr lang="es-MX" dirty="0" err="1"/>
              <a:t>Does</a:t>
            </a:r>
            <a:r>
              <a:rPr lang="es-MX" dirty="0"/>
              <a:t> he </a:t>
            </a:r>
            <a:r>
              <a:rPr lang="es-MX" dirty="0" err="1"/>
              <a:t>read</a:t>
            </a:r>
            <a:r>
              <a:rPr lang="es-MX" dirty="0"/>
              <a:t>?</a:t>
            </a:r>
          </a:p>
          <a:p>
            <a:r>
              <a:rPr lang="es-MX" dirty="0" err="1"/>
              <a:t>Does</a:t>
            </a:r>
            <a:r>
              <a:rPr lang="es-MX" dirty="0"/>
              <a:t> </a:t>
            </a: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work</a:t>
            </a:r>
            <a:r>
              <a:rPr lang="es-MX" dirty="0"/>
              <a:t>? </a:t>
            </a:r>
            <a:r>
              <a:rPr lang="es-MX" dirty="0" err="1"/>
              <a:t>Does</a:t>
            </a:r>
            <a:r>
              <a:rPr lang="es-MX" dirty="0"/>
              <a:t> </a:t>
            </a: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a </a:t>
            </a:r>
            <a:r>
              <a:rPr lang="es-MX" dirty="0" err="1"/>
              <a:t>garden</a:t>
            </a:r>
            <a:r>
              <a:rPr lang="es-MX" dirty="0"/>
              <a:t>?</a:t>
            </a:r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students</a:t>
            </a:r>
            <a:r>
              <a:rPr lang="es-MX" dirty="0"/>
              <a:t>,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mother</a:t>
            </a:r>
            <a:r>
              <a:rPr lang="es-MX" dirty="0"/>
              <a:t>, </a:t>
            </a:r>
            <a:r>
              <a:rPr lang="es-MX" dirty="0" err="1"/>
              <a:t>my</a:t>
            </a:r>
            <a:r>
              <a:rPr lang="es-MX" dirty="0"/>
              <a:t> </a:t>
            </a:r>
            <a:r>
              <a:rPr lang="es-MX" dirty="0" err="1"/>
              <a:t>husband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people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office,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musicians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museum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computers</a:t>
            </a:r>
            <a:r>
              <a:rPr lang="es-MX" dirty="0"/>
              <a:t>, </a:t>
            </a:r>
            <a:r>
              <a:rPr lang="es-MX" dirty="0" err="1"/>
              <a:t>my</a:t>
            </a:r>
            <a:r>
              <a:rPr lang="es-MX" dirty="0"/>
              <a:t> </a:t>
            </a:r>
            <a:r>
              <a:rPr lang="es-MX" dirty="0" err="1"/>
              <a:t>neighbour</a:t>
            </a:r>
            <a:r>
              <a:rPr lang="es-MX" dirty="0"/>
              <a:t>,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neighbours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houses</a:t>
            </a:r>
            <a:r>
              <a:rPr lang="es-MX" dirty="0"/>
              <a:t>,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cell</a:t>
            </a:r>
            <a:r>
              <a:rPr lang="es-MX" dirty="0"/>
              <a:t> </a:t>
            </a:r>
            <a:r>
              <a:rPr lang="es-MX" dirty="0" err="1"/>
              <a:t>phone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members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family</a:t>
            </a:r>
            <a:r>
              <a:rPr lang="es-MX" dirty="0"/>
              <a:t>, etc. 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3BEDDC3-A7C2-4ABD-AFE1-6A9B22A616FE}"/>
              </a:ext>
            </a:extLst>
          </p:cNvPr>
          <p:cNvSpPr txBox="1"/>
          <p:nvPr/>
        </p:nvSpPr>
        <p:spPr>
          <a:xfrm>
            <a:off x="7512908" y="876725"/>
            <a:ext cx="3886200" cy="1938992"/>
          </a:xfrm>
          <a:prstGeom prst="rect">
            <a:avLst/>
          </a:prstGeom>
          <a:noFill/>
          <a:ln w="57150">
            <a:solidFill>
              <a:srgbClr val="FF0000"/>
            </a:solidFill>
          </a:ln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DO: Yes/No </a:t>
            </a:r>
            <a:r>
              <a:rPr lang="es-MX" sz="6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s-AR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75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80" y="423678"/>
            <a:ext cx="6811486" cy="6299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67" y="4267899"/>
            <a:ext cx="22002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03" y="4678744"/>
            <a:ext cx="7810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03" y="5021009"/>
            <a:ext cx="2543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215" y="5393754"/>
            <a:ext cx="12477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67" y="4650931"/>
            <a:ext cx="14097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67" y="5002594"/>
            <a:ext cx="18859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215" y="5796661"/>
            <a:ext cx="18859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67" y="5351209"/>
            <a:ext cx="24860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14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76" y="1158241"/>
            <a:ext cx="9807204" cy="461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188464" y="5236464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rgbClr val="FF0000"/>
                </a:solidFill>
              </a:rPr>
              <a:t>Are</a:t>
            </a:r>
            <a:endParaRPr lang="es-AR" sz="2000" b="1" dirty="0">
              <a:solidFill>
                <a:srgbClr val="FF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669024" y="5236464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rgbClr val="FF0000"/>
                </a:solidFill>
              </a:rPr>
              <a:t>am</a:t>
            </a:r>
            <a:endParaRPr lang="es-AR" sz="2000" b="1" dirty="0">
              <a:solidFill>
                <a:srgbClr val="FF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249168" y="4834128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smtClean="0">
                <a:solidFill>
                  <a:srgbClr val="FF0000"/>
                </a:solidFill>
              </a:rPr>
              <a:t> is</a:t>
            </a:r>
            <a:endParaRPr lang="es-AR" sz="2000" b="1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8022336" y="4834128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>
                <a:solidFill>
                  <a:srgbClr val="FF0000"/>
                </a:solidFill>
              </a:rPr>
              <a:t>d</a:t>
            </a:r>
            <a:r>
              <a:rPr lang="es-MX" sz="2000" b="1" dirty="0" err="1" smtClean="0">
                <a:solidFill>
                  <a:srgbClr val="FF0000"/>
                </a:solidFill>
              </a:rPr>
              <a:t>oesn’t</a:t>
            </a:r>
            <a:endParaRPr lang="es-AR" sz="2000" b="1" dirty="0">
              <a:solidFill>
                <a:srgbClr val="FF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188464" y="4328160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rgbClr val="FF0000"/>
                </a:solidFill>
              </a:rPr>
              <a:t>Are</a:t>
            </a:r>
            <a:endParaRPr lang="es-AR" sz="2000" b="1" dirty="0">
              <a:solidFill>
                <a:srgbClr val="FF000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949696" y="4328160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rgbClr val="FF0000"/>
                </a:solidFill>
              </a:rPr>
              <a:t>are</a:t>
            </a:r>
            <a:endParaRPr lang="es-AR" sz="2000" b="1" dirty="0">
              <a:solidFill>
                <a:srgbClr val="FF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188464" y="3928050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 smtClean="0">
                <a:solidFill>
                  <a:srgbClr val="FF0000"/>
                </a:solidFill>
              </a:rPr>
              <a:t>Does</a:t>
            </a:r>
            <a:endParaRPr lang="es-AR" sz="2000" b="1" dirty="0">
              <a:solidFill>
                <a:srgbClr val="FF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327392" y="3928050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 smtClean="0">
                <a:solidFill>
                  <a:srgbClr val="FF0000"/>
                </a:solidFill>
              </a:rPr>
              <a:t>is</a:t>
            </a:r>
            <a:endParaRPr lang="es-AR" sz="2000" b="1" dirty="0">
              <a:solidFill>
                <a:srgbClr val="FF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865120" y="3438144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rgbClr val="FF0000"/>
                </a:solidFill>
              </a:rPr>
              <a:t> are</a:t>
            </a:r>
            <a:endParaRPr lang="es-AR" sz="2000" b="1" dirty="0">
              <a:solidFill>
                <a:srgbClr val="FF000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7022592" y="3486912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rgbClr val="FF0000"/>
                </a:solidFill>
              </a:rPr>
              <a:t> am</a:t>
            </a:r>
            <a:endParaRPr lang="es-AR" sz="2000" b="1" dirty="0">
              <a:solidFill>
                <a:srgbClr val="FF0000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2176272" y="3030825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 smtClean="0">
                <a:solidFill>
                  <a:srgbClr val="FF0000"/>
                </a:solidFill>
              </a:rPr>
              <a:t>Does</a:t>
            </a:r>
            <a:endParaRPr lang="es-AR" sz="2000" b="1" dirty="0">
              <a:solidFill>
                <a:srgbClr val="FF0000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553200" y="3030825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rgbClr val="FF0000"/>
                </a:solidFill>
              </a:rPr>
              <a:t> </a:t>
            </a:r>
            <a:r>
              <a:rPr lang="es-MX" sz="2000" b="1" dirty="0" err="1" smtClean="0">
                <a:solidFill>
                  <a:srgbClr val="FF0000"/>
                </a:solidFill>
              </a:rPr>
              <a:t>doesn´t</a:t>
            </a:r>
            <a:endParaRPr lang="es-AR" sz="2000" b="1" dirty="0">
              <a:solidFill>
                <a:srgbClr val="FF0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145792" y="2538693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rgbClr val="FF0000"/>
                </a:solidFill>
              </a:rPr>
              <a:t>Do</a:t>
            </a:r>
            <a:endParaRPr lang="es-AR" sz="2000" b="1" dirty="0">
              <a:solidFill>
                <a:srgbClr val="FF000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7339584" y="2611314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>
                <a:solidFill>
                  <a:srgbClr val="FF0000"/>
                </a:solidFill>
              </a:rPr>
              <a:t>d</a:t>
            </a:r>
            <a:r>
              <a:rPr lang="es-MX" sz="2000" b="1" dirty="0" err="1" smtClean="0">
                <a:solidFill>
                  <a:srgbClr val="FF0000"/>
                </a:solidFill>
              </a:rPr>
              <a:t>oesn’t</a:t>
            </a:r>
            <a:endParaRPr lang="es-AR" sz="2000" b="1" dirty="0">
              <a:solidFill>
                <a:srgbClr val="FF0000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096768" y="2170176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rgbClr val="FF0000"/>
                </a:solidFill>
              </a:rPr>
              <a:t> </a:t>
            </a:r>
            <a:r>
              <a:rPr lang="es-MX" sz="2000" b="1" dirty="0" err="1" smtClean="0">
                <a:solidFill>
                  <a:srgbClr val="FF0000"/>
                </a:solidFill>
              </a:rPr>
              <a:t>is</a:t>
            </a:r>
            <a:endParaRPr lang="es-AR" sz="2000" b="1" dirty="0">
              <a:solidFill>
                <a:srgbClr val="FF0000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7083552" y="2138583"/>
            <a:ext cx="106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 smtClean="0">
                <a:solidFill>
                  <a:srgbClr val="FF0000"/>
                </a:solidFill>
              </a:rPr>
              <a:t>is</a:t>
            </a:r>
            <a:endParaRPr lang="es-AR" sz="2000" b="1" dirty="0">
              <a:solidFill>
                <a:srgbClr val="FF000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261616" y="2092864"/>
            <a:ext cx="414528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"/>
          <p:cNvSpPr/>
          <p:nvPr/>
        </p:nvSpPr>
        <p:spPr>
          <a:xfrm>
            <a:off x="6998208" y="2047145"/>
            <a:ext cx="554736" cy="685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383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5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xmlns="" id="{1E0048DD-E598-419F-89D3-C849ED4A0DBC}"/>
              </a:ext>
            </a:extLst>
          </p:cNvPr>
          <p:cNvGraphicFramePr>
            <a:graphicFrameLocks noGrp="1"/>
          </p:cNvGraphicFramePr>
          <p:nvPr/>
        </p:nvGraphicFramePr>
        <p:xfrm>
          <a:off x="640492" y="846121"/>
          <a:ext cx="10911016" cy="51657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2103">
                  <a:extLst>
                    <a:ext uri="{9D8B030D-6E8A-4147-A177-3AD203B41FA5}">
                      <a16:colId xmlns:a16="http://schemas.microsoft.com/office/drawing/2014/main" xmlns="" val="1067804719"/>
                    </a:ext>
                  </a:extLst>
                </a:gridCol>
                <a:gridCol w="839309">
                  <a:extLst>
                    <a:ext uri="{9D8B030D-6E8A-4147-A177-3AD203B41FA5}">
                      <a16:colId xmlns:a16="http://schemas.microsoft.com/office/drawing/2014/main" xmlns="" val="2894212526"/>
                    </a:ext>
                  </a:extLst>
                </a:gridCol>
                <a:gridCol w="7579604">
                  <a:extLst>
                    <a:ext uri="{9D8B030D-6E8A-4147-A177-3AD203B41FA5}">
                      <a16:colId xmlns:a16="http://schemas.microsoft.com/office/drawing/2014/main" xmlns="" val="897042761"/>
                    </a:ext>
                  </a:extLst>
                </a:gridCol>
              </a:tblGrid>
              <a:tr h="1192094"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What</a:t>
                      </a:r>
                      <a:endParaRPr lang="es-AR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is</a:t>
                      </a:r>
                      <a:endParaRPr lang="es-AR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your</a:t>
                      </a:r>
                      <a:r>
                        <a:rPr lang="es-AR" sz="4400" b="1" dirty="0"/>
                        <a:t> </a:t>
                      </a:r>
                      <a:r>
                        <a:rPr lang="es-AR" sz="4400" b="1" dirty="0" err="1"/>
                        <a:t>name</a:t>
                      </a:r>
                      <a:r>
                        <a:rPr lang="es-AR" sz="4400" b="1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884390"/>
                  </a:ext>
                </a:extLst>
              </a:tr>
              <a:tr h="1277031"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What</a:t>
                      </a:r>
                      <a:r>
                        <a:rPr lang="es-AR" sz="4400" b="1" dirty="0"/>
                        <a:t> </a:t>
                      </a:r>
                      <a:r>
                        <a:rPr lang="es-AR" sz="4400" b="1" dirty="0" err="1"/>
                        <a:t>day</a:t>
                      </a:r>
                      <a:endParaRPr lang="es-AR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is</a:t>
                      </a:r>
                      <a:endParaRPr lang="es-AR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today</a:t>
                      </a:r>
                      <a:r>
                        <a:rPr lang="es-AR" sz="4400" b="1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7582534"/>
                  </a:ext>
                </a:extLst>
              </a:tr>
              <a:tr h="1504539"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What</a:t>
                      </a:r>
                      <a:r>
                        <a:rPr lang="es-AR" sz="4400" b="1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is</a:t>
                      </a:r>
                      <a:endParaRPr lang="es-AR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your</a:t>
                      </a:r>
                      <a:r>
                        <a:rPr lang="es-AR" sz="4400" b="1" dirty="0"/>
                        <a:t> </a:t>
                      </a:r>
                      <a:r>
                        <a:rPr lang="es-AR" sz="4400" b="1" dirty="0" err="1"/>
                        <a:t>favourite</a:t>
                      </a:r>
                      <a:r>
                        <a:rPr lang="es-AR" sz="4400" b="1" dirty="0"/>
                        <a:t> </a:t>
                      </a:r>
                      <a:r>
                        <a:rPr lang="es-AR" sz="4400" b="1" dirty="0" err="1"/>
                        <a:t>day</a:t>
                      </a:r>
                      <a:r>
                        <a:rPr lang="es-AR" sz="4400" b="1" dirty="0"/>
                        <a:t> </a:t>
                      </a:r>
                      <a:r>
                        <a:rPr lang="es-AR" sz="4400" b="1" dirty="0" err="1"/>
                        <a:t>of</a:t>
                      </a:r>
                      <a:r>
                        <a:rPr lang="es-AR" sz="4400" b="1" dirty="0"/>
                        <a:t> </a:t>
                      </a:r>
                      <a:r>
                        <a:rPr lang="es-AR" sz="4400" b="1" dirty="0" err="1"/>
                        <a:t>the</a:t>
                      </a:r>
                      <a:r>
                        <a:rPr lang="es-AR" sz="4400" b="1" dirty="0"/>
                        <a:t> </a:t>
                      </a:r>
                      <a:r>
                        <a:rPr lang="es-AR" sz="4400" b="1" dirty="0" err="1"/>
                        <a:t>week</a:t>
                      </a:r>
                      <a:r>
                        <a:rPr lang="es-AR" sz="4400" b="1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3588402"/>
                  </a:ext>
                </a:extLst>
              </a:tr>
              <a:tr h="1192094">
                <a:tc>
                  <a:txBody>
                    <a:bodyPr/>
                    <a:lstStyle/>
                    <a:p>
                      <a:r>
                        <a:rPr lang="es-AR" sz="4400" b="1" dirty="0"/>
                        <a:t>Who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is</a:t>
                      </a:r>
                      <a:endParaRPr lang="es-AR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her</a:t>
                      </a:r>
                      <a:r>
                        <a:rPr lang="es-AR" sz="4400" b="1" dirty="0"/>
                        <a:t> </a:t>
                      </a:r>
                      <a:r>
                        <a:rPr lang="es-AR" sz="4400" b="1" dirty="0" err="1"/>
                        <a:t>favourite</a:t>
                      </a:r>
                      <a:r>
                        <a:rPr lang="es-AR" sz="4400" b="1" dirty="0"/>
                        <a:t> </a:t>
                      </a:r>
                      <a:r>
                        <a:rPr lang="es-AR" sz="4400" b="1" dirty="0" err="1"/>
                        <a:t>singer</a:t>
                      </a:r>
                      <a:r>
                        <a:rPr lang="es-AR" sz="4400" b="1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137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1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xmlns="" id="{1E0048DD-E598-419F-89D3-C849ED4A0DBC}"/>
              </a:ext>
            </a:extLst>
          </p:cNvPr>
          <p:cNvGraphicFramePr>
            <a:graphicFrameLocks noGrp="1"/>
          </p:cNvGraphicFramePr>
          <p:nvPr/>
        </p:nvGraphicFramePr>
        <p:xfrm>
          <a:off x="902043" y="1099752"/>
          <a:ext cx="10762735" cy="4767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1546">
                  <a:extLst>
                    <a:ext uri="{9D8B030D-6E8A-4147-A177-3AD203B41FA5}">
                      <a16:colId xmlns:a16="http://schemas.microsoft.com/office/drawing/2014/main" xmlns="" val="1067804719"/>
                    </a:ext>
                  </a:extLst>
                </a:gridCol>
                <a:gridCol w="1594022">
                  <a:extLst>
                    <a:ext uri="{9D8B030D-6E8A-4147-A177-3AD203B41FA5}">
                      <a16:colId xmlns:a16="http://schemas.microsoft.com/office/drawing/2014/main" xmlns="" val="2894212526"/>
                    </a:ext>
                  </a:extLst>
                </a:gridCol>
                <a:gridCol w="6067167">
                  <a:extLst>
                    <a:ext uri="{9D8B030D-6E8A-4147-A177-3AD203B41FA5}">
                      <a16:colId xmlns:a16="http://schemas.microsoft.com/office/drawing/2014/main" xmlns="" val="897042761"/>
                    </a:ext>
                  </a:extLst>
                </a:gridCol>
              </a:tblGrid>
              <a:tr h="1135063"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What</a:t>
                      </a:r>
                      <a:endParaRPr lang="es-AR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is</a:t>
                      </a:r>
                      <a:endParaRPr lang="es-AR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this</a:t>
                      </a:r>
                      <a:r>
                        <a:rPr lang="es-AR" sz="4400" b="1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884390"/>
                  </a:ext>
                </a:extLst>
              </a:tr>
              <a:tr h="1215936"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What</a:t>
                      </a:r>
                      <a:r>
                        <a:rPr lang="es-AR" sz="4400" b="1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/>
                        <a:t>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those</a:t>
                      </a:r>
                      <a:r>
                        <a:rPr lang="es-AR" sz="4400" b="1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7582534"/>
                  </a:ext>
                </a:extLst>
              </a:tr>
              <a:tr h="1281887"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What</a:t>
                      </a:r>
                      <a:r>
                        <a:rPr lang="es-AR" sz="4400" b="1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is</a:t>
                      </a:r>
                      <a:endParaRPr lang="es-AR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your</a:t>
                      </a:r>
                      <a:r>
                        <a:rPr lang="es-AR" sz="4400" b="1" dirty="0"/>
                        <a:t> email </a:t>
                      </a:r>
                      <a:r>
                        <a:rPr lang="es-AR" sz="4400" b="1" dirty="0" err="1"/>
                        <a:t>address</a:t>
                      </a:r>
                      <a:r>
                        <a:rPr lang="es-AR" sz="4400" b="1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3588402"/>
                  </a:ext>
                </a:extLst>
              </a:tr>
              <a:tr h="1135063"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What</a:t>
                      </a:r>
                      <a:r>
                        <a:rPr lang="es-AR" sz="4400" b="1" dirty="0"/>
                        <a:t> </a:t>
                      </a:r>
                      <a:r>
                        <a:rPr lang="es-AR" sz="4400" b="1" dirty="0" err="1"/>
                        <a:t>lesson</a:t>
                      </a:r>
                      <a:endParaRPr lang="es-AR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is</a:t>
                      </a:r>
                      <a:endParaRPr lang="es-AR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this</a:t>
                      </a:r>
                      <a:r>
                        <a:rPr lang="es-AR" sz="4400" b="1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137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23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xmlns="" id="{1E0048DD-E598-419F-89D3-C849ED4A0DBC}"/>
              </a:ext>
            </a:extLst>
          </p:cNvPr>
          <p:cNvGraphicFramePr>
            <a:graphicFrameLocks noGrp="1"/>
          </p:cNvGraphicFramePr>
          <p:nvPr/>
        </p:nvGraphicFramePr>
        <p:xfrm>
          <a:off x="902043" y="1099752"/>
          <a:ext cx="10762735" cy="4767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5557">
                  <a:extLst>
                    <a:ext uri="{9D8B030D-6E8A-4147-A177-3AD203B41FA5}">
                      <a16:colId xmlns:a16="http://schemas.microsoft.com/office/drawing/2014/main" xmlns="" val="1067804719"/>
                    </a:ext>
                  </a:extLst>
                </a:gridCol>
                <a:gridCol w="1210962">
                  <a:extLst>
                    <a:ext uri="{9D8B030D-6E8A-4147-A177-3AD203B41FA5}">
                      <a16:colId xmlns:a16="http://schemas.microsoft.com/office/drawing/2014/main" xmlns="" val="2894212526"/>
                    </a:ext>
                  </a:extLst>
                </a:gridCol>
                <a:gridCol w="6796216">
                  <a:extLst>
                    <a:ext uri="{9D8B030D-6E8A-4147-A177-3AD203B41FA5}">
                      <a16:colId xmlns:a16="http://schemas.microsoft.com/office/drawing/2014/main" xmlns="" val="897042761"/>
                    </a:ext>
                  </a:extLst>
                </a:gridCol>
              </a:tblGrid>
              <a:tr h="1135063"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Where</a:t>
                      </a:r>
                      <a:endParaRPr lang="es-AR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is</a:t>
                      </a:r>
                      <a:endParaRPr lang="es-AR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your</a:t>
                      </a:r>
                      <a:r>
                        <a:rPr lang="es-AR" sz="4400" b="1" dirty="0"/>
                        <a:t> </a:t>
                      </a:r>
                      <a:r>
                        <a:rPr lang="es-AR" sz="4400" b="1" dirty="0" err="1"/>
                        <a:t>surname</a:t>
                      </a:r>
                      <a:r>
                        <a:rPr lang="es-AR" sz="4400" b="1" dirty="0"/>
                        <a:t> </a:t>
                      </a:r>
                      <a:r>
                        <a:rPr lang="es-AR" sz="4400" b="1" dirty="0" err="1"/>
                        <a:t>from</a:t>
                      </a:r>
                      <a:r>
                        <a:rPr lang="es-AR" sz="4400" b="1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884390"/>
                  </a:ext>
                </a:extLst>
              </a:tr>
              <a:tr h="1215936"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Where</a:t>
                      </a:r>
                      <a:r>
                        <a:rPr lang="es-AR" sz="4400" b="1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/>
                        <a:t>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my</a:t>
                      </a:r>
                      <a:r>
                        <a:rPr lang="es-AR" sz="4400" b="1" dirty="0"/>
                        <a:t> </a:t>
                      </a:r>
                      <a:r>
                        <a:rPr lang="es-AR" sz="4400" b="1" dirty="0" err="1"/>
                        <a:t>glasses</a:t>
                      </a:r>
                      <a:r>
                        <a:rPr lang="es-AR" sz="4400" b="1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7582534"/>
                  </a:ext>
                </a:extLst>
              </a:tr>
              <a:tr h="1281887"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When</a:t>
                      </a:r>
                      <a:r>
                        <a:rPr lang="es-AR" sz="4400" b="1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is</a:t>
                      </a:r>
                      <a:endParaRPr lang="es-AR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the</a:t>
                      </a:r>
                      <a:r>
                        <a:rPr lang="es-AR" sz="4400" b="1" dirty="0"/>
                        <a:t> English </a:t>
                      </a:r>
                      <a:r>
                        <a:rPr lang="es-AR" sz="4400" b="1" dirty="0" err="1"/>
                        <a:t>class</a:t>
                      </a:r>
                      <a:r>
                        <a:rPr lang="es-AR" sz="4400" b="1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3588402"/>
                  </a:ext>
                </a:extLst>
              </a:tr>
              <a:tr h="1135063"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What</a:t>
                      </a:r>
                      <a:r>
                        <a:rPr lang="es-AR" sz="4400" b="1" dirty="0"/>
                        <a:t>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is</a:t>
                      </a:r>
                      <a:endParaRPr lang="es-AR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our</a:t>
                      </a:r>
                      <a:r>
                        <a:rPr lang="es-AR" sz="4400" b="1" dirty="0"/>
                        <a:t> English </a:t>
                      </a:r>
                      <a:r>
                        <a:rPr lang="es-AR" sz="4400" b="1" dirty="0" err="1"/>
                        <a:t>class</a:t>
                      </a:r>
                      <a:r>
                        <a:rPr lang="es-AR" sz="4400" b="1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137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6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xmlns="" id="{297A3DBD-CDEA-4A2E-8462-AC7F61A53FAA}"/>
              </a:ext>
            </a:extLst>
          </p:cNvPr>
          <p:cNvGraphicFramePr>
            <a:graphicFrameLocks noGrp="1"/>
          </p:cNvGraphicFramePr>
          <p:nvPr/>
        </p:nvGraphicFramePr>
        <p:xfrm>
          <a:off x="1068859" y="645593"/>
          <a:ext cx="9041028" cy="4800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0358">
                  <a:extLst>
                    <a:ext uri="{9D8B030D-6E8A-4147-A177-3AD203B41FA5}">
                      <a16:colId xmlns:a16="http://schemas.microsoft.com/office/drawing/2014/main" xmlns="" val="1784163039"/>
                    </a:ext>
                  </a:extLst>
                </a:gridCol>
                <a:gridCol w="1804087">
                  <a:extLst>
                    <a:ext uri="{9D8B030D-6E8A-4147-A177-3AD203B41FA5}">
                      <a16:colId xmlns:a16="http://schemas.microsoft.com/office/drawing/2014/main" xmlns="" val="847336630"/>
                    </a:ext>
                  </a:extLst>
                </a:gridCol>
                <a:gridCol w="4176583">
                  <a:extLst>
                    <a:ext uri="{9D8B030D-6E8A-4147-A177-3AD203B41FA5}">
                      <a16:colId xmlns:a16="http://schemas.microsoft.com/office/drawing/2014/main" xmlns="" val="233335040"/>
                    </a:ext>
                  </a:extLst>
                </a:gridCol>
              </a:tblGrid>
              <a:tr h="1458793">
                <a:tc>
                  <a:txBody>
                    <a:bodyPr/>
                    <a:lstStyle/>
                    <a:p>
                      <a:r>
                        <a:rPr lang="es-AR" sz="3600" b="1" dirty="0" err="1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How</a:t>
                      </a:r>
                      <a:endParaRPr lang="es-AR" sz="3600" b="1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are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 err="1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you</a:t>
                      </a:r>
                      <a:r>
                        <a:rPr lang="es-AR" sz="3600" dirty="0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 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4276782"/>
                  </a:ext>
                </a:extLst>
              </a:tr>
              <a:tr h="1473684">
                <a:tc>
                  <a:txBody>
                    <a:bodyPr/>
                    <a:lstStyle/>
                    <a:p>
                      <a:r>
                        <a:rPr lang="es-AR" sz="3600" dirty="0" err="1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How</a:t>
                      </a:r>
                      <a:r>
                        <a:rPr lang="es-AR" sz="3600" dirty="0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 </a:t>
                      </a:r>
                      <a:r>
                        <a:rPr lang="es-AR" sz="3600" dirty="0" err="1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old</a:t>
                      </a:r>
                      <a:endParaRPr lang="es-AR" sz="3600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are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 err="1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you</a:t>
                      </a:r>
                      <a:r>
                        <a:rPr lang="es-AR" sz="3600" dirty="0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  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9891027"/>
                  </a:ext>
                </a:extLst>
              </a:tr>
              <a:tr h="1868219">
                <a:tc>
                  <a:txBody>
                    <a:bodyPr/>
                    <a:lstStyle/>
                    <a:p>
                      <a:r>
                        <a:rPr lang="es-AR" sz="3600" dirty="0" err="1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How</a:t>
                      </a:r>
                      <a:r>
                        <a:rPr lang="es-AR" sz="3600" dirty="0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 </a:t>
                      </a:r>
                      <a:r>
                        <a:rPr lang="es-AR" sz="3600" dirty="0" err="1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much</a:t>
                      </a:r>
                      <a:endParaRPr lang="es-AR" sz="3600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 err="1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is</a:t>
                      </a:r>
                      <a:r>
                        <a:rPr lang="es-AR" sz="3600" dirty="0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a </a:t>
                      </a:r>
                      <a:r>
                        <a:rPr lang="es-AR" sz="3600" dirty="0" err="1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coffee</a:t>
                      </a:r>
                      <a:r>
                        <a:rPr lang="es-AR" sz="3600" dirty="0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 and a croissant?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9887014"/>
                  </a:ext>
                </a:extLst>
              </a:tr>
            </a:tbl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5B916D45-EEE8-432D-8A97-223F5828D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960" y="4979773"/>
            <a:ext cx="3048302" cy="151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xmlns="" id="{1E0048DD-E598-419F-89D3-C849ED4A0DBC}"/>
              </a:ext>
            </a:extLst>
          </p:cNvPr>
          <p:cNvGraphicFramePr>
            <a:graphicFrameLocks noGrp="1"/>
          </p:cNvGraphicFramePr>
          <p:nvPr/>
        </p:nvGraphicFramePr>
        <p:xfrm>
          <a:off x="902043" y="1099752"/>
          <a:ext cx="10762735" cy="4767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8235">
                  <a:extLst>
                    <a:ext uri="{9D8B030D-6E8A-4147-A177-3AD203B41FA5}">
                      <a16:colId xmlns:a16="http://schemas.microsoft.com/office/drawing/2014/main" xmlns="" val="1067804719"/>
                    </a:ext>
                  </a:extLst>
                </a:gridCol>
                <a:gridCol w="3151733">
                  <a:extLst>
                    <a:ext uri="{9D8B030D-6E8A-4147-A177-3AD203B41FA5}">
                      <a16:colId xmlns:a16="http://schemas.microsoft.com/office/drawing/2014/main" xmlns="" val="2894212526"/>
                    </a:ext>
                  </a:extLst>
                </a:gridCol>
                <a:gridCol w="5152767">
                  <a:extLst>
                    <a:ext uri="{9D8B030D-6E8A-4147-A177-3AD203B41FA5}">
                      <a16:colId xmlns:a16="http://schemas.microsoft.com/office/drawing/2014/main" xmlns="" val="897042761"/>
                    </a:ext>
                  </a:extLst>
                </a:gridCol>
              </a:tblGrid>
              <a:tr h="1135063"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Is</a:t>
                      </a:r>
                      <a:endParaRPr lang="es-AR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your</a:t>
                      </a:r>
                      <a:r>
                        <a:rPr lang="es-AR" sz="4400" b="1" dirty="0"/>
                        <a:t> </a:t>
                      </a:r>
                      <a:r>
                        <a:rPr lang="es-AR" sz="4400" b="1" dirty="0" err="1"/>
                        <a:t>mother</a:t>
                      </a:r>
                      <a:endParaRPr lang="es-AR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/>
                        <a:t>at  home?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884390"/>
                  </a:ext>
                </a:extLst>
              </a:tr>
              <a:tr h="1215936"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Is</a:t>
                      </a:r>
                      <a:r>
                        <a:rPr lang="es-AR" sz="4400" b="1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the</a:t>
                      </a:r>
                      <a:r>
                        <a:rPr lang="es-AR" sz="4400" b="1" dirty="0"/>
                        <a:t> series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interesting</a:t>
                      </a:r>
                      <a:r>
                        <a:rPr lang="es-AR" sz="4400" b="1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7582534"/>
                  </a:ext>
                </a:extLst>
              </a:tr>
              <a:tr h="1281887">
                <a:tc>
                  <a:txBody>
                    <a:bodyPr/>
                    <a:lstStyle/>
                    <a:p>
                      <a:r>
                        <a:rPr lang="es-AR" sz="4400" b="1" dirty="0"/>
                        <a:t>Are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these</a:t>
                      </a:r>
                      <a:r>
                        <a:rPr lang="es-AR" sz="4400" b="1" dirty="0"/>
                        <a:t> series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interesting</a:t>
                      </a:r>
                      <a:r>
                        <a:rPr lang="es-AR" sz="4400" b="1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3588402"/>
                  </a:ext>
                </a:extLst>
              </a:tr>
              <a:tr h="1135063"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Is</a:t>
                      </a:r>
                      <a:endParaRPr lang="es-AR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your</a:t>
                      </a:r>
                      <a:r>
                        <a:rPr lang="es-AR" sz="4400" b="1" dirty="0"/>
                        <a:t> </a:t>
                      </a:r>
                      <a:r>
                        <a:rPr lang="es-AR" sz="4400" b="1" dirty="0" err="1"/>
                        <a:t>house</a:t>
                      </a:r>
                      <a:endParaRPr lang="es-AR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big</a:t>
                      </a:r>
                      <a:r>
                        <a:rPr lang="es-AR" sz="4400" b="1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137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9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xmlns="" id="{6C8F2FE8-CB4B-4CFE-BD57-42F1F171C4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270685"/>
              </p:ext>
            </p:extLst>
          </p:nvPr>
        </p:nvGraphicFramePr>
        <p:xfrm>
          <a:off x="609600" y="1600200"/>
          <a:ext cx="10972800" cy="3169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2832">
                  <a:extLst>
                    <a:ext uri="{9D8B030D-6E8A-4147-A177-3AD203B41FA5}">
                      <a16:colId xmlns:a16="http://schemas.microsoft.com/office/drawing/2014/main" xmlns="" val="3836313400"/>
                    </a:ext>
                  </a:extLst>
                </a:gridCol>
                <a:gridCol w="1260390">
                  <a:extLst>
                    <a:ext uri="{9D8B030D-6E8A-4147-A177-3AD203B41FA5}">
                      <a16:colId xmlns:a16="http://schemas.microsoft.com/office/drawing/2014/main" xmlns="" val="3477825912"/>
                    </a:ext>
                  </a:extLst>
                </a:gridCol>
                <a:gridCol w="3410464">
                  <a:extLst>
                    <a:ext uri="{9D8B030D-6E8A-4147-A177-3AD203B41FA5}">
                      <a16:colId xmlns:a16="http://schemas.microsoft.com/office/drawing/2014/main" xmlns="" val="1438985751"/>
                    </a:ext>
                  </a:extLst>
                </a:gridCol>
                <a:gridCol w="4749114">
                  <a:extLst>
                    <a:ext uri="{9D8B030D-6E8A-4147-A177-3AD203B41FA5}">
                      <a16:colId xmlns:a16="http://schemas.microsoft.com/office/drawing/2014/main" xmlns="" val="143500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4000" b="1" dirty="0" err="1"/>
                        <a:t>What</a:t>
                      </a:r>
                      <a:endParaRPr lang="es-AR" sz="4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000" b="1" dirty="0" err="1"/>
                        <a:t>is</a:t>
                      </a:r>
                      <a:endParaRPr lang="es-AR" sz="40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000" b="1" dirty="0" err="1"/>
                        <a:t>the</a:t>
                      </a:r>
                      <a:r>
                        <a:rPr lang="es-AR" sz="4000" b="1" dirty="0"/>
                        <a:t> </a:t>
                      </a:r>
                      <a:r>
                        <a:rPr lang="es-AR" sz="4000" b="1" dirty="0" err="1"/>
                        <a:t>weather</a:t>
                      </a:r>
                      <a:endParaRPr lang="es-AR" sz="40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000" b="1" dirty="0" err="1"/>
                        <a:t>like</a:t>
                      </a:r>
                      <a:r>
                        <a:rPr lang="es-AR" sz="4000" b="1" dirty="0"/>
                        <a:t>                  </a:t>
                      </a:r>
                      <a:r>
                        <a:rPr lang="es-AR" sz="4000" b="1" dirty="0" err="1"/>
                        <a:t>today</a:t>
                      </a:r>
                      <a:r>
                        <a:rPr lang="es-AR" sz="4000" b="1" dirty="0"/>
                        <a:t> 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776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4000" b="1" dirty="0" err="1"/>
                        <a:t>What</a:t>
                      </a:r>
                      <a:endParaRPr lang="es-AR" sz="4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000" b="1" dirty="0" err="1"/>
                        <a:t>is</a:t>
                      </a:r>
                      <a:endParaRPr lang="es-AR" sz="40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b="1" dirty="0" err="1"/>
                        <a:t>your</a:t>
                      </a:r>
                      <a:r>
                        <a:rPr lang="es-AR" sz="3600" b="1" dirty="0"/>
                        <a:t> </a:t>
                      </a:r>
                      <a:r>
                        <a:rPr lang="es-AR" sz="3600" b="1" dirty="0" err="1"/>
                        <a:t>best</a:t>
                      </a:r>
                      <a:r>
                        <a:rPr lang="es-AR" sz="3600" b="1" dirty="0"/>
                        <a:t> </a:t>
                      </a:r>
                      <a:r>
                        <a:rPr lang="es-AR" sz="3600" b="1" dirty="0" err="1"/>
                        <a:t>friend</a:t>
                      </a:r>
                      <a:endParaRPr lang="es-AR" sz="3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000" b="1" dirty="0" err="1"/>
                        <a:t>like</a:t>
                      </a:r>
                      <a:r>
                        <a:rPr lang="es-AR" sz="4000" b="1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823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4000" b="1" dirty="0" err="1"/>
                        <a:t>What</a:t>
                      </a:r>
                      <a:r>
                        <a:rPr lang="es-AR" sz="4000" b="1" dirty="0"/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000" b="1" dirty="0"/>
                        <a:t>are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200" b="1" dirty="0" err="1"/>
                        <a:t>the</a:t>
                      </a:r>
                      <a:r>
                        <a:rPr lang="es-AR" sz="3200" b="1" dirty="0"/>
                        <a:t> </a:t>
                      </a:r>
                      <a:r>
                        <a:rPr lang="es-AR" sz="3200" b="1" dirty="0" err="1"/>
                        <a:t>people</a:t>
                      </a:r>
                      <a:r>
                        <a:rPr lang="es-AR" sz="3200" b="1" dirty="0"/>
                        <a:t>/</a:t>
                      </a:r>
                      <a:r>
                        <a:rPr lang="es-AR" sz="3200" b="1" dirty="0" err="1"/>
                        <a:t>the</a:t>
                      </a:r>
                      <a:r>
                        <a:rPr lang="es-AR" sz="3200" b="1" dirty="0"/>
                        <a:t> </a:t>
                      </a:r>
                      <a:r>
                        <a:rPr lang="es-AR" sz="3200" b="1" dirty="0" err="1"/>
                        <a:t>streets</a:t>
                      </a:r>
                      <a:r>
                        <a:rPr lang="es-AR" sz="3200" b="1" dirty="0"/>
                        <a:t>/</a:t>
                      </a:r>
                      <a:r>
                        <a:rPr lang="es-AR" sz="3200" b="1" dirty="0" err="1"/>
                        <a:t>the</a:t>
                      </a:r>
                      <a:r>
                        <a:rPr lang="es-AR" sz="3200" b="1" dirty="0"/>
                        <a:t> </a:t>
                      </a:r>
                      <a:r>
                        <a:rPr lang="es-AR" sz="3200" b="1" dirty="0" err="1"/>
                        <a:t>houses</a:t>
                      </a:r>
                      <a:endParaRPr lang="es-AR" sz="3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000" b="1" dirty="0" err="1"/>
                        <a:t>like</a:t>
                      </a:r>
                      <a:r>
                        <a:rPr lang="es-AR" sz="4000" b="1" dirty="0"/>
                        <a:t>        in Mendoza?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748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4000" b="1" dirty="0" err="1"/>
                        <a:t>What</a:t>
                      </a:r>
                      <a:r>
                        <a:rPr lang="es-MX" sz="4000" b="1" dirty="0"/>
                        <a:t> </a:t>
                      </a:r>
                      <a:endParaRPr lang="es-AR" sz="4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900" b="1" dirty="0" err="1"/>
                        <a:t>is</a:t>
                      </a:r>
                      <a:endParaRPr lang="es-AR" sz="39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4000" b="1" dirty="0" err="1"/>
                        <a:t>autumn</a:t>
                      </a:r>
                      <a:endParaRPr lang="es-AR" sz="40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4000" b="1" dirty="0" err="1"/>
                        <a:t>like</a:t>
                      </a:r>
                      <a:r>
                        <a:rPr lang="es-MX" sz="4000" b="1" dirty="0"/>
                        <a:t>        in Mendoza?</a:t>
                      </a:r>
                      <a:endParaRPr lang="es-AR" sz="4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3096077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E7782426-D763-4EBB-91A3-0DC6F9474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15837"/>
              </p:ext>
            </p:extLst>
          </p:nvPr>
        </p:nvGraphicFramePr>
        <p:xfrm>
          <a:off x="609600" y="5257800"/>
          <a:ext cx="10972800" cy="9419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2832">
                  <a:extLst>
                    <a:ext uri="{9D8B030D-6E8A-4147-A177-3AD203B41FA5}">
                      <a16:colId xmlns:a16="http://schemas.microsoft.com/office/drawing/2014/main" xmlns="" val="3281920670"/>
                    </a:ext>
                  </a:extLst>
                </a:gridCol>
                <a:gridCol w="1260390">
                  <a:extLst>
                    <a:ext uri="{9D8B030D-6E8A-4147-A177-3AD203B41FA5}">
                      <a16:colId xmlns:a16="http://schemas.microsoft.com/office/drawing/2014/main" xmlns="" val="3719211439"/>
                    </a:ext>
                  </a:extLst>
                </a:gridCol>
                <a:gridCol w="3410464">
                  <a:extLst>
                    <a:ext uri="{9D8B030D-6E8A-4147-A177-3AD203B41FA5}">
                      <a16:colId xmlns:a16="http://schemas.microsoft.com/office/drawing/2014/main" xmlns="" val="1686107544"/>
                    </a:ext>
                  </a:extLst>
                </a:gridCol>
                <a:gridCol w="4749114">
                  <a:extLst>
                    <a:ext uri="{9D8B030D-6E8A-4147-A177-3AD203B41FA5}">
                      <a16:colId xmlns:a16="http://schemas.microsoft.com/office/drawing/2014/main" xmlns="" val="3396074313"/>
                    </a:ext>
                  </a:extLst>
                </a:gridCol>
              </a:tblGrid>
              <a:tr h="941997">
                <a:tc>
                  <a:txBody>
                    <a:bodyPr/>
                    <a:lstStyle/>
                    <a:p>
                      <a:endParaRPr lang="es-AR" sz="40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39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40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4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350258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91A981CC-3694-4DB8-8C63-3E00FB298472}"/>
              </a:ext>
            </a:extLst>
          </p:cNvPr>
          <p:cNvSpPr txBox="1"/>
          <p:nvPr/>
        </p:nvSpPr>
        <p:spPr>
          <a:xfrm>
            <a:off x="2755557" y="358346"/>
            <a:ext cx="6981567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            </a:t>
            </a:r>
            <a:r>
              <a:rPr kumimoji="0" lang="es-A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Questions</a:t>
            </a: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A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with</a:t>
            </a: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WHAT …BE…LIKE</a:t>
            </a:r>
          </a:p>
        </p:txBody>
      </p:sp>
    </p:spTree>
    <p:extLst>
      <p:ext uri="{BB962C8B-B14F-4D97-AF65-F5344CB8AC3E}">
        <p14:creationId xmlns:p14="http://schemas.microsoft.com/office/powerpoint/2010/main" val="27655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xmlns="" id="{1E0048DD-E598-419F-89D3-C849ED4A0DBC}"/>
              </a:ext>
            </a:extLst>
          </p:cNvPr>
          <p:cNvGraphicFramePr>
            <a:graphicFrameLocks noGrp="1"/>
          </p:cNvGraphicFramePr>
          <p:nvPr/>
        </p:nvGraphicFramePr>
        <p:xfrm>
          <a:off x="1013255" y="1668162"/>
          <a:ext cx="10552668" cy="3806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97610">
                  <a:extLst>
                    <a:ext uri="{9D8B030D-6E8A-4147-A177-3AD203B41FA5}">
                      <a16:colId xmlns:a16="http://schemas.microsoft.com/office/drawing/2014/main" xmlns="" val="106780471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894212526"/>
                    </a:ext>
                  </a:extLst>
                </a:gridCol>
                <a:gridCol w="1210962">
                  <a:extLst>
                    <a:ext uri="{9D8B030D-6E8A-4147-A177-3AD203B41FA5}">
                      <a16:colId xmlns:a16="http://schemas.microsoft.com/office/drawing/2014/main" xmlns="" val="897042761"/>
                    </a:ext>
                  </a:extLst>
                </a:gridCol>
                <a:gridCol w="2372496">
                  <a:extLst>
                    <a:ext uri="{9D8B030D-6E8A-4147-A177-3AD203B41FA5}">
                      <a16:colId xmlns:a16="http://schemas.microsoft.com/office/drawing/2014/main" xmlns="" val="4132985551"/>
                    </a:ext>
                  </a:extLst>
                </a:gridCol>
              </a:tblGrid>
              <a:tr h="989492"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What</a:t>
                      </a:r>
                      <a:endParaRPr lang="es-AR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/>
                        <a:t>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 err="1"/>
                        <a:t>you</a:t>
                      </a:r>
                      <a:endParaRPr lang="es-AR" sz="4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b="1" dirty="0"/>
                        <a:t>do?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884390"/>
                  </a:ext>
                </a:extLst>
              </a:tr>
              <a:tr h="1059994">
                <a:tc>
                  <a:txBody>
                    <a:bodyPr/>
                    <a:lstStyle/>
                    <a:p>
                      <a:r>
                        <a:rPr lang="es-AR" sz="4400" dirty="0" err="1"/>
                        <a:t>What</a:t>
                      </a:r>
                      <a:r>
                        <a:rPr lang="es-AR" sz="4400" dirty="0"/>
                        <a:t> </a:t>
                      </a:r>
                      <a:r>
                        <a:rPr lang="es-AR" sz="4400" dirty="0" err="1"/>
                        <a:t>food</a:t>
                      </a:r>
                      <a:endParaRPr lang="es-AR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dirty="0"/>
                        <a:t>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dirty="0" err="1"/>
                        <a:t>you</a:t>
                      </a:r>
                      <a:endParaRPr lang="es-AR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dirty="0" err="1"/>
                        <a:t>like</a:t>
                      </a:r>
                      <a:r>
                        <a:rPr lang="es-AR" sz="44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7582534"/>
                  </a:ext>
                </a:extLst>
              </a:tr>
              <a:tr h="767854">
                <a:tc>
                  <a:txBody>
                    <a:bodyPr/>
                    <a:lstStyle/>
                    <a:p>
                      <a:r>
                        <a:rPr lang="es-AR" sz="4400" dirty="0" err="1"/>
                        <a:t>What</a:t>
                      </a:r>
                      <a:r>
                        <a:rPr lang="es-AR" sz="4400" dirty="0"/>
                        <a:t> </a:t>
                      </a:r>
                      <a:r>
                        <a:rPr lang="es-AR" sz="4400" dirty="0" err="1"/>
                        <a:t>kind</a:t>
                      </a:r>
                      <a:r>
                        <a:rPr lang="es-AR" sz="4400" dirty="0"/>
                        <a:t> </a:t>
                      </a:r>
                      <a:r>
                        <a:rPr lang="es-AR" sz="4400" dirty="0" err="1"/>
                        <a:t>of</a:t>
                      </a:r>
                      <a:r>
                        <a:rPr lang="es-AR" sz="4400" dirty="0"/>
                        <a:t> </a:t>
                      </a:r>
                      <a:r>
                        <a:rPr lang="es-AR" sz="4400" dirty="0" err="1"/>
                        <a:t>books</a:t>
                      </a:r>
                      <a:endParaRPr lang="es-AR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dirty="0"/>
                        <a:t>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dirty="0" err="1"/>
                        <a:t>you</a:t>
                      </a:r>
                      <a:endParaRPr lang="es-AR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dirty="0" err="1"/>
                        <a:t>read</a:t>
                      </a:r>
                      <a:r>
                        <a:rPr lang="es-AR" sz="44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3588402"/>
                  </a:ext>
                </a:extLst>
              </a:tr>
              <a:tr h="989492">
                <a:tc>
                  <a:txBody>
                    <a:bodyPr/>
                    <a:lstStyle/>
                    <a:p>
                      <a:r>
                        <a:rPr lang="es-AR" sz="4400" dirty="0" err="1"/>
                        <a:t>What</a:t>
                      </a:r>
                      <a:r>
                        <a:rPr lang="es-AR" sz="4400" dirty="0"/>
                        <a:t> TV </a:t>
                      </a:r>
                      <a:r>
                        <a:rPr lang="es-AR" sz="4400" dirty="0" err="1"/>
                        <a:t>programmes</a:t>
                      </a:r>
                      <a:endParaRPr lang="es-AR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dirty="0"/>
                        <a:t>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dirty="0" err="1"/>
                        <a:t>you</a:t>
                      </a:r>
                      <a:endParaRPr lang="es-AR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4400" dirty="0" err="1"/>
                        <a:t>watch</a:t>
                      </a:r>
                      <a:r>
                        <a:rPr lang="es-AR" sz="44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137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6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xmlns="" id="{297A3DBD-CDEA-4A2E-8462-AC7F61A53FAA}"/>
              </a:ext>
            </a:extLst>
          </p:cNvPr>
          <p:cNvGraphicFramePr>
            <a:graphicFrameLocks noGrp="1"/>
          </p:cNvGraphicFramePr>
          <p:nvPr/>
        </p:nvGraphicFramePr>
        <p:xfrm>
          <a:off x="1178010" y="879961"/>
          <a:ext cx="9835980" cy="4097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5395">
                  <a:extLst>
                    <a:ext uri="{9D8B030D-6E8A-4147-A177-3AD203B41FA5}">
                      <a16:colId xmlns:a16="http://schemas.microsoft.com/office/drawing/2014/main" xmlns="" val="1784163039"/>
                    </a:ext>
                  </a:extLst>
                </a:gridCol>
                <a:gridCol w="1087395">
                  <a:extLst>
                    <a:ext uri="{9D8B030D-6E8A-4147-A177-3AD203B41FA5}">
                      <a16:colId xmlns:a16="http://schemas.microsoft.com/office/drawing/2014/main" xmlns="" val="847336630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xmlns="" val="233335040"/>
                    </a:ext>
                  </a:extLst>
                </a:gridCol>
                <a:gridCol w="1484459">
                  <a:extLst>
                    <a:ext uri="{9D8B030D-6E8A-4147-A177-3AD203B41FA5}">
                      <a16:colId xmlns:a16="http://schemas.microsoft.com/office/drawing/2014/main" xmlns="" val="1235452022"/>
                    </a:ext>
                  </a:extLst>
                </a:gridCol>
                <a:gridCol w="1967196">
                  <a:extLst>
                    <a:ext uri="{9D8B030D-6E8A-4147-A177-3AD203B41FA5}">
                      <a16:colId xmlns:a16="http://schemas.microsoft.com/office/drawing/2014/main" xmlns="" val="4280532218"/>
                    </a:ext>
                  </a:extLst>
                </a:gridCol>
              </a:tblGrid>
              <a:tr h="1356612">
                <a:tc>
                  <a:txBody>
                    <a:bodyPr/>
                    <a:lstStyle/>
                    <a:p>
                      <a:r>
                        <a:rPr lang="es-AR" sz="3600" b="1" dirty="0" err="1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How</a:t>
                      </a:r>
                      <a:endParaRPr lang="es-AR" sz="3600" b="1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do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 err="1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you</a:t>
                      </a:r>
                      <a:endParaRPr lang="es-AR" sz="3600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 err="1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spell</a:t>
                      </a:r>
                      <a:endParaRPr lang="es-AR" sz="3600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 err="1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your</a:t>
                      </a:r>
                      <a:r>
                        <a:rPr lang="es-AR" sz="3600" dirty="0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 </a:t>
                      </a:r>
                      <a:r>
                        <a:rPr lang="es-AR" sz="3600" dirty="0" err="1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name</a:t>
                      </a:r>
                      <a:r>
                        <a:rPr lang="es-AR" sz="3600" dirty="0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 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4276782"/>
                  </a:ext>
                </a:extLst>
              </a:tr>
              <a:tr h="1370460">
                <a:tc>
                  <a:txBody>
                    <a:bodyPr/>
                    <a:lstStyle/>
                    <a:p>
                      <a:r>
                        <a:rPr lang="es-AR" sz="3600" dirty="0" err="1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How</a:t>
                      </a:r>
                      <a:r>
                        <a:rPr lang="es-AR" sz="3600" dirty="0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 </a:t>
                      </a:r>
                      <a:r>
                        <a:rPr lang="es-AR" sz="3600" dirty="0" err="1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many</a:t>
                      </a:r>
                      <a:r>
                        <a:rPr lang="es-AR" sz="3600" dirty="0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 </a:t>
                      </a:r>
                      <a:r>
                        <a:rPr lang="es-AR" sz="3600" dirty="0" err="1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brothers</a:t>
                      </a:r>
                      <a:r>
                        <a:rPr lang="es-AR" sz="3600" dirty="0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 and </a:t>
                      </a:r>
                      <a:r>
                        <a:rPr lang="es-AR" sz="3600" dirty="0" err="1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sisters</a:t>
                      </a:r>
                      <a:endParaRPr lang="es-AR" sz="3600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do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 err="1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you</a:t>
                      </a:r>
                      <a:endParaRPr lang="es-AR" sz="3600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 err="1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have</a:t>
                      </a:r>
                      <a:endParaRPr lang="es-AR" sz="3600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 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9891027"/>
                  </a:ext>
                </a:extLst>
              </a:tr>
              <a:tr h="1370460">
                <a:tc>
                  <a:txBody>
                    <a:bodyPr/>
                    <a:lstStyle/>
                    <a:p>
                      <a:r>
                        <a:rPr lang="es-AR" sz="3600" dirty="0" err="1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How</a:t>
                      </a:r>
                      <a:endParaRPr lang="es-AR" sz="3600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do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 err="1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you</a:t>
                      </a:r>
                      <a:endParaRPr lang="es-AR" sz="3600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do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3600" dirty="0">
                          <a:ln w="28575">
                            <a:solidFill>
                              <a:schemeClr val="tx1"/>
                            </a:solidFill>
                          </a:ln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98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85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500</Words>
  <Application>Microsoft Office PowerPoint</Application>
  <PresentationFormat>Personalizado</PresentationFormat>
  <Paragraphs>184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Now and around now – Present Continuous</vt:lpstr>
      <vt:lpstr>Now and around now. Present Continuous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Gladys</dc:creator>
  <cp:lastModifiedBy>gladysmaba@outlook.com</cp:lastModifiedBy>
  <cp:revision>13</cp:revision>
  <dcterms:created xsi:type="dcterms:W3CDTF">2020-11-13T17:52:27Z</dcterms:created>
  <dcterms:modified xsi:type="dcterms:W3CDTF">2024-05-21T00:01:59Z</dcterms:modified>
</cp:coreProperties>
</file>