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ff661cfe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ff661cfe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ff661cfe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ff661cfe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f661cfe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ff661cfe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ff661cfe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ff661cfe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ff661cfe5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ff661cfe5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ff661cfe5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ff661cfe5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ff661cfe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ff661cfe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ff661cf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ff661cf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ff661cfe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ff661cfe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ffab11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ffab11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f661cf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f661cf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ff661cf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ff661cf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ff661cfe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ff661cfe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ff661cf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ff661cf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ff661cf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ff661cf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240075" y="259525"/>
            <a:ext cx="6663850" cy="46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542375"/>
            <a:ext cx="8520600" cy="13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DataMinds Solutions</a:t>
            </a:r>
            <a:endParaRPr b="1" u="sng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1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s-419" sz="1970">
                <a:solidFill>
                  <a:schemeClr val="dk1"/>
                </a:solidFill>
              </a:rPr>
              <a:t>Desbloqueando el Potencial Empresarial a través de Ingeniosas Ideas e Innovación en Big Data</a:t>
            </a:r>
            <a:endParaRPr sz="8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2601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265525" y="1077750"/>
            <a:ext cx="5325000" cy="2988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50" y="1241813"/>
            <a:ext cx="4792926" cy="265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741075" y="1595400"/>
            <a:ext cx="31161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2"/>
                </a:solidFill>
              </a:rPr>
              <a:t>Data Studio </a:t>
            </a:r>
            <a:r>
              <a:rPr lang="es-419" sz="2300">
                <a:solidFill>
                  <a:schemeClr val="dk2"/>
                </a:solidFill>
              </a:rPr>
              <a:t>sera </a:t>
            </a:r>
            <a:r>
              <a:rPr lang="es-419" sz="2300">
                <a:solidFill>
                  <a:schemeClr val="dk2"/>
                </a:solidFill>
              </a:rPr>
              <a:t>la herramienta a utilizar para crear dashboards interactivos.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491" y="66275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-21825" y="-50"/>
            <a:ext cx="91878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2326300" y="199475"/>
            <a:ext cx="4183200" cy="58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KPI’s</a:t>
            </a:r>
            <a:endParaRPr i="1" sz="24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0" y="910275"/>
            <a:ext cx="8958101" cy="40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541" y="122163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0" y="848150"/>
            <a:ext cx="8741802" cy="4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1544625" y="205188"/>
            <a:ext cx="5869200" cy="54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/>
              <a:t>ANALISIS EDA</a:t>
            </a:r>
            <a:endParaRPr i="1" sz="2500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416" y="106725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76725" y="292075"/>
            <a:ext cx="8907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</a:rPr>
              <a:t>EDA profundo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5" y="951475"/>
            <a:ext cx="8907251" cy="4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466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25" y="1252975"/>
            <a:ext cx="4761950" cy="22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5741075" y="1156425"/>
            <a:ext cx="31161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2"/>
                </a:solidFill>
              </a:rPr>
              <a:t>Vertex AI</a:t>
            </a:r>
            <a:r>
              <a:rPr lang="es-419" sz="2300">
                <a:solidFill>
                  <a:schemeClr val="dk2"/>
                </a:solidFill>
              </a:rPr>
              <a:t> será la herramienta a utilizar para entrenar los modelos de ML debido la gran versatilidad e </a:t>
            </a:r>
            <a:r>
              <a:rPr lang="es-419" sz="2300">
                <a:solidFill>
                  <a:schemeClr val="dk2"/>
                </a:solidFill>
              </a:rPr>
              <a:t>integración</a:t>
            </a:r>
            <a:r>
              <a:rPr lang="es-419" sz="2300">
                <a:solidFill>
                  <a:schemeClr val="dk2"/>
                </a:solidFill>
              </a:rPr>
              <a:t> que ofrece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466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62" y="897350"/>
            <a:ext cx="583437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-506525" y="174825"/>
            <a:ext cx="95445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00000"/>
                </a:solidFill>
              </a:rPr>
              <a:t>Diagrama de Gantt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725" y="1974288"/>
            <a:ext cx="3105551" cy="11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466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100200" y="-247400"/>
            <a:ext cx="89436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</a:rPr>
              <a:t>						</a:t>
            </a:r>
            <a:r>
              <a:rPr b="1" lang="es-419" sz="1800">
                <a:solidFill>
                  <a:schemeClr val="dk2"/>
                </a:solidFill>
              </a:rPr>
              <a:t>DataMind Solutions STAFF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</a:rPr>
              <a:t>   </a:t>
            </a:r>
            <a:r>
              <a:rPr i="1" lang="es-419" sz="1800">
                <a:solidFill>
                  <a:schemeClr val="dk2"/>
                </a:solidFill>
              </a:rPr>
              <a:t> 1..Project Manager...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2..Data Analyst...ETL..EDA..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3..Data Analyst...Dashboard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4..Data Architect..Deployment..Github, Google GCP, y todo lo relevante a buscar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	 información sobre plataformas...escribir reportes e informes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5..Data Engineer...Machine Learning..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1__Chief Executive Officer__...</a:t>
            </a:r>
            <a:r>
              <a:rPr b="1" i="1" lang="es-419" sz="1800">
                <a:solidFill>
                  <a:schemeClr val="dk2"/>
                </a:solidFill>
              </a:rPr>
              <a:t>FER  Abraham 	</a:t>
            </a:r>
            <a:r>
              <a:rPr i="1" lang="es-419" sz="1800">
                <a:solidFill>
                  <a:schemeClr val="dk2"/>
                </a:solidFill>
              </a:rPr>
              <a:t>				 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2__Data Engineer Department__...</a:t>
            </a:r>
            <a:r>
              <a:rPr b="1" i="1" lang="es-419" sz="1800">
                <a:solidFill>
                  <a:schemeClr val="dk2"/>
                </a:solidFill>
              </a:rPr>
              <a:t>THIAGO Sepulveda</a:t>
            </a:r>
            <a:r>
              <a:rPr i="1" lang="es-419" sz="1800">
                <a:solidFill>
                  <a:schemeClr val="dk2"/>
                </a:solidFill>
              </a:rPr>
              <a:t>, Nico, Fer    			 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3__Business Intelligent Department__...</a:t>
            </a:r>
            <a:r>
              <a:rPr b="1" i="1" lang="es-419" sz="1800">
                <a:solidFill>
                  <a:schemeClr val="dk2"/>
                </a:solidFill>
              </a:rPr>
              <a:t>IGNACIO Waukuluk</a:t>
            </a:r>
            <a:r>
              <a:rPr i="1" lang="es-419" sz="1800">
                <a:solidFill>
                  <a:schemeClr val="dk2"/>
                </a:solidFill>
              </a:rPr>
              <a:t>, Fer, Thiago    		 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    4__Enterprise Architecture Department...</a:t>
            </a:r>
            <a:r>
              <a:rPr b="1" i="1" lang="es-419" sz="1800">
                <a:solidFill>
                  <a:schemeClr val="dk2"/>
                </a:solidFill>
              </a:rPr>
              <a:t>NICO Mussante</a:t>
            </a:r>
            <a:r>
              <a:rPr i="1" lang="es-419" sz="1800">
                <a:solidFill>
                  <a:schemeClr val="dk2"/>
                </a:solidFill>
              </a:rPr>
              <a:t>, Juan   			 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2"/>
                </a:solidFill>
              </a:rPr>
              <a:t>    5__Reserch and Developer Department__...</a:t>
            </a:r>
            <a:r>
              <a:rPr b="1" i="1" lang="es-419" sz="1800">
                <a:solidFill>
                  <a:schemeClr val="dk2"/>
                </a:solidFill>
              </a:rPr>
              <a:t>JUAN Mendoza</a:t>
            </a:r>
            <a:r>
              <a:rPr i="1" lang="es-419" sz="1800">
                <a:solidFill>
                  <a:schemeClr val="dk2"/>
                </a:solidFill>
              </a:rPr>
              <a:t>, Ignacio</a:t>
            </a:r>
            <a:r>
              <a:rPr lang="es-419" sz="1800">
                <a:solidFill>
                  <a:schemeClr val="dk2"/>
                </a:solidFill>
              </a:rPr>
              <a:t>   	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291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50" y="636763"/>
            <a:ext cx="3933276" cy="179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275"/>
            <a:ext cx="3034625" cy="27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2300" y="3259025"/>
            <a:ext cx="81438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Nuestra consultora analizará datos de Yelp y Google Maps para entender la satisfacción del cliente, </a:t>
            </a:r>
            <a:r>
              <a:rPr lang="es-419" sz="1800">
                <a:solidFill>
                  <a:schemeClr val="dk2"/>
                </a:solidFill>
              </a:rPr>
              <a:t>prever</a:t>
            </a:r>
            <a:r>
              <a:rPr lang="es-419" sz="1800">
                <a:solidFill>
                  <a:schemeClr val="dk2"/>
                </a:solidFill>
              </a:rPr>
              <a:t> tendencias de negocios y sugerir ubicaciones estratégicas para nuevos locales. Luego, desarrollaremos un sistema de recomendación personalizado basado en el historial del usuario. Los resultados se presentarán en un informe con recomendaciones clave.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791" y="7955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92340"/>
          </a:srgbClr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7938" l="0" r="0" t="0"/>
          <a:stretch/>
        </p:blipFill>
        <p:spPr>
          <a:xfrm>
            <a:off x="4572000" y="417100"/>
            <a:ext cx="4238725" cy="43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75" y="839950"/>
            <a:ext cx="4097399" cy="34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6941" y="98525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58325" y="1836200"/>
            <a:ext cx="35895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3020"/>
              <a:t>Metodología Estándar</a:t>
            </a:r>
            <a:endParaRPr b="1" sz="302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 amt="80000"/>
          </a:blip>
          <a:srcRect b="46598" l="7448" r="19595" t="4534"/>
          <a:stretch/>
        </p:blipFill>
        <p:spPr>
          <a:xfrm>
            <a:off x="3772050" y="362013"/>
            <a:ext cx="4665951" cy="441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956025" y="790663"/>
            <a:ext cx="1098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Semana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956025" y="1224888"/>
            <a:ext cx="1098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Semana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956025" y="1659113"/>
            <a:ext cx="1098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Semana 3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466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Diagrama Procedural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0" y="1017725"/>
            <a:ext cx="8737775" cy="39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466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Data Lake</a:t>
            </a:r>
            <a:endParaRPr b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17750" y="1625675"/>
            <a:ext cx="31188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 la hora de cargar los datos en la nube optamos por la ingesta de los datos en google cloud storage, debido a su facilidad de uso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925" y="1302613"/>
            <a:ext cx="4700126" cy="28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720725" y="2474525"/>
            <a:ext cx="74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616" y="110475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Procesamiento de Datos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371425" y="1657100"/>
            <a:ext cx="46398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Decidimos usar Google Cloud Dataproc y Spark para el </a:t>
            </a:r>
            <a:r>
              <a:rPr lang="es-419"/>
              <a:t>procesamiento</a:t>
            </a:r>
            <a:r>
              <a:rPr lang="es-419"/>
              <a:t> de datos, ya que son herramientas que funcionan muy bien cuando se trata de gran cantidad de información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475" y="3445975"/>
            <a:ext cx="1984150" cy="12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50" y="1511925"/>
            <a:ext cx="1670300" cy="1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466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Data Warehouse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684925" y="1497125"/>
            <a:ext cx="43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Utilizaremos </a:t>
            </a:r>
            <a:r>
              <a:rPr lang="es-419"/>
              <a:t>BigQuery ya que proporciona una solución de almacenamiento de datos sin servidor y altamente escalable. Además nos va a permitir analizar grandes conjuntos de datos utilizando SQL con facilidad y velocidad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3950"/>
            <a:ext cx="2847975" cy="1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466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Repositorio de </a:t>
            </a:r>
            <a:r>
              <a:rPr b="1" lang="es-419"/>
              <a:t>Github</a:t>
            </a:r>
            <a:endParaRPr b="1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63" y="1188800"/>
            <a:ext cx="668567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441" y="92800"/>
            <a:ext cx="1297507" cy="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