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Lato"/>
      <p:regular r:id="rId13"/>
      <p:bold r:id="rId14"/>
      <p:italic r:id="rId15"/>
      <p:boldItalic r:id="rId16"/>
    </p:embeddedFont>
    <p:embeddedFont>
      <p:font typeface="Fjalla One"/>
      <p:regular r:id="rId17"/>
    </p:embeddedFont>
    <p:embeddedFont>
      <p:font typeface="PT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DDD8471-BA2E-4666-AC35-F7793FD64607}">
  <a:tblStyle styleId="{7DDD8471-BA2E-4666-AC35-F7793FD646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-italic.fntdata"/><Relationship Id="rId21" Type="http://schemas.openxmlformats.org/officeDocument/2006/relationships/font" Target="fonts/PT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Lato-regular.fntdata"/><Relationship Id="rId12" Type="http://schemas.openxmlformats.org/officeDocument/2006/relationships/slide" Target="slides/slide6.xml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7" Type="http://schemas.openxmlformats.org/officeDocument/2006/relationships/font" Target="fonts/FjallaOne-regular.fntdata"/><Relationship Id="rId16" Type="http://schemas.openxmlformats.org/officeDocument/2006/relationships/font" Target="fonts/Lato-boldItalic.fntdata"/><Relationship Id="rId19" Type="http://schemas.openxmlformats.org/officeDocument/2006/relationships/font" Target="fonts/PTSans-bold.fntdata"/><Relationship Id="rId18" Type="http://schemas.openxmlformats.org/officeDocument/2006/relationships/font" Target="fonts/PT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f17d833d1f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f17d833d1f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f17d833d1f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f17d833d1f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f1f954bc4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f1f954bc4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f1f954bc4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f1f954bc4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f1f954bc4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f1f954bc4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056531" y="1188113"/>
            <a:ext cx="5031000" cy="25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200">
                <a:solidFill>
                  <a:srgbClr val="191919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056475" y="3799788"/>
            <a:ext cx="5031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-1028425" y="-337265"/>
            <a:ext cx="3877361" cy="1938199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6010232" y="4359938"/>
            <a:ext cx="3009008" cy="1504130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 rot="-5400000">
            <a:off x="-1833870" y="1700000"/>
            <a:ext cx="3220942" cy="1610071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1028425" y="-608876"/>
            <a:ext cx="3877361" cy="1938199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 rot="5400000">
            <a:off x="6588728" y="2004211"/>
            <a:ext cx="4841837" cy="2420317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 rot="5400000">
            <a:off x="6927898" y="2004211"/>
            <a:ext cx="4841837" cy="2420317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-458000" y="4115506"/>
            <a:ext cx="2165000" cy="1265125"/>
          </a:xfrm>
          <a:custGeom>
            <a:rect b="b" l="l" r="r" t="t"/>
            <a:pathLst>
              <a:path extrusionOk="0" h="50605" w="8660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 rot="10800000">
            <a:off x="7200960" y="-337237"/>
            <a:ext cx="2610341" cy="1525361"/>
          </a:xfrm>
          <a:custGeom>
            <a:rect b="b" l="l" r="r" t="t"/>
            <a:pathLst>
              <a:path extrusionOk="0" h="50605" w="8660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hasCustomPrompt="1" type="title"/>
          </p:nvPr>
        </p:nvSpPr>
        <p:spPr>
          <a:xfrm>
            <a:off x="1541250" y="1387300"/>
            <a:ext cx="6061500" cy="187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1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9" name="Google Shape;69;p11"/>
          <p:cNvSpPr txBox="1"/>
          <p:nvPr>
            <p:ph idx="1" type="subTitle"/>
          </p:nvPr>
        </p:nvSpPr>
        <p:spPr>
          <a:xfrm>
            <a:off x="1541250" y="3259075"/>
            <a:ext cx="60615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0" name="Google Shape;70;p11"/>
          <p:cNvSpPr/>
          <p:nvPr/>
        </p:nvSpPr>
        <p:spPr>
          <a:xfrm rot="-5400000">
            <a:off x="-752655" y="1933966"/>
            <a:ext cx="2551785" cy="1275576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1"/>
          <p:cNvSpPr/>
          <p:nvPr/>
        </p:nvSpPr>
        <p:spPr>
          <a:xfrm rot="-5400000">
            <a:off x="-570387" y="2059706"/>
            <a:ext cx="2048701" cy="1024096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1"/>
          <p:cNvSpPr/>
          <p:nvPr/>
        </p:nvSpPr>
        <p:spPr>
          <a:xfrm flipH="1" rot="5400000">
            <a:off x="7344870" y="1933966"/>
            <a:ext cx="2551785" cy="1275576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1"/>
          <p:cNvSpPr/>
          <p:nvPr/>
        </p:nvSpPr>
        <p:spPr>
          <a:xfrm flipH="1" rot="5400000">
            <a:off x="7665686" y="2059706"/>
            <a:ext cx="2048701" cy="1024096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/>
          <p:nvPr/>
        </p:nvSpPr>
        <p:spPr>
          <a:xfrm rot="5400000">
            <a:off x="7660126" y="219331"/>
            <a:ext cx="2048701" cy="1024096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-661388" y="-208158"/>
            <a:ext cx="2305570" cy="1152499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2" type="title"/>
          </p:nvPr>
        </p:nvSpPr>
        <p:spPr>
          <a:xfrm>
            <a:off x="720000" y="1937650"/>
            <a:ext cx="23055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0" name="Google Shape;80;p13"/>
          <p:cNvSpPr txBox="1"/>
          <p:nvPr>
            <p:ph idx="1" type="subTitle"/>
          </p:nvPr>
        </p:nvSpPr>
        <p:spPr>
          <a:xfrm>
            <a:off x="720000" y="23582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3" type="title"/>
          </p:nvPr>
        </p:nvSpPr>
        <p:spPr>
          <a:xfrm>
            <a:off x="3419271" y="1937650"/>
            <a:ext cx="23055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2" name="Google Shape;82;p13"/>
          <p:cNvSpPr txBox="1"/>
          <p:nvPr>
            <p:ph idx="4" type="subTitle"/>
          </p:nvPr>
        </p:nvSpPr>
        <p:spPr>
          <a:xfrm>
            <a:off x="3419271" y="23582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5" type="title"/>
          </p:nvPr>
        </p:nvSpPr>
        <p:spPr>
          <a:xfrm>
            <a:off x="720000" y="3639300"/>
            <a:ext cx="23055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4" name="Google Shape;84;p13"/>
          <p:cNvSpPr txBox="1"/>
          <p:nvPr>
            <p:ph idx="6" type="subTitle"/>
          </p:nvPr>
        </p:nvSpPr>
        <p:spPr>
          <a:xfrm>
            <a:off x="720000" y="405990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7" type="title"/>
          </p:nvPr>
        </p:nvSpPr>
        <p:spPr>
          <a:xfrm>
            <a:off x="3419271" y="3639300"/>
            <a:ext cx="23055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6" name="Google Shape;86;p13"/>
          <p:cNvSpPr txBox="1"/>
          <p:nvPr>
            <p:ph idx="8" type="subTitle"/>
          </p:nvPr>
        </p:nvSpPr>
        <p:spPr>
          <a:xfrm>
            <a:off x="3419271" y="405990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9" type="title"/>
          </p:nvPr>
        </p:nvSpPr>
        <p:spPr>
          <a:xfrm>
            <a:off x="6118549" y="1937650"/>
            <a:ext cx="23055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8" name="Google Shape;88;p13"/>
          <p:cNvSpPr txBox="1"/>
          <p:nvPr>
            <p:ph idx="13" type="subTitle"/>
          </p:nvPr>
        </p:nvSpPr>
        <p:spPr>
          <a:xfrm>
            <a:off x="6118549" y="23582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4" type="title"/>
          </p:nvPr>
        </p:nvSpPr>
        <p:spPr>
          <a:xfrm>
            <a:off x="6118550" y="3639300"/>
            <a:ext cx="23055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0" name="Google Shape;90;p13"/>
          <p:cNvSpPr txBox="1"/>
          <p:nvPr>
            <p:ph idx="15" type="subTitle"/>
          </p:nvPr>
        </p:nvSpPr>
        <p:spPr>
          <a:xfrm>
            <a:off x="6118549" y="405990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hasCustomPrompt="1" idx="16" type="title"/>
          </p:nvPr>
        </p:nvSpPr>
        <p:spPr>
          <a:xfrm>
            <a:off x="1437900" y="1364950"/>
            <a:ext cx="869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>
                <a:solidFill>
                  <a:srgbClr val="10112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/>
          <p:nvPr>
            <p:ph hasCustomPrompt="1" idx="17" type="title"/>
          </p:nvPr>
        </p:nvSpPr>
        <p:spPr>
          <a:xfrm>
            <a:off x="4137150" y="1364950"/>
            <a:ext cx="869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>
                <a:solidFill>
                  <a:srgbClr val="10112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/>
          <p:nvPr>
            <p:ph hasCustomPrompt="1" idx="18" type="title"/>
          </p:nvPr>
        </p:nvSpPr>
        <p:spPr>
          <a:xfrm>
            <a:off x="6836400" y="1364950"/>
            <a:ext cx="869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>
                <a:solidFill>
                  <a:srgbClr val="10112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/>
          <p:nvPr>
            <p:ph hasCustomPrompt="1" idx="19" type="title"/>
          </p:nvPr>
        </p:nvSpPr>
        <p:spPr>
          <a:xfrm>
            <a:off x="1437900" y="3066600"/>
            <a:ext cx="869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>
                <a:solidFill>
                  <a:srgbClr val="10112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/>
          <p:nvPr>
            <p:ph hasCustomPrompt="1" idx="20" type="title"/>
          </p:nvPr>
        </p:nvSpPr>
        <p:spPr>
          <a:xfrm>
            <a:off x="4137150" y="3066600"/>
            <a:ext cx="869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>
                <a:solidFill>
                  <a:srgbClr val="10112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/>
          <p:nvPr>
            <p:ph hasCustomPrompt="1" idx="21" type="title"/>
          </p:nvPr>
        </p:nvSpPr>
        <p:spPr>
          <a:xfrm>
            <a:off x="6836400" y="3066600"/>
            <a:ext cx="869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>
                <a:solidFill>
                  <a:srgbClr val="10112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type="title"/>
          </p:nvPr>
        </p:nvSpPr>
        <p:spPr>
          <a:xfrm>
            <a:off x="1660050" y="3045001"/>
            <a:ext cx="582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9" name="Google Shape;99;p14"/>
          <p:cNvSpPr txBox="1"/>
          <p:nvPr>
            <p:ph idx="1" type="subTitle"/>
          </p:nvPr>
        </p:nvSpPr>
        <p:spPr>
          <a:xfrm>
            <a:off x="1660050" y="1566600"/>
            <a:ext cx="5823900" cy="14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14"/>
          <p:cNvSpPr/>
          <p:nvPr/>
        </p:nvSpPr>
        <p:spPr>
          <a:xfrm>
            <a:off x="3296109" y="-97784"/>
            <a:ext cx="2551785" cy="1275576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3547651" y="-41319"/>
            <a:ext cx="2048701" cy="1024096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/>
          <p:nvPr/>
        </p:nvSpPr>
        <p:spPr>
          <a:xfrm flipH="1">
            <a:off x="-355156" y="-411025"/>
            <a:ext cx="2010947" cy="1005224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5"/>
          <p:cNvSpPr/>
          <p:nvPr/>
        </p:nvSpPr>
        <p:spPr>
          <a:xfrm flipH="1" rot="5400000">
            <a:off x="-782962" y="610497"/>
            <a:ext cx="1809290" cy="1057265"/>
          </a:xfrm>
          <a:custGeom>
            <a:rect b="b" l="l" r="r" t="t"/>
            <a:pathLst>
              <a:path extrusionOk="0" h="50605" w="8660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 rot="5400000">
            <a:off x="7847462" y="-36258"/>
            <a:ext cx="2305570" cy="1152499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20000" y="1316303"/>
            <a:ext cx="3971700" cy="15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9" name="Google Shape;109;p16"/>
          <p:cNvSpPr txBox="1"/>
          <p:nvPr>
            <p:ph idx="1" type="subTitle"/>
          </p:nvPr>
        </p:nvSpPr>
        <p:spPr>
          <a:xfrm>
            <a:off x="720000" y="2822488"/>
            <a:ext cx="3971700" cy="10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6"/>
          <p:cNvSpPr/>
          <p:nvPr/>
        </p:nvSpPr>
        <p:spPr>
          <a:xfrm>
            <a:off x="-555893" y="-272859"/>
            <a:ext cx="2551785" cy="1275576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6"/>
          <p:cNvSpPr/>
          <p:nvPr/>
        </p:nvSpPr>
        <p:spPr>
          <a:xfrm>
            <a:off x="-304351" y="-216394"/>
            <a:ext cx="2048701" cy="1024096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4836000" y="1662600"/>
            <a:ext cx="3342900" cy="7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4" name="Google Shape;114;p17"/>
          <p:cNvSpPr txBox="1"/>
          <p:nvPr>
            <p:ph idx="1" type="subTitle"/>
          </p:nvPr>
        </p:nvSpPr>
        <p:spPr>
          <a:xfrm>
            <a:off x="4836000" y="2400625"/>
            <a:ext cx="3342900" cy="108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7"/>
          <p:cNvSpPr/>
          <p:nvPr/>
        </p:nvSpPr>
        <p:spPr>
          <a:xfrm>
            <a:off x="6118774" y="-464475"/>
            <a:ext cx="3022674" cy="1510962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/>
          <p:nvPr/>
        </p:nvSpPr>
        <p:spPr>
          <a:xfrm rot="-5400000">
            <a:off x="7465791" y="477886"/>
            <a:ext cx="2815583" cy="1645295"/>
          </a:xfrm>
          <a:custGeom>
            <a:rect b="b" l="l" r="r" t="t"/>
            <a:pathLst>
              <a:path extrusionOk="0" h="50605" w="8660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0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7220829" y="-411028"/>
            <a:ext cx="2406326" cy="1202864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/>
          <p:nvPr/>
        </p:nvSpPr>
        <p:spPr>
          <a:xfrm rot="-5400000">
            <a:off x="7974050" y="811350"/>
            <a:ext cx="2165000" cy="1265125"/>
          </a:xfrm>
          <a:custGeom>
            <a:rect b="b" l="l" r="r" t="t"/>
            <a:pathLst>
              <a:path extrusionOk="0" h="50605" w="8660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-555893" y="-272859"/>
            <a:ext cx="2551785" cy="1275576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940950" y="1490963"/>
            <a:ext cx="3852000" cy="307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5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122" name="Google Shape;122;p18"/>
          <p:cNvSpPr txBox="1"/>
          <p:nvPr>
            <p:ph idx="2" type="body"/>
          </p:nvPr>
        </p:nvSpPr>
        <p:spPr>
          <a:xfrm>
            <a:off x="4705136" y="1490963"/>
            <a:ext cx="3718800" cy="307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Fjalla One"/>
              <a:buChar char="●"/>
              <a:defRPr b="1" sz="2500">
                <a:latin typeface="Fjalla One"/>
                <a:ea typeface="Fjalla One"/>
                <a:cs typeface="Fjalla One"/>
                <a:sym typeface="Fjalla One"/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/>
          <p:nvPr/>
        </p:nvSpPr>
        <p:spPr>
          <a:xfrm>
            <a:off x="7514825" y="-88810"/>
            <a:ext cx="2339156" cy="1169287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9"/>
          <p:cNvSpPr/>
          <p:nvPr/>
        </p:nvSpPr>
        <p:spPr>
          <a:xfrm>
            <a:off x="7514825" y="-252675"/>
            <a:ext cx="2339156" cy="1169287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9"/>
          <p:cNvSpPr/>
          <p:nvPr/>
        </p:nvSpPr>
        <p:spPr>
          <a:xfrm rot="-5400000">
            <a:off x="-1009038" y="884792"/>
            <a:ext cx="2305570" cy="1152499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9" name="Google Shape;129;p19"/>
          <p:cNvSpPr txBox="1"/>
          <p:nvPr>
            <p:ph idx="2" type="title"/>
          </p:nvPr>
        </p:nvSpPr>
        <p:spPr>
          <a:xfrm>
            <a:off x="828850" y="2917325"/>
            <a:ext cx="2240400" cy="39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0" name="Google Shape;130;p19"/>
          <p:cNvSpPr txBox="1"/>
          <p:nvPr>
            <p:ph idx="1" type="subTitle"/>
          </p:nvPr>
        </p:nvSpPr>
        <p:spPr>
          <a:xfrm>
            <a:off x="828850" y="3311500"/>
            <a:ext cx="2240400" cy="77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9"/>
          <p:cNvSpPr txBox="1"/>
          <p:nvPr>
            <p:ph idx="3" type="title"/>
          </p:nvPr>
        </p:nvSpPr>
        <p:spPr>
          <a:xfrm>
            <a:off x="3451795" y="2917325"/>
            <a:ext cx="2240400" cy="39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2" name="Google Shape;132;p19"/>
          <p:cNvSpPr txBox="1"/>
          <p:nvPr>
            <p:ph idx="4" type="subTitle"/>
          </p:nvPr>
        </p:nvSpPr>
        <p:spPr>
          <a:xfrm>
            <a:off x="3451796" y="3311500"/>
            <a:ext cx="2240400" cy="77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9"/>
          <p:cNvSpPr txBox="1"/>
          <p:nvPr>
            <p:ph idx="5" type="title"/>
          </p:nvPr>
        </p:nvSpPr>
        <p:spPr>
          <a:xfrm>
            <a:off x="6074747" y="2917325"/>
            <a:ext cx="2240400" cy="39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4" name="Google Shape;134;p19"/>
          <p:cNvSpPr txBox="1"/>
          <p:nvPr>
            <p:ph idx="6" type="subTitle"/>
          </p:nvPr>
        </p:nvSpPr>
        <p:spPr>
          <a:xfrm>
            <a:off x="6074748" y="3311500"/>
            <a:ext cx="2240400" cy="77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/>
          <p:nvPr/>
        </p:nvSpPr>
        <p:spPr>
          <a:xfrm>
            <a:off x="-555893" y="-272859"/>
            <a:ext cx="2551785" cy="1275576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0"/>
          <p:cNvSpPr/>
          <p:nvPr/>
        </p:nvSpPr>
        <p:spPr>
          <a:xfrm>
            <a:off x="-304351" y="-216394"/>
            <a:ext cx="2048701" cy="1024096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0"/>
          <p:cNvSpPr/>
          <p:nvPr/>
        </p:nvSpPr>
        <p:spPr>
          <a:xfrm rot="-5400000">
            <a:off x="7773665" y="587867"/>
            <a:ext cx="2272168" cy="1327749"/>
          </a:xfrm>
          <a:custGeom>
            <a:rect b="b" l="l" r="r" t="t"/>
            <a:pathLst>
              <a:path extrusionOk="0" h="50605" w="8660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0" name="Google Shape;140;p20"/>
          <p:cNvSpPr txBox="1"/>
          <p:nvPr>
            <p:ph idx="2" type="title"/>
          </p:nvPr>
        </p:nvSpPr>
        <p:spPr>
          <a:xfrm>
            <a:off x="828850" y="3636625"/>
            <a:ext cx="2240400" cy="39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1" name="Google Shape;141;p20"/>
          <p:cNvSpPr txBox="1"/>
          <p:nvPr>
            <p:ph idx="1" type="subTitle"/>
          </p:nvPr>
        </p:nvSpPr>
        <p:spPr>
          <a:xfrm>
            <a:off x="828850" y="4030800"/>
            <a:ext cx="2240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0"/>
          <p:cNvSpPr txBox="1"/>
          <p:nvPr>
            <p:ph idx="3" type="title"/>
          </p:nvPr>
        </p:nvSpPr>
        <p:spPr>
          <a:xfrm>
            <a:off x="3451795" y="3004225"/>
            <a:ext cx="2240400" cy="39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3" name="Google Shape;143;p20"/>
          <p:cNvSpPr txBox="1"/>
          <p:nvPr>
            <p:ph idx="4" type="subTitle"/>
          </p:nvPr>
        </p:nvSpPr>
        <p:spPr>
          <a:xfrm>
            <a:off x="3451796" y="3398400"/>
            <a:ext cx="2240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0"/>
          <p:cNvSpPr txBox="1"/>
          <p:nvPr>
            <p:ph idx="5" type="title"/>
          </p:nvPr>
        </p:nvSpPr>
        <p:spPr>
          <a:xfrm>
            <a:off x="6074747" y="3636625"/>
            <a:ext cx="2240400" cy="39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5" name="Google Shape;145;p20"/>
          <p:cNvSpPr txBox="1"/>
          <p:nvPr>
            <p:ph idx="6" type="subTitle"/>
          </p:nvPr>
        </p:nvSpPr>
        <p:spPr>
          <a:xfrm>
            <a:off x="6074749" y="4030800"/>
            <a:ext cx="2240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1938900" y="2775025"/>
            <a:ext cx="5266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hasCustomPrompt="1" idx="2" type="title"/>
          </p:nvPr>
        </p:nvSpPr>
        <p:spPr>
          <a:xfrm>
            <a:off x="3785100" y="1833313"/>
            <a:ext cx="1573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/>
          <p:nvPr>
            <p:ph idx="1" type="subTitle"/>
          </p:nvPr>
        </p:nvSpPr>
        <p:spPr>
          <a:xfrm>
            <a:off x="1938900" y="3716738"/>
            <a:ext cx="5266200" cy="36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/>
          <p:nvPr/>
        </p:nvSpPr>
        <p:spPr>
          <a:xfrm>
            <a:off x="259466" y="-337265"/>
            <a:ext cx="3877361" cy="1938199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259466" y="-608876"/>
            <a:ext cx="3877361" cy="1938199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/>
          <p:nvPr/>
        </p:nvSpPr>
        <p:spPr>
          <a:xfrm rot="5400000">
            <a:off x="-1214485" y="997747"/>
            <a:ext cx="3564673" cy="2083028"/>
          </a:xfrm>
          <a:custGeom>
            <a:rect b="b" l="l" r="r" t="t"/>
            <a:pathLst>
              <a:path extrusionOk="0" h="50605" w="8660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5192116" y="-608875"/>
            <a:ext cx="3546140" cy="1772630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/>
          <p:nvPr/>
        </p:nvSpPr>
        <p:spPr>
          <a:xfrm rot="-5400000">
            <a:off x="7000992" y="800779"/>
            <a:ext cx="3303141" cy="1930201"/>
          </a:xfrm>
          <a:custGeom>
            <a:rect b="b" l="l" r="r" t="t"/>
            <a:pathLst>
              <a:path extrusionOk="0" h="50605" w="8660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/>
          <p:nvPr/>
        </p:nvSpPr>
        <p:spPr>
          <a:xfrm>
            <a:off x="-449575" y="-88810"/>
            <a:ext cx="2339156" cy="1169287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1"/>
          <p:cNvSpPr/>
          <p:nvPr/>
        </p:nvSpPr>
        <p:spPr>
          <a:xfrm>
            <a:off x="-449575" y="-252675"/>
            <a:ext cx="2339156" cy="1169287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1"/>
          <p:cNvSpPr/>
          <p:nvPr/>
        </p:nvSpPr>
        <p:spPr>
          <a:xfrm rot="5400000">
            <a:off x="7847462" y="4027254"/>
            <a:ext cx="2305570" cy="1152499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1" name="Google Shape;151;p21"/>
          <p:cNvSpPr txBox="1"/>
          <p:nvPr>
            <p:ph idx="2" type="title"/>
          </p:nvPr>
        </p:nvSpPr>
        <p:spPr>
          <a:xfrm>
            <a:off x="6780309" y="2881700"/>
            <a:ext cx="15759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2" name="Google Shape;152;p21"/>
          <p:cNvSpPr txBox="1"/>
          <p:nvPr>
            <p:ph idx="1" type="subTitle"/>
          </p:nvPr>
        </p:nvSpPr>
        <p:spPr>
          <a:xfrm>
            <a:off x="6780300" y="3305300"/>
            <a:ext cx="1575900" cy="71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1"/>
          <p:cNvSpPr txBox="1"/>
          <p:nvPr>
            <p:ph idx="3" type="title"/>
          </p:nvPr>
        </p:nvSpPr>
        <p:spPr>
          <a:xfrm>
            <a:off x="4782791" y="2881700"/>
            <a:ext cx="15759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4" name="Google Shape;154;p21"/>
          <p:cNvSpPr txBox="1"/>
          <p:nvPr>
            <p:ph idx="4" type="subTitle"/>
          </p:nvPr>
        </p:nvSpPr>
        <p:spPr>
          <a:xfrm>
            <a:off x="4782796" y="3305300"/>
            <a:ext cx="1575900" cy="71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1"/>
          <p:cNvSpPr txBox="1"/>
          <p:nvPr>
            <p:ph idx="5" type="title"/>
          </p:nvPr>
        </p:nvSpPr>
        <p:spPr>
          <a:xfrm>
            <a:off x="787809" y="2881700"/>
            <a:ext cx="15759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6" name="Google Shape;156;p21"/>
          <p:cNvSpPr txBox="1"/>
          <p:nvPr>
            <p:ph idx="6" type="subTitle"/>
          </p:nvPr>
        </p:nvSpPr>
        <p:spPr>
          <a:xfrm>
            <a:off x="787800" y="3305200"/>
            <a:ext cx="1575900" cy="71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1"/>
          <p:cNvSpPr txBox="1"/>
          <p:nvPr>
            <p:ph idx="7" type="title"/>
          </p:nvPr>
        </p:nvSpPr>
        <p:spPr>
          <a:xfrm>
            <a:off x="2785291" y="2881700"/>
            <a:ext cx="15759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8" name="Google Shape;158;p21"/>
          <p:cNvSpPr txBox="1"/>
          <p:nvPr>
            <p:ph idx="8" type="subTitle"/>
          </p:nvPr>
        </p:nvSpPr>
        <p:spPr>
          <a:xfrm>
            <a:off x="2785292" y="3305200"/>
            <a:ext cx="1575900" cy="71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/>
          <p:nvPr/>
        </p:nvSpPr>
        <p:spPr>
          <a:xfrm>
            <a:off x="7254425" y="-88810"/>
            <a:ext cx="2339156" cy="1169287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7254425" y="-252675"/>
            <a:ext cx="2339156" cy="1169287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271600" y="4603502"/>
            <a:ext cx="1983140" cy="1158854"/>
          </a:xfrm>
          <a:custGeom>
            <a:rect b="b" l="l" r="r" t="t"/>
            <a:pathLst>
              <a:path extrusionOk="0" h="50605" w="8660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2"/>
          <p:cNvSpPr/>
          <p:nvPr/>
        </p:nvSpPr>
        <p:spPr>
          <a:xfrm rot="-5400000">
            <a:off x="8103167" y="878807"/>
            <a:ext cx="2087277" cy="1219707"/>
          </a:xfrm>
          <a:custGeom>
            <a:rect b="b" l="l" r="r" t="t"/>
            <a:pathLst>
              <a:path extrusionOk="0" h="50605" w="8660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2"/>
          <p:cNvSpPr/>
          <p:nvPr/>
        </p:nvSpPr>
        <p:spPr>
          <a:xfrm rot="-5400000">
            <a:off x="-793252" y="3853204"/>
            <a:ext cx="1857149" cy="928344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6" name="Google Shape;166;p22"/>
          <p:cNvSpPr txBox="1"/>
          <p:nvPr>
            <p:ph idx="2" type="title"/>
          </p:nvPr>
        </p:nvSpPr>
        <p:spPr>
          <a:xfrm>
            <a:off x="978188" y="1789800"/>
            <a:ext cx="20565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7" name="Google Shape;167;p22"/>
          <p:cNvSpPr txBox="1"/>
          <p:nvPr>
            <p:ph idx="1" type="subTitle"/>
          </p:nvPr>
        </p:nvSpPr>
        <p:spPr>
          <a:xfrm>
            <a:off x="978188" y="2210400"/>
            <a:ext cx="2056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2"/>
          <p:cNvSpPr txBox="1"/>
          <p:nvPr>
            <p:ph idx="3" type="title"/>
          </p:nvPr>
        </p:nvSpPr>
        <p:spPr>
          <a:xfrm>
            <a:off x="3543750" y="1789800"/>
            <a:ext cx="20565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9" name="Google Shape;169;p22"/>
          <p:cNvSpPr txBox="1"/>
          <p:nvPr>
            <p:ph idx="4" type="subTitle"/>
          </p:nvPr>
        </p:nvSpPr>
        <p:spPr>
          <a:xfrm>
            <a:off x="3543751" y="2210400"/>
            <a:ext cx="2056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2"/>
          <p:cNvSpPr txBox="1"/>
          <p:nvPr>
            <p:ph idx="5" type="title"/>
          </p:nvPr>
        </p:nvSpPr>
        <p:spPr>
          <a:xfrm>
            <a:off x="978188" y="3223350"/>
            <a:ext cx="20565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1" name="Google Shape;171;p22"/>
          <p:cNvSpPr txBox="1"/>
          <p:nvPr>
            <p:ph idx="6" type="subTitle"/>
          </p:nvPr>
        </p:nvSpPr>
        <p:spPr>
          <a:xfrm>
            <a:off x="978188" y="3643950"/>
            <a:ext cx="2056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2"/>
          <p:cNvSpPr txBox="1"/>
          <p:nvPr>
            <p:ph idx="7" type="title"/>
          </p:nvPr>
        </p:nvSpPr>
        <p:spPr>
          <a:xfrm>
            <a:off x="3543750" y="3223350"/>
            <a:ext cx="20565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3" name="Google Shape;173;p22"/>
          <p:cNvSpPr txBox="1"/>
          <p:nvPr>
            <p:ph idx="8" type="subTitle"/>
          </p:nvPr>
        </p:nvSpPr>
        <p:spPr>
          <a:xfrm>
            <a:off x="3543751" y="3643950"/>
            <a:ext cx="2056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2"/>
          <p:cNvSpPr txBox="1"/>
          <p:nvPr>
            <p:ph idx="9" type="title"/>
          </p:nvPr>
        </p:nvSpPr>
        <p:spPr>
          <a:xfrm>
            <a:off x="6109320" y="1789800"/>
            <a:ext cx="20565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5" name="Google Shape;175;p22"/>
          <p:cNvSpPr txBox="1"/>
          <p:nvPr>
            <p:ph idx="13" type="subTitle"/>
          </p:nvPr>
        </p:nvSpPr>
        <p:spPr>
          <a:xfrm>
            <a:off x="6109321" y="2210400"/>
            <a:ext cx="2056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2"/>
          <p:cNvSpPr txBox="1"/>
          <p:nvPr>
            <p:ph idx="14" type="title"/>
          </p:nvPr>
        </p:nvSpPr>
        <p:spPr>
          <a:xfrm>
            <a:off x="6109320" y="3223350"/>
            <a:ext cx="20565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7" name="Google Shape;177;p22"/>
          <p:cNvSpPr txBox="1"/>
          <p:nvPr>
            <p:ph idx="15" type="subTitle"/>
          </p:nvPr>
        </p:nvSpPr>
        <p:spPr>
          <a:xfrm>
            <a:off x="6109321" y="3643950"/>
            <a:ext cx="2056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/>
          <p:nvPr/>
        </p:nvSpPr>
        <p:spPr>
          <a:xfrm rot="-5400000">
            <a:off x="-1317079" y="126064"/>
            <a:ext cx="3455113" cy="1727128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3"/>
          <p:cNvSpPr/>
          <p:nvPr/>
        </p:nvSpPr>
        <p:spPr>
          <a:xfrm>
            <a:off x="-931570" y="3439104"/>
            <a:ext cx="3303141" cy="1930201"/>
          </a:xfrm>
          <a:custGeom>
            <a:rect b="b" l="l" r="r" t="t"/>
            <a:pathLst>
              <a:path extrusionOk="0" h="50605" w="8660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3"/>
          <p:cNvSpPr/>
          <p:nvPr/>
        </p:nvSpPr>
        <p:spPr>
          <a:xfrm flipH="1">
            <a:off x="6145150" y="-596640"/>
            <a:ext cx="3877361" cy="1938199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3"/>
          <p:cNvSpPr/>
          <p:nvPr/>
        </p:nvSpPr>
        <p:spPr>
          <a:xfrm flipH="1">
            <a:off x="6145150" y="-868251"/>
            <a:ext cx="3877361" cy="1938199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3"/>
          <p:cNvSpPr/>
          <p:nvPr/>
        </p:nvSpPr>
        <p:spPr>
          <a:xfrm flipH="1" rot="-5400000">
            <a:off x="7198651" y="2319647"/>
            <a:ext cx="3564673" cy="2083028"/>
          </a:xfrm>
          <a:custGeom>
            <a:rect b="b" l="l" r="r" t="t"/>
            <a:pathLst>
              <a:path extrusionOk="0" h="50605" w="8660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3"/>
          <p:cNvSpPr txBox="1"/>
          <p:nvPr>
            <p:ph hasCustomPrompt="1" type="title"/>
          </p:nvPr>
        </p:nvSpPr>
        <p:spPr>
          <a:xfrm>
            <a:off x="2223600" y="764074"/>
            <a:ext cx="46968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5" name="Google Shape;185;p23"/>
          <p:cNvSpPr txBox="1"/>
          <p:nvPr>
            <p:ph idx="1" type="subTitle"/>
          </p:nvPr>
        </p:nvSpPr>
        <p:spPr>
          <a:xfrm>
            <a:off x="2223600" y="1394588"/>
            <a:ext cx="4696800" cy="4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86" name="Google Shape;186;p23"/>
          <p:cNvSpPr txBox="1"/>
          <p:nvPr>
            <p:ph hasCustomPrompt="1" idx="2" type="title"/>
          </p:nvPr>
        </p:nvSpPr>
        <p:spPr>
          <a:xfrm>
            <a:off x="2223600" y="2045200"/>
            <a:ext cx="46968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7" name="Google Shape;187;p23"/>
          <p:cNvSpPr txBox="1"/>
          <p:nvPr>
            <p:ph idx="3" type="subTitle"/>
          </p:nvPr>
        </p:nvSpPr>
        <p:spPr>
          <a:xfrm>
            <a:off x="2223600" y="2680587"/>
            <a:ext cx="4696800" cy="4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88" name="Google Shape;188;p23"/>
          <p:cNvSpPr txBox="1"/>
          <p:nvPr>
            <p:ph hasCustomPrompt="1" idx="4" type="title"/>
          </p:nvPr>
        </p:nvSpPr>
        <p:spPr>
          <a:xfrm>
            <a:off x="2223600" y="3329150"/>
            <a:ext cx="46968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9" name="Google Shape;189;p23"/>
          <p:cNvSpPr txBox="1"/>
          <p:nvPr>
            <p:ph idx="5" type="subTitle"/>
          </p:nvPr>
        </p:nvSpPr>
        <p:spPr>
          <a:xfrm>
            <a:off x="2223600" y="3966034"/>
            <a:ext cx="4696800" cy="4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24"/>
          <p:cNvGrpSpPr/>
          <p:nvPr/>
        </p:nvGrpSpPr>
        <p:grpSpPr>
          <a:xfrm flipH="1">
            <a:off x="7278000" y="564673"/>
            <a:ext cx="2550133" cy="4014276"/>
            <a:chOff x="-371550" y="1260424"/>
            <a:chExt cx="1666100" cy="2622681"/>
          </a:xfrm>
        </p:grpSpPr>
        <p:sp>
          <p:nvSpPr>
            <p:cNvPr id="192" name="Google Shape;192;p24"/>
            <p:cNvSpPr/>
            <p:nvPr/>
          </p:nvSpPr>
          <p:spPr>
            <a:xfrm rot="5400000">
              <a:off x="-783077" y="1805478"/>
              <a:ext cx="2622681" cy="1532572"/>
            </a:xfrm>
            <a:custGeom>
              <a:rect b="b" l="l" r="r" t="t"/>
              <a:pathLst>
                <a:path extrusionOk="0" h="50605" w="86600">
                  <a:moveTo>
                    <a:pt x="43297" y="1"/>
                  </a:moveTo>
                  <a:cubicBezTo>
                    <a:pt x="42353" y="1"/>
                    <a:pt x="41405" y="366"/>
                    <a:pt x="40675" y="1096"/>
                  </a:cubicBezTo>
                  <a:lnTo>
                    <a:pt x="1438" y="40333"/>
                  </a:lnTo>
                  <a:cubicBezTo>
                    <a:pt x="0" y="41771"/>
                    <a:pt x="0" y="44122"/>
                    <a:pt x="1438" y="45560"/>
                  </a:cubicBezTo>
                  <a:lnTo>
                    <a:pt x="6483" y="50604"/>
                  </a:lnTo>
                  <a:lnTo>
                    <a:pt x="40675" y="16412"/>
                  </a:lnTo>
                  <a:cubicBezTo>
                    <a:pt x="41405" y="15693"/>
                    <a:pt x="42353" y="15333"/>
                    <a:pt x="43297" y="15333"/>
                  </a:cubicBezTo>
                  <a:cubicBezTo>
                    <a:pt x="44241" y="15333"/>
                    <a:pt x="45183" y="15693"/>
                    <a:pt x="45902" y="16412"/>
                  </a:cubicBezTo>
                  <a:lnTo>
                    <a:pt x="80117" y="50604"/>
                  </a:lnTo>
                  <a:lnTo>
                    <a:pt x="85162" y="45560"/>
                  </a:lnTo>
                  <a:cubicBezTo>
                    <a:pt x="86600" y="44122"/>
                    <a:pt x="86600" y="41771"/>
                    <a:pt x="85162" y="40333"/>
                  </a:cubicBezTo>
                  <a:lnTo>
                    <a:pt x="45902" y="1096"/>
                  </a:lnTo>
                  <a:cubicBezTo>
                    <a:pt x="45183" y="366"/>
                    <a:pt x="44241" y="1"/>
                    <a:pt x="432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4"/>
            <p:cNvSpPr/>
            <p:nvPr/>
          </p:nvSpPr>
          <p:spPr>
            <a:xfrm rot="-5400000">
              <a:off x="-849506" y="2094083"/>
              <a:ext cx="1911349" cy="955437"/>
            </a:xfrm>
            <a:custGeom>
              <a:rect b="b" l="l" r="r" t="t"/>
              <a:pathLst>
                <a:path extrusionOk="0" h="46313" w="92649">
                  <a:moveTo>
                    <a:pt x="0" y="0"/>
                  </a:moveTo>
                  <a:cubicBezTo>
                    <a:pt x="0" y="936"/>
                    <a:pt x="366" y="1872"/>
                    <a:pt x="1096" y="2602"/>
                  </a:cubicBezTo>
                  <a:lnTo>
                    <a:pt x="43711" y="45217"/>
                  </a:lnTo>
                  <a:cubicBezTo>
                    <a:pt x="44430" y="45947"/>
                    <a:pt x="45377" y="46312"/>
                    <a:pt x="46324" y="46312"/>
                  </a:cubicBezTo>
                  <a:cubicBezTo>
                    <a:pt x="47272" y="46312"/>
                    <a:pt x="48219" y="45947"/>
                    <a:pt x="48938" y="45217"/>
                  </a:cubicBezTo>
                  <a:lnTo>
                    <a:pt x="91553" y="2602"/>
                  </a:lnTo>
                  <a:cubicBezTo>
                    <a:pt x="92283" y="1872"/>
                    <a:pt x="92648" y="936"/>
                    <a:pt x="92648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4" name="Google Shape;194;p24"/>
          <p:cNvSpPr/>
          <p:nvPr/>
        </p:nvSpPr>
        <p:spPr>
          <a:xfrm>
            <a:off x="4622876" y="-294025"/>
            <a:ext cx="4499499" cy="2249191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4"/>
          <p:cNvSpPr/>
          <p:nvPr/>
        </p:nvSpPr>
        <p:spPr>
          <a:xfrm flipH="1" rot="10800000">
            <a:off x="5585424" y="3705782"/>
            <a:ext cx="3258697" cy="1628944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4"/>
          <p:cNvSpPr txBox="1"/>
          <p:nvPr>
            <p:ph type="title"/>
          </p:nvPr>
        </p:nvSpPr>
        <p:spPr>
          <a:xfrm>
            <a:off x="720000" y="375275"/>
            <a:ext cx="3852000" cy="10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5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7" name="Google Shape;197;p24"/>
          <p:cNvSpPr txBox="1"/>
          <p:nvPr>
            <p:ph idx="1" type="subTitle"/>
          </p:nvPr>
        </p:nvSpPr>
        <p:spPr>
          <a:xfrm>
            <a:off x="720000" y="2435766"/>
            <a:ext cx="3015900" cy="9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24"/>
          <p:cNvSpPr txBox="1"/>
          <p:nvPr/>
        </p:nvSpPr>
        <p:spPr>
          <a:xfrm>
            <a:off x="720000" y="3541550"/>
            <a:ext cx="3903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CRÉDITS: Ce modèle de présentation a été créé par </a:t>
            </a:r>
            <a:r>
              <a:rPr b="1" lang="es-419" sz="1200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s-419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comprenant des icônes de </a:t>
            </a:r>
            <a:r>
              <a:rPr b="1" lang="es-419" sz="1200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s-419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des infographies et des images de </a:t>
            </a:r>
            <a:r>
              <a:rPr b="1" lang="es-419" sz="1200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" name="Google Shape;199;p24"/>
          <p:cNvSpPr txBox="1"/>
          <p:nvPr>
            <p:ph idx="2" type="subTitle"/>
          </p:nvPr>
        </p:nvSpPr>
        <p:spPr>
          <a:xfrm>
            <a:off x="720000" y="2124375"/>
            <a:ext cx="3015900" cy="3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/>
          <p:nvPr/>
        </p:nvSpPr>
        <p:spPr>
          <a:xfrm flipH="1">
            <a:off x="-355156" y="-411025"/>
            <a:ext cx="2010947" cy="1005224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5"/>
          <p:cNvSpPr/>
          <p:nvPr/>
        </p:nvSpPr>
        <p:spPr>
          <a:xfrm flipH="1" rot="5400000">
            <a:off x="-782962" y="610497"/>
            <a:ext cx="1809290" cy="1057265"/>
          </a:xfrm>
          <a:custGeom>
            <a:rect b="b" l="l" r="r" t="t"/>
            <a:pathLst>
              <a:path extrusionOk="0" h="50605" w="8660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5"/>
          <p:cNvSpPr/>
          <p:nvPr/>
        </p:nvSpPr>
        <p:spPr>
          <a:xfrm rot="5400000">
            <a:off x="7847462" y="-36258"/>
            <a:ext cx="2305570" cy="1152499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/>
          <p:nvPr/>
        </p:nvSpPr>
        <p:spPr>
          <a:xfrm>
            <a:off x="7254425" y="-88810"/>
            <a:ext cx="2339156" cy="1169287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6"/>
          <p:cNvSpPr/>
          <p:nvPr/>
        </p:nvSpPr>
        <p:spPr>
          <a:xfrm>
            <a:off x="7254425" y="-252675"/>
            <a:ext cx="2339156" cy="1169287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6"/>
          <p:cNvSpPr/>
          <p:nvPr/>
        </p:nvSpPr>
        <p:spPr>
          <a:xfrm>
            <a:off x="-271600" y="4603502"/>
            <a:ext cx="1983140" cy="1158854"/>
          </a:xfrm>
          <a:custGeom>
            <a:rect b="b" l="l" r="r" t="t"/>
            <a:pathLst>
              <a:path extrusionOk="0" h="50605" w="8660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6"/>
          <p:cNvSpPr/>
          <p:nvPr/>
        </p:nvSpPr>
        <p:spPr>
          <a:xfrm rot="-5400000">
            <a:off x="8103167" y="878807"/>
            <a:ext cx="2087277" cy="1219707"/>
          </a:xfrm>
          <a:custGeom>
            <a:rect b="b" l="l" r="r" t="t"/>
            <a:pathLst>
              <a:path extrusionOk="0" h="50605" w="8660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6"/>
          <p:cNvSpPr/>
          <p:nvPr/>
        </p:nvSpPr>
        <p:spPr>
          <a:xfrm rot="-5400000">
            <a:off x="-793252" y="3853204"/>
            <a:ext cx="1857149" cy="928344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7220829" y="-411028"/>
            <a:ext cx="2406326" cy="1202864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/>
          <p:nvPr/>
        </p:nvSpPr>
        <p:spPr>
          <a:xfrm rot="-5400000">
            <a:off x="7974050" y="811350"/>
            <a:ext cx="2165000" cy="1265125"/>
          </a:xfrm>
          <a:custGeom>
            <a:rect b="b" l="l" r="r" t="t"/>
            <a:pathLst>
              <a:path extrusionOk="0" h="50605" w="8660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720000" y="1215750"/>
            <a:ext cx="7704000" cy="33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5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1629135" y="826525"/>
            <a:ext cx="2447100" cy="4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2" type="title"/>
          </p:nvPr>
        </p:nvSpPr>
        <p:spPr>
          <a:xfrm>
            <a:off x="5067783" y="2878525"/>
            <a:ext cx="2447100" cy="4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subTitle"/>
          </p:nvPr>
        </p:nvSpPr>
        <p:spPr>
          <a:xfrm>
            <a:off x="5067788" y="3306275"/>
            <a:ext cx="24471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7" name="Google Shape;37;p5"/>
          <p:cNvSpPr txBox="1"/>
          <p:nvPr>
            <p:ph idx="3" type="subTitle"/>
          </p:nvPr>
        </p:nvSpPr>
        <p:spPr>
          <a:xfrm>
            <a:off x="1629112" y="1254275"/>
            <a:ext cx="24471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8" name="Google Shape;38;p5"/>
          <p:cNvSpPr/>
          <p:nvPr/>
        </p:nvSpPr>
        <p:spPr>
          <a:xfrm rot="-5400000">
            <a:off x="6980405" y="1606654"/>
            <a:ext cx="3303141" cy="1930201"/>
          </a:xfrm>
          <a:custGeom>
            <a:rect b="b" l="l" r="r" t="t"/>
            <a:pathLst>
              <a:path extrusionOk="0" h="50605" w="8660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5"/>
          <p:cNvSpPr/>
          <p:nvPr/>
        </p:nvSpPr>
        <p:spPr>
          <a:xfrm rot="-5400000">
            <a:off x="-1317079" y="1708189"/>
            <a:ext cx="3455113" cy="1727128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2" name="Google Shape;42;p6"/>
          <p:cNvSpPr/>
          <p:nvPr/>
        </p:nvSpPr>
        <p:spPr>
          <a:xfrm rot="10800000">
            <a:off x="7664083" y="-283418"/>
            <a:ext cx="1519830" cy="888118"/>
          </a:xfrm>
          <a:custGeom>
            <a:rect b="b" l="l" r="r" t="t"/>
            <a:pathLst>
              <a:path extrusionOk="0" h="50605" w="8660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6"/>
          <p:cNvSpPr/>
          <p:nvPr/>
        </p:nvSpPr>
        <p:spPr>
          <a:xfrm rot="-5400000">
            <a:off x="-923924" y="3624256"/>
            <a:ext cx="2048701" cy="1024096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720000" y="786338"/>
            <a:ext cx="423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720000" y="1776838"/>
            <a:ext cx="4232400" cy="258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7" name="Google Shape;47;p7"/>
          <p:cNvSpPr/>
          <p:nvPr/>
        </p:nvSpPr>
        <p:spPr>
          <a:xfrm>
            <a:off x="5248475" y="4178906"/>
            <a:ext cx="2165000" cy="1265125"/>
          </a:xfrm>
          <a:custGeom>
            <a:rect b="b" l="l" r="r" t="t"/>
            <a:pathLst>
              <a:path extrusionOk="0" h="50605" w="8660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2317950" y="905550"/>
            <a:ext cx="4508100" cy="333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0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50" name="Google Shape;50;p8"/>
          <p:cNvGrpSpPr/>
          <p:nvPr/>
        </p:nvGrpSpPr>
        <p:grpSpPr>
          <a:xfrm>
            <a:off x="-371550" y="1260424"/>
            <a:ext cx="1666100" cy="2622681"/>
            <a:chOff x="-371550" y="1260424"/>
            <a:chExt cx="1666100" cy="2622681"/>
          </a:xfrm>
        </p:grpSpPr>
        <p:sp>
          <p:nvSpPr>
            <p:cNvPr id="51" name="Google Shape;51;p8"/>
            <p:cNvSpPr/>
            <p:nvPr/>
          </p:nvSpPr>
          <p:spPr>
            <a:xfrm rot="5400000">
              <a:off x="-783077" y="1805478"/>
              <a:ext cx="2622681" cy="1532572"/>
            </a:xfrm>
            <a:custGeom>
              <a:rect b="b" l="l" r="r" t="t"/>
              <a:pathLst>
                <a:path extrusionOk="0" h="50605" w="86600">
                  <a:moveTo>
                    <a:pt x="43297" y="1"/>
                  </a:moveTo>
                  <a:cubicBezTo>
                    <a:pt x="42353" y="1"/>
                    <a:pt x="41405" y="366"/>
                    <a:pt x="40675" y="1096"/>
                  </a:cubicBezTo>
                  <a:lnTo>
                    <a:pt x="1438" y="40333"/>
                  </a:lnTo>
                  <a:cubicBezTo>
                    <a:pt x="0" y="41771"/>
                    <a:pt x="0" y="44122"/>
                    <a:pt x="1438" y="45560"/>
                  </a:cubicBezTo>
                  <a:lnTo>
                    <a:pt x="6483" y="50604"/>
                  </a:lnTo>
                  <a:lnTo>
                    <a:pt x="40675" y="16412"/>
                  </a:lnTo>
                  <a:cubicBezTo>
                    <a:pt x="41405" y="15693"/>
                    <a:pt x="42353" y="15333"/>
                    <a:pt x="43297" y="15333"/>
                  </a:cubicBezTo>
                  <a:cubicBezTo>
                    <a:pt x="44241" y="15333"/>
                    <a:pt x="45183" y="15693"/>
                    <a:pt x="45902" y="16412"/>
                  </a:cubicBezTo>
                  <a:lnTo>
                    <a:pt x="80117" y="50604"/>
                  </a:lnTo>
                  <a:lnTo>
                    <a:pt x="85162" y="45560"/>
                  </a:lnTo>
                  <a:cubicBezTo>
                    <a:pt x="86600" y="44122"/>
                    <a:pt x="86600" y="41771"/>
                    <a:pt x="85162" y="40333"/>
                  </a:cubicBezTo>
                  <a:lnTo>
                    <a:pt x="45902" y="1096"/>
                  </a:lnTo>
                  <a:cubicBezTo>
                    <a:pt x="45183" y="366"/>
                    <a:pt x="44241" y="1"/>
                    <a:pt x="432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8"/>
            <p:cNvSpPr/>
            <p:nvPr/>
          </p:nvSpPr>
          <p:spPr>
            <a:xfrm rot="-5400000">
              <a:off x="-849506" y="2094083"/>
              <a:ext cx="1911349" cy="955437"/>
            </a:xfrm>
            <a:custGeom>
              <a:rect b="b" l="l" r="r" t="t"/>
              <a:pathLst>
                <a:path extrusionOk="0" h="46313" w="92649">
                  <a:moveTo>
                    <a:pt x="0" y="0"/>
                  </a:moveTo>
                  <a:cubicBezTo>
                    <a:pt x="0" y="936"/>
                    <a:pt x="366" y="1872"/>
                    <a:pt x="1096" y="2602"/>
                  </a:cubicBezTo>
                  <a:lnTo>
                    <a:pt x="43711" y="45217"/>
                  </a:lnTo>
                  <a:cubicBezTo>
                    <a:pt x="44430" y="45947"/>
                    <a:pt x="45377" y="46312"/>
                    <a:pt x="46324" y="46312"/>
                  </a:cubicBezTo>
                  <a:cubicBezTo>
                    <a:pt x="47272" y="46312"/>
                    <a:pt x="48219" y="45947"/>
                    <a:pt x="48938" y="45217"/>
                  </a:cubicBezTo>
                  <a:lnTo>
                    <a:pt x="91553" y="2602"/>
                  </a:lnTo>
                  <a:cubicBezTo>
                    <a:pt x="92283" y="1872"/>
                    <a:pt x="92648" y="936"/>
                    <a:pt x="92648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" name="Google Shape;53;p8"/>
          <p:cNvGrpSpPr/>
          <p:nvPr/>
        </p:nvGrpSpPr>
        <p:grpSpPr>
          <a:xfrm flipH="1">
            <a:off x="7849450" y="1260424"/>
            <a:ext cx="1666100" cy="2622681"/>
            <a:chOff x="-371550" y="1260424"/>
            <a:chExt cx="1666100" cy="2622681"/>
          </a:xfrm>
        </p:grpSpPr>
        <p:sp>
          <p:nvSpPr>
            <p:cNvPr id="54" name="Google Shape;54;p8"/>
            <p:cNvSpPr/>
            <p:nvPr/>
          </p:nvSpPr>
          <p:spPr>
            <a:xfrm rot="5400000">
              <a:off x="-783077" y="1805478"/>
              <a:ext cx="2622681" cy="1532572"/>
            </a:xfrm>
            <a:custGeom>
              <a:rect b="b" l="l" r="r" t="t"/>
              <a:pathLst>
                <a:path extrusionOk="0" h="50605" w="86600">
                  <a:moveTo>
                    <a:pt x="43297" y="1"/>
                  </a:moveTo>
                  <a:cubicBezTo>
                    <a:pt x="42353" y="1"/>
                    <a:pt x="41405" y="366"/>
                    <a:pt x="40675" y="1096"/>
                  </a:cubicBezTo>
                  <a:lnTo>
                    <a:pt x="1438" y="40333"/>
                  </a:lnTo>
                  <a:cubicBezTo>
                    <a:pt x="0" y="41771"/>
                    <a:pt x="0" y="44122"/>
                    <a:pt x="1438" y="45560"/>
                  </a:cubicBezTo>
                  <a:lnTo>
                    <a:pt x="6483" y="50604"/>
                  </a:lnTo>
                  <a:lnTo>
                    <a:pt x="40675" y="16412"/>
                  </a:lnTo>
                  <a:cubicBezTo>
                    <a:pt x="41405" y="15693"/>
                    <a:pt x="42353" y="15333"/>
                    <a:pt x="43297" y="15333"/>
                  </a:cubicBezTo>
                  <a:cubicBezTo>
                    <a:pt x="44241" y="15333"/>
                    <a:pt x="45183" y="15693"/>
                    <a:pt x="45902" y="16412"/>
                  </a:cubicBezTo>
                  <a:lnTo>
                    <a:pt x="80117" y="50604"/>
                  </a:lnTo>
                  <a:lnTo>
                    <a:pt x="85162" y="45560"/>
                  </a:lnTo>
                  <a:cubicBezTo>
                    <a:pt x="86600" y="44122"/>
                    <a:pt x="86600" y="41771"/>
                    <a:pt x="85162" y="40333"/>
                  </a:cubicBezTo>
                  <a:lnTo>
                    <a:pt x="45902" y="1096"/>
                  </a:lnTo>
                  <a:cubicBezTo>
                    <a:pt x="45183" y="366"/>
                    <a:pt x="44241" y="1"/>
                    <a:pt x="432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-5400000">
              <a:off x="-849506" y="2094083"/>
              <a:ext cx="1911349" cy="955437"/>
            </a:xfrm>
            <a:custGeom>
              <a:rect b="b" l="l" r="r" t="t"/>
              <a:pathLst>
                <a:path extrusionOk="0" h="46313" w="92649">
                  <a:moveTo>
                    <a:pt x="0" y="0"/>
                  </a:moveTo>
                  <a:cubicBezTo>
                    <a:pt x="0" y="936"/>
                    <a:pt x="366" y="1872"/>
                    <a:pt x="1096" y="2602"/>
                  </a:cubicBezTo>
                  <a:lnTo>
                    <a:pt x="43711" y="45217"/>
                  </a:lnTo>
                  <a:cubicBezTo>
                    <a:pt x="44430" y="45947"/>
                    <a:pt x="45377" y="46312"/>
                    <a:pt x="46324" y="46312"/>
                  </a:cubicBezTo>
                  <a:cubicBezTo>
                    <a:pt x="47272" y="46312"/>
                    <a:pt x="48219" y="45947"/>
                    <a:pt x="48938" y="45217"/>
                  </a:cubicBezTo>
                  <a:lnTo>
                    <a:pt x="91553" y="2602"/>
                  </a:lnTo>
                  <a:cubicBezTo>
                    <a:pt x="92283" y="1872"/>
                    <a:pt x="92648" y="936"/>
                    <a:pt x="92648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/>
          <p:nvPr/>
        </p:nvSpPr>
        <p:spPr>
          <a:xfrm rot="10800000">
            <a:off x="3489500" y="-156056"/>
            <a:ext cx="2165000" cy="1265125"/>
          </a:xfrm>
          <a:custGeom>
            <a:rect b="b" l="l" r="r" t="t"/>
            <a:pathLst>
              <a:path extrusionOk="0" h="50605" w="8660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9"/>
          <p:cNvSpPr/>
          <p:nvPr/>
        </p:nvSpPr>
        <p:spPr>
          <a:xfrm>
            <a:off x="3489500" y="4034431"/>
            <a:ext cx="2165000" cy="1265125"/>
          </a:xfrm>
          <a:custGeom>
            <a:rect b="b" l="l" r="r" t="t"/>
            <a:pathLst>
              <a:path extrusionOk="0" h="50605" w="8660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9"/>
          <p:cNvSpPr txBox="1"/>
          <p:nvPr>
            <p:ph type="title"/>
          </p:nvPr>
        </p:nvSpPr>
        <p:spPr>
          <a:xfrm>
            <a:off x="2137800" y="1494300"/>
            <a:ext cx="4868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9"/>
          <p:cNvSpPr txBox="1"/>
          <p:nvPr>
            <p:ph idx="1" type="subTitle"/>
          </p:nvPr>
        </p:nvSpPr>
        <p:spPr>
          <a:xfrm>
            <a:off x="2137800" y="2336101"/>
            <a:ext cx="4868400" cy="13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720000" y="1377150"/>
            <a:ext cx="4119300" cy="23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63" name="Google Shape;63;p10"/>
          <p:cNvGrpSpPr/>
          <p:nvPr/>
        </p:nvGrpSpPr>
        <p:grpSpPr>
          <a:xfrm rot="5400000">
            <a:off x="1713675" y="-1085451"/>
            <a:ext cx="1666100" cy="2622681"/>
            <a:chOff x="-371550" y="1260424"/>
            <a:chExt cx="1666100" cy="2622681"/>
          </a:xfrm>
        </p:grpSpPr>
        <p:sp>
          <p:nvSpPr>
            <p:cNvPr id="64" name="Google Shape;64;p10"/>
            <p:cNvSpPr/>
            <p:nvPr/>
          </p:nvSpPr>
          <p:spPr>
            <a:xfrm rot="5400000">
              <a:off x="-783077" y="1805478"/>
              <a:ext cx="2622681" cy="1532572"/>
            </a:xfrm>
            <a:custGeom>
              <a:rect b="b" l="l" r="r" t="t"/>
              <a:pathLst>
                <a:path extrusionOk="0" h="50605" w="86600">
                  <a:moveTo>
                    <a:pt x="43297" y="1"/>
                  </a:moveTo>
                  <a:cubicBezTo>
                    <a:pt x="42353" y="1"/>
                    <a:pt x="41405" y="366"/>
                    <a:pt x="40675" y="1096"/>
                  </a:cubicBezTo>
                  <a:lnTo>
                    <a:pt x="1438" y="40333"/>
                  </a:lnTo>
                  <a:cubicBezTo>
                    <a:pt x="0" y="41771"/>
                    <a:pt x="0" y="44122"/>
                    <a:pt x="1438" y="45560"/>
                  </a:cubicBezTo>
                  <a:lnTo>
                    <a:pt x="6483" y="50604"/>
                  </a:lnTo>
                  <a:lnTo>
                    <a:pt x="40675" y="16412"/>
                  </a:lnTo>
                  <a:cubicBezTo>
                    <a:pt x="41405" y="15693"/>
                    <a:pt x="42353" y="15333"/>
                    <a:pt x="43297" y="15333"/>
                  </a:cubicBezTo>
                  <a:cubicBezTo>
                    <a:pt x="44241" y="15333"/>
                    <a:pt x="45183" y="15693"/>
                    <a:pt x="45902" y="16412"/>
                  </a:cubicBezTo>
                  <a:lnTo>
                    <a:pt x="80117" y="50604"/>
                  </a:lnTo>
                  <a:lnTo>
                    <a:pt x="85162" y="45560"/>
                  </a:lnTo>
                  <a:cubicBezTo>
                    <a:pt x="86600" y="44122"/>
                    <a:pt x="86600" y="41771"/>
                    <a:pt x="85162" y="40333"/>
                  </a:cubicBezTo>
                  <a:lnTo>
                    <a:pt x="45902" y="1096"/>
                  </a:lnTo>
                  <a:cubicBezTo>
                    <a:pt x="45183" y="366"/>
                    <a:pt x="44241" y="1"/>
                    <a:pt x="432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0"/>
            <p:cNvSpPr/>
            <p:nvPr/>
          </p:nvSpPr>
          <p:spPr>
            <a:xfrm rot="-5400000">
              <a:off x="-849506" y="2094083"/>
              <a:ext cx="1911349" cy="955437"/>
            </a:xfrm>
            <a:custGeom>
              <a:rect b="b" l="l" r="r" t="t"/>
              <a:pathLst>
                <a:path extrusionOk="0" h="46313" w="92649">
                  <a:moveTo>
                    <a:pt x="0" y="0"/>
                  </a:moveTo>
                  <a:cubicBezTo>
                    <a:pt x="0" y="936"/>
                    <a:pt x="366" y="1872"/>
                    <a:pt x="1096" y="2602"/>
                  </a:cubicBezTo>
                  <a:lnTo>
                    <a:pt x="43711" y="45217"/>
                  </a:lnTo>
                  <a:cubicBezTo>
                    <a:pt x="44430" y="45947"/>
                    <a:pt x="45377" y="46312"/>
                    <a:pt x="46324" y="46312"/>
                  </a:cubicBezTo>
                  <a:cubicBezTo>
                    <a:pt x="47272" y="46312"/>
                    <a:pt x="48219" y="45947"/>
                    <a:pt x="48938" y="45217"/>
                  </a:cubicBezTo>
                  <a:lnTo>
                    <a:pt x="91553" y="2602"/>
                  </a:lnTo>
                  <a:cubicBezTo>
                    <a:pt x="92283" y="1872"/>
                    <a:pt x="92648" y="936"/>
                    <a:pt x="92648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10"/>
          <p:cNvSpPr/>
          <p:nvPr/>
        </p:nvSpPr>
        <p:spPr>
          <a:xfrm flipH="1" rot="10800000">
            <a:off x="608050" y="4188399"/>
            <a:ext cx="3877361" cy="1938199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2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b="1"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gif"/><Relationship Id="rId4" Type="http://schemas.openxmlformats.org/officeDocument/2006/relationships/image" Target="../media/image1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/>
          <p:nvPr>
            <p:ph type="ctrTitle"/>
          </p:nvPr>
        </p:nvSpPr>
        <p:spPr>
          <a:xfrm>
            <a:off x="2056531" y="1188113"/>
            <a:ext cx="5031000" cy="25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Clase 12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Generics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 txBox="1"/>
          <p:nvPr>
            <p:ph type="title"/>
          </p:nvPr>
        </p:nvSpPr>
        <p:spPr>
          <a:xfrm>
            <a:off x="6438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¿Qué son los GENERICS?</a:t>
            </a:r>
            <a:endParaRPr/>
          </a:p>
        </p:txBody>
      </p:sp>
      <p:sp>
        <p:nvSpPr>
          <p:cNvPr id="220" name="Google Shape;220;p28"/>
          <p:cNvSpPr txBox="1"/>
          <p:nvPr>
            <p:ph idx="1" type="body"/>
          </p:nvPr>
        </p:nvSpPr>
        <p:spPr>
          <a:xfrm>
            <a:off x="720000" y="1215750"/>
            <a:ext cx="3852000" cy="33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Elementos que se adaptan para realizar la misma funcionalidad para una variedad de tipos de datos.</a:t>
            </a:r>
            <a:endParaRPr sz="18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s-419" sz="1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Sin necesidad de definir una versión para cada tipo</a:t>
            </a:r>
            <a:r>
              <a:rPr lang="es-419" sz="9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9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4650" y="1743575"/>
            <a:ext cx="3810000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/>
          <p:nvPr>
            <p:ph type="title"/>
          </p:nvPr>
        </p:nvSpPr>
        <p:spPr>
          <a:xfrm>
            <a:off x="932874" y="392375"/>
            <a:ext cx="3404100" cy="13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900"/>
              <a:t>Clases </a:t>
            </a:r>
            <a:endParaRPr sz="3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900">
                <a:solidFill>
                  <a:schemeClr val="lt2"/>
                </a:solidFill>
              </a:rPr>
              <a:t>Genéricas</a:t>
            </a:r>
            <a:endParaRPr sz="3900">
              <a:solidFill>
                <a:schemeClr val="lt2"/>
              </a:solidFill>
            </a:endParaRPr>
          </a:p>
        </p:txBody>
      </p:sp>
      <p:pic>
        <p:nvPicPr>
          <p:cNvPr id="227" name="Google Shape;227;p29"/>
          <p:cNvPicPr preferRelativeResize="0"/>
          <p:nvPr/>
        </p:nvPicPr>
        <p:blipFill rotWithShape="1">
          <a:blip r:embed="rId3">
            <a:alphaModFix/>
          </a:blip>
          <a:srcRect b="6590" l="7111" r="6792" t="6119"/>
          <a:stretch/>
        </p:blipFill>
        <p:spPr>
          <a:xfrm>
            <a:off x="4839275" y="544775"/>
            <a:ext cx="3233251" cy="397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9"/>
          <p:cNvPicPr preferRelativeResize="0"/>
          <p:nvPr/>
        </p:nvPicPr>
        <p:blipFill rotWithShape="1">
          <a:blip r:embed="rId4">
            <a:alphaModFix/>
          </a:blip>
          <a:srcRect b="9620" l="7759" r="8263" t="9263"/>
          <a:stretch/>
        </p:blipFill>
        <p:spPr>
          <a:xfrm>
            <a:off x="1018300" y="1803599"/>
            <a:ext cx="3233250" cy="271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 txBox="1"/>
          <p:nvPr>
            <p:ph type="title"/>
          </p:nvPr>
        </p:nvSpPr>
        <p:spPr>
          <a:xfrm>
            <a:off x="720000" y="245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Beneficios de usar Generics</a:t>
            </a:r>
            <a:endParaRPr/>
          </a:p>
        </p:txBody>
      </p:sp>
      <p:sp>
        <p:nvSpPr>
          <p:cNvPr id="234" name="Google Shape;234;p30"/>
          <p:cNvSpPr txBox="1"/>
          <p:nvPr/>
        </p:nvSpPr>
        <p:spPr>
          <a:xfrm>
            <a:off x="1097800" y="1336600"/>
            <a:ext cx="4122600" cy="29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Fjalla One"/>
                <a:ea typeface="Fjalla One"/>
                <a:cs typeface="Fjalla One"/>
                <a:sym typeface="Fjalla One"/>
              </a:rPr>
              <a:t>SEGURIDAD DE TIPO</a:t>
            </a:r>
            <a:endParaRPr sz="2000"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latin typeface="Lato"/>
                <a:ea typeface="Lato"/>
                <a:cs typeface="Lato"/>
                <a:sym typeface="Lato"/>
              </a:rPr>
              <a:t>	Previene posibles errores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latin typeface="Fjalla One"/>
                <a:ea typeface="Fjalla One"/>
                <a:cs typeface="Fjalla One"/>
                <a:sym typeface="Fjalla One"/>
              </a:rPr>
              <a:t>REUTILIZACION DE CODIGO</a:t>
            </a:r>
            <a:endParaRPr sz="1900"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latin typeface="Lato"/>
                <a:ea typeface="Lato"/>
                <a:cs typeface="Lato"/>
                <a:sym typeface="Lato"/>
              </a:rPr>
              <a:t>	Misma tarea con tipos distintos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Fjalla One"/>
                <a:ea typeface="Fjalla One"/>
                <a:cs typeface="Fjalla One"/>
                <a:sym typeface="Fjalla One"/>
              </a:rPr>
              <a:t>Generics VS No-Generics</a:t>
            </a:r>
            <a:endParaRPr sz="2000"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latin typeface="Lato"/>
                <a:ea typeface="Lato"/>
                <a:cs typeface="Lato"/>
                <a:sym typeface="Lato"/>
              </a:rPr>
              <a:t>	Eficiencia. Evita boxing y Unboxing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5" name="Google Shape;235;p30"/>
          <p:cNvSpPr txBox="1"/>
          <p:nvPr/>
        </p:nvSpPr>
        <p:spPr>
          <a:xfrm>
            <a:off x="6005675" y="2458200"/>
            <a:ext cx="191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Fjalla One"/>
                <a:ea typeface="Fjalla One"/>
                <a:cs typeface="Fjalla One"/>
                <a:sym typeface="Fjalla One"/>
              </a:rPr>
              <a:t>BOXING</a:t>
            </a:r>
            <a:endParaRPr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36" name="Google Shape;236;p30"/>
          <p:cNvSpPr txBox="1"/>
          <p:nvPr/>
        </p:nvSpPr>
        <p:spPr>
          <a:xfrm>
            <a:off x="6005675" y="4667100"/>
            <a:ext cx="191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Fjalla One"/>
                <a:ea typeface="Fjalla One"/>
                <a:cs typeface="Fjalla One"/>
                <a:sym typeface="Fjalla One"/>
              </a:rPr>
              <a:t>UN</a:t>
            </a:r>
            <a:r>
              <a:rPr lang="es-419">
                <a:latin typeface="Fjalla One"/>
                <a:ea typeface="Fjalla One"/>
                <a:cs typeface="Fjalla One"/>
                <a:sym typeface="Fjalla One"/>
              </a:rPr>
              <a:t>BOXING</a:t>
            </a:r>
            <a:endParaRPr>
              <a:latin typeface="Fjalla One"/>
              <a:ea typeface="Fjalla One"/>
              <a:cs typeface="Fjalla One"/>
              <a:sym typeface="Fjalla One"/>
            </a:endParaRPr>
          </a:p>
        </p:txBody>
      </p:sp>
      <p:pic>
        <p:nvPicPr>
          <p:cNvPr id="237" name="Google Shape;23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5675" y="1219274"/>
            <a:ext cx="1911100" cy="124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5674" y="2899789"/>
            <a:ext cx="1911100" cy="1802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1"/>
          <p:cNvSpPr txBox="1"/>
          <p:nvPr>
            <p:ph type="title"/>
          </p:nvPr>
        </p:nvSpPr>
        <p:spPr>
          <a:xfrm>
            <a:off x="2417100" y="1072150"/>
            <a:ext cx="4309800" cy="7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900"/>
              <a:t>Métodos </a:t>
            </a:r>
            <a:r>
              <a:rPr lang="es-419" sz="3900">
                <a:solidFill>
                  <a:schemeClr val="lt2"/>
                </a:solidFill>
              </a:rPr>
              <a:t>Genéricos</a:t>
            </a:r>
            <a:endParaRPr sz="3900">
              <a:solidFill>
                <a:schemeClr val="lt2"/>
              </a:solidFill>
            </a:endParaRPr>
          </a:p>
        </p:txBody>
      </p:sp>
      <p:pic>
        <p:nvPicPr>
          <p:cNvPr id="244" name="Google Shape;244;p31"/>
          <p:cNvPicPr preferRelativeResize="0"/>
          <p:nvPr/>
        </p:nvPicPr>
        <p:blipFill rotWithShape="1">
          <a:blip r:embed="rId3">
            <a:alphaModFix/>
          </a:blip>
          <a:srcRect b="18862" l="7911" r="7650" t="17990"/>
          <a:stretch/>
        </p:blipFill>
        <p:spPr>
          <a:xfrm>
            <a:off x="1837525" y="2249850"/>
            <a:ext cx="5468950" cy="174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/>
          <p:nvPr/>
        </p:nvSpPr>
        <p:spPr>
          <a:xfrm rot="-5400000">
            <a:off x="296475" y="1364650"/>
            <a:ext cx="3318000" cy="23436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5959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2"/>
          <p:cNvSpPr/>
          <p:nvPr/>
        </p:nvSpPr>
        <p:spPr>
          <a:xfrm>
            <a:off x="783675" y="779150"/>
            <a:ext cx="7866300" cy="603900"/>
          </a:xfrm>
          <a:prstGeom prst="round2SameRect">
            <a:avLst>
              <a:gd fmla="val 43161" name="adj1"/>
              <a:gd fmla="val 0" name="adj2"/>
            </a:avLst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51" name="Google Shape;251;p32"/>
          <p:cNvGraphicFramePr/>
          <p:nvPr/>
        </p:nvGraphicFramePr>
        <p:xfrm>
          <a:off x="783625" y="722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{7DDD8471-BA2E-4666-AC35-F7793FD64607}</a:tableStyleId>
              </a:tblPr>
              <a:tblGrid>
                <a:gridCol w="2350475"/>
                <a:gridCol w="5515875"/>
              </a:tblGrid>
              <a:tr h="6605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2000">
                          <a:solidFill>
                            <a:srgbClr val="191919"/>
                          </a:solidFill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RESTRICCIONES</a:t>
                      </a:r>
                      <a:endParaRPr b="1" sz="2000">
                        <a:solidFill>
                          <a:srgbClr val="191919"/>
                        </a:solidFill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09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chemeClr val="dk2"/>
                          </a:solidFill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where</a:t>
                      </a:r>
                      <a:r>
                        <a:rPr b="1" lang="es-419" sz="1200">
                          <a:solidFill>
                            <a:srgbClr val="42FFB7"/>
                          </a:solidFill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 T </a:t>
                      </a:r>
                      <a:r>
                        <a:rPr b="1" lang="es-419" sz="1200">
                          <a:solidFill>
                            <a:srgbClr val="FFFFFF"/>
                          </a:solidFill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: </a:t>
                      </a:r>
                      <a:r>
                        <a:rPr b="1" lang="es-419" sz="1200">
                          <a:solidFill>
                            <a:srgbClr val="FFC800"/>
                          </a:solidFill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struct</a:t>
                      </a:r>
                      <a:r>
                        <a:rPr b="1" lang="es-419" sz="1200">
                          <a:solidFill>
                            <a:srgbClr val="FFFFFF"/>
                          </a:solidFill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	</a:t>
                      </a:r>
                      <a:endParaRPr b="1" sz="1200">
                        <a:solidFill>
                          <a:srgbClr val="FFFFFF"/>
                        </a:solidFill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300">
                          <a:solidFill>
                            <a:srgbClr val="191919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El argumento de tipo debe ser un tipo de valor. </a:t>
                      </a:r>
                      <a:endParaRPr sz="1300">
                        <a:solidFill>
                          <a:srgbClr val="191919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rgbClr val="FFFFFF"/>
                          </a:solidFill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where</a:t>
                      </a:r>
                      <a:r>
                        <a:rPr b="1" lang="es-419" sz="1200">
                          <a:solidFill>
                            <a:srgbClr val="42FFB7"/>
                          </a:solidFill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 T</a:t>
                      </a:r>
                      <a:r>
                        <a:rPr b="1" lang="es-419" sz="1200">
                          <a:solidFill>
                            <a:srgbClr val="FFFFFF"/>
                          </a:solidFill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 : </a:t>
                      </a:r>
                      <a:r>
                        <a:rPr b="1" lang="es-419" sz="1200">
                          <a:solidFill>
                            <a:srgbClr val="FFC800"/>
                          </a:solidFill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class</a:t>
                      </a:r>
                      <a:endParaRPr b="1" sz="1200">
                        <a:solidFill>
                          <a:srgbClr val="FFC800"/>
                        </a:solidFill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s-419" sz="13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El argumento de tipo debe ser un tipo de referencia. </a:t>
                      </a:r>
                      <a:endParaRPr sz="1300">
                        <a:solidFill>
                          <a:srgbClr val="191919"/>
                        </a:solidFill>
                        <a:highlight>
                          <a:srgbClr val="FFFFFF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9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419" sz="1200">
                          <a:solidFill>
                            <a:srgbClr val="FFFFFF"/>
                          </a:solidFill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where </a:t>
                      </a:r>
                      <a:r>
                        <a:rPr b="1" lang="es-419" sz="1200">
                          <a:solidFill>
                            <a:srgbClr val="42FFB7"/>
                          </a:solidFill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T</a:t>
                      </a:r>
                      <a:r>
                        <a:rPr b="1" lang="es-419" sz="1200">
                          <a:solidFill>
                            <a:srgbClr val="FFFFFF"/>
                          </a:solidFill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 : </a:t>
                      </a:r>
                      <a:r>
                        <a:rPr b="1" lang="es-419" sz="1200">
                          <a:solidFill>
                            <a:srgbClr val="FFC800"/>
                          </a:solidFill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unmanaged</a:t>
                      </a:r>
                      <a:endParaRPr b="1" sz="1200">
                        <a:solidFill>
                          <a:srgbClr val="FFC800"/>
                        </a:solidFill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300">
                          <a:solidFill>
                            <a:srgbClr val="191919"/>
                          </a:solidFill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No puede ser tipo de referencia. Implica struct</a:t>
                      </a:r>
                      <a:endParaRPr sz="1300">
                        <a:solidFill>
                          <a:srgbClr val="191919"/>
                        </a:solidFill>
                        <a:highlight>
                          <a:srgbClr val="FFFFFF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rgbClr val="FFFFFF"/>
                          </a:solidFill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where </a:t>
                      </a:r>
                      <a:r>
                        <a:rPr b="1" lang="es-419" sz="1200">
                          <a:solidFill>
                            <a:srgbClr val="42FFB7"/>
                          </a:solidFill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T</a:t>
                      </a:r>
                      <a:r>
                        <a:rPr b="1" lang="es-419" sz="1200">
                          <a:solidFill>
                            <a:srgbClr val="FFFFFF"/>
                          </a:solidFill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 : </a:t>
                      </a:r>
                      <a:r>
                        <a:rPr b="1" lang="es-419" sz="1200">
                          <a:solidFill>
                            <a:srgbClr val="FFC800"/>
                          </a:solidFill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new()</a:t>
                      </a:r>
                      <a:endParaRPr b="1" sz="1200">
                        <a:solidFill>
                          <a:srgbClr val="FFC800"/>
                        </a:solidFill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419" sz="1300">
                          <a:solidFill>
                            <a:srgbClr val="191919"/>
                          </a:solidFill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El argumento de tipo debe tener un constructor público sin parámetros.</a:t>
                      </a:r>
                      <a:endParaRPr sz="1300">
                        <a:solidFill>
                          <a:srgbClr val="191919"/>
                        </a:solidFill>
                        <a:highlight>
                          <a:srgbClr val="FFFFFF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rgbClr val="FFFFFF"/>
                          </a:solidFill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where </a:t>
                      </a:r>
                      <a:r>
                        <a:rPr b="1" lang="es-419" sz="1200">
                          <a:solidFill>
                            <a:srgbClr val="42FFB7"/>
                          </a:solidFill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T</a:t>
                      </a:r>
                      <a:r>
                        <a:rPr b="1" lang="es-419" sz="1200">
                          <a:solidFill>
                            <a:srgbClr val="FFFFFF"/>
                          </a:solidFill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 : </a:t>
                      </a:r>
                      <a:r>
                        <a:rPr b="1" lang="es-419" sz="1200">
                          <a:solidFill>
                            <a:srgbClr val="FFC800"/>
                          </a:solidFill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&lt;nombre de la  clase base&gt;</a:t>
                      </a:r>
                      <a:endParaRPr b="1" sz="1200">
                        <a:solidFill>
                          <a:srgbClr val="FFC800"/>
                        </a:solidFill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300">
                          <a:solidFill>
                            <a:srgbClr val="191919"/>
                          </a:solidFill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El argumento de tipo debe ser de la clase especificada o derivada</a:t>
                      </a:r>
                      <a:endParaRPr sz="1300">
                        <a:solidFill>
                          <a:srgbClr val="191919"/>
                        </a:solidFill>
                        <a:highlight>
                          <a:srgbClr val="FFFFFF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rgbClr val="FFFFFF"/>
                          </a:solidFill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where </a:t>
                      </a:r>
                      <a:r>
                        <a:rPr b="1" lang="es-419" sz="1200">
                          <a:solidFill>
                            <a:srgbClr val="42FFB7"/>
                          </a:solidFill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T</a:t>
                      </a:r>
                      <a:r>
                        <a:rPr b="1" lang="es-419" sz="1200">
                          <a:solidFill>
                            <a:srgbClr val="FFFFFF"/>
                          </a:solidFill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 : </a:t>
                      </a:r>
                      <a:r>
                        <a:rPr b="1" lang="es-419" sz="1200">
                          <a:solidFill>
                            <a:srgbClr val="FFC800"/>
                          </a:solidFill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&lt;nombre de interfaz&gt;</a:t>
                      </a:r>
                      <a:endParaRPr b="1" sz="1200">
                        <a:solidFill>
                          <a:srgbClr val="FFC800"/>
                        </a:solidFill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300">
                          <a:solidFill>
                            <a:srgbClr val="191919"/>
                          </a:solidFill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El argumento de tipo debe implementar la interfaz especificada</a:t>
                      </a:r>
                      <a:endParaRPr sz="1300">
                        <a:solidFill>
                          <a:srgbClr val="191919"/>
                        </a:solidFill>
                        <a:highlight>
                          <a:srgbClr val="FFFFFF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0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solidFill>
                            <a:srgbClr val="FFFFFF"/>
                          </a:solidFill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where </a:t>
                      </a:r>
                      <a:r>
                        <a:rPr b="1" lang="es-419" sz="1200">
                          <a:solidFill>
                            <a:srgbClr val="42FFB7"/>
                          </a:solidFill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T</a:t>
                      </a:r>
                      <a:r>
                        <a:rPr b="1" lang="es-419" sz="1200">
                          <a:solidFill>
                            <a:srgbClr val="FFFFFF"/>
                          </a:solidFill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 : </a:t>
                      </a:r>
                      <a:r>
                        <a:rPr b="1" lang="es-419" sz="1200">
                          <a:solidFill>
                            <a:srgbClr val="FFC800"/>
                          </a:solidFill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U</a:t>
                      </a:r>
                      <a:endParaRPr b="1" sz="1200">
                        <a:solidFill>
                          <a:srgbClr val="FFC800"/>
                        </a:solidFill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300">
                          <a:solidFill>
                            <a:srgbClr val="191919"/>
                          </a:solidFill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El argumento de tipo </a:t>
                      </a:r>
                      <a:r>
                        <a:rPr b="1" lang="es-419" sz="1300">
                          <a:solidFill>
                            <a:srgbClr val="191919"/>
                          </a:solidFill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T </a:t>
                      </a:r>
                      <a:r>
                        <a:rPr lang="es-419" sz="1300">
                          <a:solidFill>
                            <a:srgbClr val="191919"/>
                          </a:solidFill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debe ser del tipo </a:t>
                      </a:r>
                      <a:r>
                        <a:rPr b="1" lang="es-419" sz="1300">
                          <a:solidFill>
                            <a:srgbClr val="191919"/>
                          </a:solidFill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U</a:t>
                      </a:r>
                      <a:r>
                        <a:rPr lang="es-419" sz="1300">
                          <a:solidFill>
                            <a:srgbClr val="191919"/>
                          </a:solidFill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 o derivados</a:t>
                      </a:r>
                      <a:endParaRPr sz="1300">
                        <a:solidFill>
                          <a:srgbClr val="191919"/>
                        </a:solidFill>
                        <a:highlight>
                          <a:srgbClr val="FFFFFF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position de projet minimaliste en niveaux de gris by Slidesgo">
  <a:themeElements>
    <a:clrScheme name="Simple Light">
      <a:dk1>
        <a:srgbClr val="191919"/>
      </a:dk1>
      <a:lt1>
        <a:srgbClr val="FFFFFF"/>
      </a:lt1>
      <a:dk2>
        <a:srgbClr val="EEEEEE"/>
      </a:dk2>
      <a:lt2>
        <a:srgbClr val="595959"/>
      </a:lt2>
      <a:accent1>
        <a:srgbClr val="33333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