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3A0997-82B1-C947-6FB3-5D59A62F2F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C779B4-A972-8446-B8E8-2B1992160A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8CF30D-9D68-8D97-8EBF-F989C6FE3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013B-AA9C-4A94-8504-8BA5C9542D80}" type="datetimeFigureOut">
              <a:rPr lang="es-ES" smtClean="0"/>
              <a:t>03/06/2025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C83C9B-DB00-E3D8-3B96-3D0B4D85E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E7E262-F6BB-EC17-56C6-88CBDEF7D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1B9C-D5C1-43D0-A870-D0B3AE1A65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5601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0E487B-6D07-EDD1-40D3-C14258A56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8776D9E-BA78-9573-472F-A9AF08006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4EB391-6047-5820-F84E-FFABDCB42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013B-AA9C-4A94-8504-8BA5C9542D80}" type="datetimeFigureOut">
              <a:rPr lang="es-ES" smtClean="0"/>
              <a:t>03/06/2025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C3383E-E63C-4F9C-B9DC-E2AB2C408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C52B16-03E8-99BA-9E5D-E98335EE0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1B9C-D5C1-43D0-A870-D0B3AE1A65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3193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B1D7466-6A69-FBEC-2EA1-7DCED51BCF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D1B39F1-7713-9839-AB32-D3355EBB7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457682-5F3D-4C5D-4774-ABB92C848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013B-AA9C-4A94-8504-8BA5C9542D80}" type="datetimeFigureOut">
              <a:rPr lang="es-ES" smtClean="0"/>
              <a:t>03/06/2025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CC9BDC-5D01-114C-9DB3-6D7914623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661E10-8176-0DE1-41E8-A1417E58E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1B9C-D5C1-43D0-A870-D0B3AE1A65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1243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93DB21-166A-EFD9-B2C4-6685FF8DF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3FA6E2-1C9C-9478-3F35-B59B36B20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9C4094-A860-C3DA-F9B8-235F61099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013B-AA9C-4A94-8504-8BA5C9542D80}" type="datetimeFigureOut">
              <a:rPr lang="es-ES" smtClean="0"/>
              <a:t>03/06/2025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D4DE92-B6E8-5820-26FA-1A46B8FB2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7E4355-AF6C-59EC-5C8E-E5447608F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1B9C-D5C1-43D0-A870-D0B3AE1A65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6578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6A584F-0024-54C4-CD86-93415181A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FF3C6C7-2088-6C4E-DC41-AA2638775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5F532F-4410-FDCD-AC65-54006B450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013B-AA9C-4A94-8504-8BA5C9542D80}" type="datetimeFigureOut">
              <a:rPr lang="es-ES" smtClean="0"/>
              <a:t>03/06/2025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2C570C-69FD-D0C3-1F43-9ED88C631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7B03B3-504A-1D26-956E-2425F5498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1B9C-D5C1-43D0-A870-D0B3AE1A65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2988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A2075C-8FFC-AB46-CCFF-D70F3B3BB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CBDAB0-21AE-23AD-01CD-F903371D11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E016CBE-E62B-7B08-50ED-9E5DACA35D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B067E38-6A6F-4A53-07AB-8A35B2661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013B-AA9C-4A94-8504-8BA5C9542D80}" type="datetimeFigureOut">
              <a:rPr lang="es-ES" smtClean="0"/>
              <a:t>03/06/2025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28D3D1F-91B1-E8C6-51FE-D2A854AC2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92E4626-5ED0-6EF0-66CD-6525BB0BF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1B9C-D5C1-43D0-A870-D0B3AE1A65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6204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C4C323-B86B-E216-F925-88D76EE70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CF4C09-2AE0-87EB-C7EF-EBF5B6C11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37B0195-5E14-2880-95F0-2DFA6DF96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A93F970-4674-CB60-E32E-0AB0ED2014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F1FAF7B-41AC-DD24-1144-5222A0CAC5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ECDE5C6-EC8C-0CD1-E771-4DB6AF5FB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013B-AA9C-4A94-8504-8BA5C9542D80}" type="datetimeFigureOut">
              <a:rPr lang="es-ES" smtClean="0"/>
              <a:t>03/06/2025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5F36B07-B7EC-1ED6-8F20-7C3D15D1D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EEE1A29-5191-14A9-D654-0CD7FA8EC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1B9C-D5C1-43D0-A870-D0B3AE1A65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6162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3631F-32D7-9857-EDB9-FBB1EBEF0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D2A6081-3F6A-696C-EC40-617A578EE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013B-AA9C-4A94-8504-8BA5C9542D80}" type="datetimeFigureOut">
              <a:rPr lang="es-ES" smtClean="0"/>
              <a:t>03/06/2025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2572113-1B0E-3267-D629-DAF6421A7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6B0977A-3F10-5675-05B1-169BE8D48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1B9C-D5C1-43D0-A870-D0B3AE1A65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522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BCD8E62-82E6-FB09-5913-B39910EF1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013B-AA9C-4A94-8504-8BA5C9542D80}" type="datetimeFigureOut">
              <a:rPr lang="es-ES" smtClean="0"/>
              <a:t>03/06/2025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6A103D8-D5B7-A393-D2AF-3ACF3600F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85BF3AF-0323-0D67-4FBF-C356DB687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1B9C-D5C1-43D0-A870-D0B3AE1A65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406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462BB8-DACC-B33E-75BA-3F8AB5B9E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63D3A2-8413-CB4A-F658-BF0D08186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E3CE748-36BE-524D-FA02-0F91B48CB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B600E81-0CC0-CE73-2636-D5F953443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013B-AA9C-4A94-8504-8BA5C9542D80}" type="datetimeFigureOut">
              <a:rPr lang="es-ES" smtClean="0"/>
              <a:t>03/06/2025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7C90207-ADCD-1DE6-0E9C-11930BFCF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E949EC-0D03-5D3E-F1BE-55CC83BD1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1B9C-D5C1-43D0-A870-D0B3AE1A65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7963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9C8B2-3343-F9F1-1A3B-67F2E064C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04DD05A-2853-1AF6-1297-0D028769A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06B7064-0526-0FB4-1A8B-1C19C6757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DACD1F4-5C63-A6A4-25A5-C7E2B5736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013B-AA9C-4A94-8504-8BA5C9542D80}" type="datetimeFigureOut">
              <a:rPr lang="es-ES" smtClean="0"/>
              <a:t>03/06/2025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60C3F6-6660-B5D9-CB8F-5E79D118F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AA72E5-B51B-C648-AD55-0683992B6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01B9C-D5C1-43D0-A870-D0B3AE1A65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9125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5B92D4F-8B2E-07EE-A8AE-9ECC1622E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610341-DBA5-345B-9EA6-222040632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90C35F-CCB1-998D-A462-3A2BB86C29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45013B-AA9C-4A94-8504-8BA5C9542D80}" type="datetimeFigureOut">
              <a:rPr lang="es-ES" smtClean="0"/>
              <a:t>03/06/2025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6CA0C6-BE2D-ADF0-D4C2-739B6446B7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014AF5-9718-31A1-2B34-557AA66D08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801B9C-D5C1-43D0-A870-D0B3AE1A650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8670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FB8076-3E3C-A7B9-CD6D-8C4D39EF54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Ensamble Secuencial de Modelos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29C703-C814-7D76-53DD-96BCC3AA2D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(</a:t>
            </a:r>
            <a:r>
              <a:rPr lang="es-ES" dirty="0" err="1"/>
              <a:t>Gradient</a:t>
            </a:r>
            <a:r>
              <a:rPr lang="es-ES" dirty="0"/>
              <a:t> </a:t>
            </a:r>
            <a:r>
              <a:rPr lang="es-ES" dirty="0" err="1"/>
              <a:t>Boosting</a:t>
            </a:r>
            <a:r>
              <a:rPr lang="es-E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73354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55A1D6-66F5-BD82-2C74-AA39D4D60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y Decisiones de Diseño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24798B-DAE3-C8DA-32B8-153503A9D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969458"/>
          </a:xfrm>
        </p:spPr>
        <p:txBody>
          <a:bodyPr/>
          <a:lstStyle/>
          <a:p>
            <a:r>
              <a:rPr lang="es-ES" dirty="0"/>
              <a:t>Uso de semillas para garantizar reproducibilidad</a:t>
            </a:r>
          </a:p>
          <a:p>
            <a:r>
              <a:rPr lang="es-ES" dirty="0"/>
              <a:t>CSV almacenados en </a:t>
            </a:r>
            <a:r>
              <a:rPr lang="es-ES" dirty="0" err="1"/>
              <a:t>DataFrames</a:t>
            </a:r>
            <a:endParaRPr lang="es-ES" dirty="0"/>
          </a:p>
          <a:p>
            <a:r>
              <a:rPr lang="es-ES" dirty="0"/>
              <a:t>Tareas de Regresión y clasificación</a:t>
            </a:r>
          </a:p>
          <a:p>
            <a:r>
              <a:rPr lang="es-ES" dirty="0"/>
              <a:t>Normalización</a:t>
            </a:r>
          </a:p>
          <a:p>
            <a:r>
              <a:rPr lang="es-ES" dirty="0"/>
              <a:t>Entrenamiento con datos aleatorios y uso de R2</a:t>
            </a:r>
          </a:p>
          <a:p>
            <a:r>
              <a:rPr lang="es-ES" dirty="0"/>
              <a:t>Heredamos de </a:t>
            </a:r>
            <a:r>
              <a:rPr lang="es-ES" dirty="0" err="1"/>
              <a:t>BaseEstimator</a:t>
            </a:r>
            <a:r>
              <a:rPr lang="es-ES" dirty="0"/>
              <a:t> y </a:t>
            </a:r>
            <a:r>
              <a:rPr lang="es-ES" dirty="0" err="1"/>
              <a:t>RegressorMixin</a:t>
            </a:r>
            <a:endParaRPr lang="es-ES" dirty="0"/>
          </a:p>
          <a:p>
            <a:r>
              <a:rPr lang="es-ES" dirty="0"/>
              <a:t>Se inicializa la predicción actual como la media de la variable objetivo</a:t>
            </a:r>
          </a:p>
          <a:p>
            <a:r>
              <a:rPr lang="es-ES" dirty="0"/>
              <a:t>Uso de umbral épsilon para la parada temprana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5222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EAF3C7-5F46-4BF8-E3F2-B9AB9A5BD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Experimentación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FA6DA0-DBE9-8F66-D6C1-F037B7982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2410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EA5909-03F3-8560-4409-B7FA06470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4E8882-3EF9-0146-A5F7-D453D6FA3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2857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F126DA-E00F-6913-D676-3AFD7ABE5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2421" y="2766218"/>
            <a:ext cx="5747158" cy="1325563"/>
          </a:xfrm>
        </p:spPr>
        <p:txBody>
          <a:bodyPr/>
          <a:lstStyle/>
          <a:p>
            <a:r>
              <a:rPr lang="es-ES" dirty="0"/>
              <a:t>Gracias por su atención</a:t>
            </a:r>
          </a:p>
        </p:txBody>
      </p:sp>
    </p:spTree>
    <p:extLst>
      <p:ext uri="{BB962C8B-B14F-4D97-AF65-F5344CB8AC3E}">
        <p14:creationId xmlns:p14="http://schemas.microsoft.com/office/powerpoint/2010/main" val="1566573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68</Words>
  <Application>Microsoft Office PowerPoint</Application>
  <PresentationFormat>Panorámica</PresentationFormat>
  <Paragraphs>14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Tema de Office</vt:lpstr>
      <vt:lpstr>Ensamble Secuencial de Modelos</vt:lpstr>
      <vt:lpstr>Estructura y Decisiones de Diseño</vt:lpstr>
      <vt:lpstr>Experimentación</vt:lpstr>
      <vt:lpstr>Conclusiones</vt:lpstr>
      <vt:lpstr>Gracias por su atención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IGNACIO GUTIÉRREZ SERRERA</dc:creator>
  <cp:lastModifiedBy>IGNACIO GUTIÉRREZ SERRERA</cp:lastModifiedBy>
  <cp:revision>1</cp:revision>
  <dcterms:created xsi:type="dcterms:W3CDTF">2025-06-03T10:20:48Z</dcterms:created>
  <dcterms:modified xsi:type="dcterms:W3CDTF">2025-06-03T10:26:46Z</dcterms:modified>
</cp:coreProperties>
</file>